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handoutMasterIdLst>
    <p:handoutMasterId r:id="rId15"/>
  </p:handoutMasterIdLst>
  <p:sldIdLst>
    <p:sldId id="318" r:id="rId3"/>
    <p:sldId id="320" r:id="rId4"/>
    <p:sldId id="321" r:id="rId5"/>
    <p:sldId id="322" r:id="rId6"/>
    <p:sldId id="323" r:id="rId7"/>
    <p:sldId id="326" r:id="rId8"/>
    <p:sldId id="327" r:id="rId9"/>
    <p:sldId id="328" r:id="rId10"/>
    <p:sldId id="329" r:id="rId11"/>
    <p:sldId id="330" r:id="rId12"/>
    <p:sldId id="331"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660"/>
  </p:normalViewPr>
  <p:slideViewPr>
    <p:cSldViewPr>
      <p:cViewPr varScale="1">
        <p:scale>
          <a:sx n="82" d="100"/>
          <a:sy n="82" d="100"/>
        </p:scale>
        <p:origin x="979"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FB505E-73B8-4AEB-8ACF-3AD0D51A6F68}" type="datetimeFigureOut">
              <a:rPr lang="en-US" smtClean="0"/>
              <a:pPr/>
              <a:t>6/23/2018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1B18DEF-051A-459B-946B-3443EAE572D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CDCA38-A278-45CA-939F-AB79D7216E48}" type="datetimeFigureOut">
              <a:rPr lang="en-US" smtClean="0"/>
              <a:pPr/>
              <a:t>6/23/2018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EA0C9-ABD6-462A-AACA-421B9932D92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6" name="Slide Number Placeholder 5"/>
          <p:cNvSpPr>
            <a:spLocks noGrp="1"/>
          </p:cNvSpPr>
          <p:nvPr>
            <p:ph type="sldNum" sz="quarter" idx="11"/>
          </p:nvPr>
        </p:nvSpPr>
        <p:spPr/>
        <p:txBody>
          <a:bodyPr/>
          <a:lstStyle/>
          <a:p>
            <a:fld id="{296E5FC5-928C-441A-9041-5A12B6F2456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This is the only slide in which there</a:t>
            </a:r>
            <a:r>
              <a:rPr lang="en-US" baseline="0" dirty="0"/>
              <a:t> can be a change. </a:t>
            </a:r>
            <a:r>
              <a:rPr lang="en-US" baseline="0"/>
              <a:t>These </a:t>
            </a:r>
            <a:r>
              <a:rPr lang="en-US" baseline="0" dirty="0"/>
              <a:t>projection is not set in stone. We have a great opportunity to make a difference in the Kingdom.</a:t>
            </a:r>
            <a:endParaRPr lang="en-US" dirty="0"/>
          </a:p>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6E5FC5-928C-441A-9041-5A12B6F24566}"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dirty="0"/>
              <a:t>Evangelism Group/ Chaplaincy Evangelism Team</a:t>
            </a:r>
            <a:r>
              <a:rPr lang="en-US" sz="1400" dirty="0"/>
              <a:t> </a:t>
            </a:r>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4A4444-B12C-4725-B07E-298E9F7921D1}"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4A4444-B12C-4725-B07E-298E9F7921D1}"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4A4444-B12C-4725-B07E-298E9F7921D1}"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4A4444-B12C-4725-B07E-298E9F7921D1}"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4A4444-B12C-4725-B07E-298E9F7921D1}" type="datetimeFigureOut">
              <a:rPr lang="en-US" smtClean="0"/>
              <a:pPr/>
              <a:t>6/23/2018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4A4444-B12C-4725-B07E-298E9F7921D1}" type="datetimeFigureOut">
              <a:rPr lang="en-US" smtClean="0"/>
              <a:pPr/>
              <a:t>6/23/2018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A4444-B12C-4725-B07E-298E9F7921D1}" type="datetimeFigureOut">
              <a:rPr lang="en-US" smtClean="0"/>
              <a:pPr/>
              <a:t>6/23/2018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A4444-B12C-4725-B07E-298E9F7921D1}"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r>
              <a:rPr lang="en-US" dirty="0"/>
              <a:t>Evangelism Group/ Church Evangelism Division/Chaplaincy Evangelism Team</a:t>
            </a:r>
            <a:r>
              <a:rPr lang="en-US" sz="1400" dirty="0"/>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4A4444-B12C-4725-B07E-298E9F7921D1}" type="datetimeFigureOut">
              <a:rPr lang="en-US" smtClean="0"/>
              <a:pPr/>
              <a:t>6/23/2018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4A4444-B12C-4725-B07E-298E9F7921D1}"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4A4444-B12C-4725-B07E-298E9F7921D1}" type="datetimeFigureOut">
              <a:rPr lang="en-US" smtClean="0"/>
              <a:pPr/>
              <a:t>6/23/2018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A2148-CD01-4148-ABCE-9B4BB40B0D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Evangelism Group/ Church Evangelism Division/Chaplaincy Evangelism Team</a:t>
            </a:r>
            <a:r>
              <a:rPr lang="en-US" sz="1400"/>
              <a: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52400" y="6245225"/>
            <a:ext cx="8915400" cy="476250"/>
          </a:xfrm>
          <a:prstGeom prst="rect">
            <a:avLst/>
          </a:prstGeom>
          <a:noFill/>
          <a:ln w="28575">
            <a:noFill/>
            <a:miter lim="800000"/>
            <a:headEnd/>
            <a:tailEnd/>
          </a:ln>
          <a:effectLst/>
        </p:spPr>
        <p:txBody>
          <a:bodyPr vert="horz" wrap="square" lIns="91440" tIns="45720" rIns="91440" bIns="45720" numCol="1" anchor="t" anchorCtr="0" compatLnSpc="1">
            <a:prstTxWarp prst="textNoShape">
              <a:avLst/>
            </a:prstTxWarp>
          </a:bodyPr>
          <a:lstStyle>
            <a:lvl1pPr>
              <a:defRPr b="1">
                <a:latin typeface="Monotype Corsiva" pitchFamily="66" charset="0"/>
              </a:defRPr>
            </a:lvl1pPr>
          </a:lstStyle>
          <a:p>
            <a:r>
              <a:rPr lang="en-US"/>
              <a:t>Evangelism Group/ Church Evangelism Division/Chaplaincy Evangelism Team</a:t>
            </a:r>
            <a:r>
              <a:rPr lang="en-US" sz="1400"/>
              <a:t> </a:t>
            </a:r>
          </a:p>
        </p:txBody>
      </p:sp>
      <p:pic>
        <p:nvPicPr>
          <p:cNvPr id="1031" name="Picture 7" descr="NAMB logo cmyk"/>
          <p:cNvPicPr>
            <a:picLocks noChangeAspect="1" noChangeArrowheads="1"/>
          </p:cNvPicPr>
          <p:nvPr/>
        </p:nvPicPr>
        <p:blipFill>
          <a:blip r:embed="rId13" cstate="print"/>
          <a:srcRect/>
          <a:stretch>
            <a:fillRect/>
          </a:stretch>
        </p:blipFill>
        <p:spPr bwMode="auto">
          <a:xfrm>
            <a:off x="76200" y="0"/>
            <a:ext cx="2741613" cy="1371600"/>
          </a:xfrm>
          <a:prstGeom prst="rect">
            <a:avLst/>
          </a:prstGeom>
          <a:noFill/>
        </p:spPr>
      </p:pic>
      <p:pic>
        <p:nvPicPr>
          <p:cNvPr id="1032" name="Picture 8" descr="ChaplaincyLogo"/>
          <p:cNvPicPr>
            <a:picLocks noChangeAspect="1" noChangeArrowheads="1"/>
          </p:cNvPicPr>
          <p:nvPr/>
        </p:nvPicPr>
        <p:blipFill>
          <a:blip r:embed="rId14" cstate="print"/>
          <a:srcRect/>
          <a:stretch>
            <a:fillRect/>
          </a:stretch>
        </p:blipFill>
        <p:spPr bwMode="auto">
          <a:xfrm>
            <a:off x="7772400" y="152400"/>
            <a:ext cx="1160463" cy="1063625"/>
          </a:xfrm>
          <a:prstGeom prst="rect">
            <a:avLst/>
          </a:prstGeom>
          <a:noFill/>
        </p:spPr>
      </p:pic>
      <p:sp>
        <p:nvSpPr>
          <p:cNvPr id="1033" name="Line 9"/>
          <p:cNvSpPr>
            <a:spLocks noChangeShapeType="1"/>
          </p:cNvSpPr>
          <p:nvPr/>
        </p:nvSpPr>
        <p:spPr bwMode="auto">
          <a:xfrm>
            <a:off x="6705600" y="6477000"/>
            <a:ext cx="2438400" cy="0"/>
          </a:xfrm>
          <a:prstGeom prst="line">
            <a:avLst/>
          </a:prstGeom>
          <a:noFill/>
          <a:ln w="28575">
            <a:solidFill>
              <a:schemeClr val="accent2"/>
            </a:solidFill>
            <a:round/>
            <a:headEnd/>
            <a:tailEnd/>
          </a:ln>
          <a:effectLst/>
        </p:spPr>
        <p:txBody>
          <a:bodyPr/>
          <a:lstStyle/>
          <a:p>
            <a:endParaRPr lang="en-US"/>
          </a:p>
        </p:txBody>
      </p:sp>
      <p:sp>
        <p:nvSpPr>
          <p:cNvPr id="1034" name="Line 10"/>
          <p:cNvSpPr>
            <a:spLocks noChangeShapeType="1"/>
          </p:cNvSpPr>
          <p:nvPr/>
        </p:nvSpPr>
        <p:spPr bwMode="auto">
          <a:xfrm>
            <a:off x="0" y="6629400"/>
            <a:ext cx="9144000" cy="0"/>
          </a:xfrm>
          <a:prstGeom prst="line">
            <a:avLst/>
          </a:prstGeom>
          <a:noFill/>
          <a:ln w="28575">
            <a:solidFill>
              <a:srgbClr val="FF9900"/>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A4444-B12C-4725-B07E-298E9F7921D1}" type="datetimeFigureOut">
              <a:rPr lang="en-US" smtClean="0"/>
              <a:pPr/>
              <a:t>6/23/2018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A2148-CD01-4148-ABCE-9B4BB40B0DD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9.wmf"/><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wmf"/><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wmf"/><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066800"/>
            <a:ext cx="7854696" cy="5638800"/>
          </a:xfrm>
        </p:spPr>
        <p:txBody>
          <a:bodyPr>
            <a:normAutofit/>
          </a:bodyPr>
          <a:lstStyle/>
          <a:p>
            <a:pPr algn="l"/>
            <a:r>
              <a:rPr lang="en-US" dirty="0"/>
              <a:t>﻿</a:t>
            </a:r>
          </a:p>
          <a:p>
            <a:endParaRPr lang="en-US" dirty="0"/>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2" name="Picture 48" descr="NAMB logo-new"/>
          <p:cNvPicPr>
            <a:picLocks noChangeAspect="1" noChangeArrowheads="1"/>
          </p:cNvPicPr>
          <p:nvPr/>
        </p:nvPicPr>
        <p:blipFill>
          <a:blip r:embed="rId3" cstate="print"/>
          <a:stretch>
            <a:fillRect/>
          </a:stretch>
        </p:blipFill>
        <p:spPr bwMode="auto">
          <a:xfrm>
            <a:off x="7462328" y="0"/>
            <a:ext cx="1681672" cy="838200"/>
          </a:xfrm>
          <a:prstGeom prst="rect">
            <a:avLst/>
          </a:prstGeom>
          <a:noFill/>
          <a:ln>
            <a:noFill/>
          </a:ln>
        </p:spPr>
      </p:pic>
      <p:pic>
        <p:nvPicPr>
          <p:cNvPr id="13" name="Picture 2" descr="MWBC shirt logo copy"/>
          <p:cNvPicPr>
            <a:picLocks noChangeAspect="1" noChangeArrowheads="1"/>
          </p:cNvPicPr>
          <p:nvPr/>
        </p:nvPicPr>
        <p:blipFill>
          <a:blip r:embed="rId4" cstate="print"/>
          <a:srcRect/>
          <a:stretch>
            <a:fillRect/>
          </a:stretch>
        </p:blipFill>
        <p:spPr bwMode="auto">
          <a:xfrm>
            <a:off x="0" y="1"/>
            <a:ext cx="2514597" cy="838200"/>
          </a:xfrm>
          <a:prstGeom prst="rect">
            <a:avLst/>
          </a:prstGeom>
          <a:noFill/>
        </p:spPr>
      </p:pic>
      <p:grpSp>
        <p:nvGrpSpPr>
          <p:cNvPr id="2" name="Group 4"/>
          <p:cNvGrpSpPr>
            <a:grpSpLocks noGrp="1" noUngrp="1" noChangeAspect="1"/>
          </p:cNvGrpSpPr>
          <p:nvPr/>
        </p:nvGrpSpPr>
        <p:grpSpPr>
          <a:xfrm>
            <a:off x="3429000" y="0"/>
            <a:ext cx="2820914" cy="2468880"/>
            <a:chOff x="1219200" y="685800"/>
            <a:chExt cx="6704013" cy="5867400"/>
          </a:xfrm>
        </p:grpSpPr>
        <p:pic>
          <p:nvPicPr>
            <p:cNvPr id="10" name="Picture 9" descr="TCMBA Logo.JPG"/>
            <p:cNvPicPr>
              <a:picLocks noRot="1" noChangeAspect="1" noMove="1" noResize="1"/>
            </p:cNvPicPr>
            <p:nvPr isPhoto="1"/>
          </p:nvPicPr>
          <p:blipFill>
            <a:blip r:embed="rId5" cstate="print">
              <a:lum/>
            </a:blip>
            <a:stretch>
              <a:fillRect/>
            </a:stretch>
          </p:blipFill>
          <p:spPr>
            <a:xfrm>
              <a:off x="1219200" y="685800"/>
              <a:ext cx="6704013" cy="5486400"/>
            </a:xfrm>
            <a:prstGeom prst="rect">
              <a:avLst/>
            </a:prstGeom>
            <a:noFill/>
            <a:ln>
              <a:noFill/>
            </a:ln>
          </p:spPr>
        </p:pic>
        <p:sp>
          <p:nvSpPr>
            <p:cNvPr id="15" name="Rectangle 14"/>
            <p:cNvSpPr/>
            <p:nvPr/>
          </p:nvSpPr>
          <p:spPr>
            <a:xfrm>
              <a:off x="1219200" y="6210300"/>
              <a:ext cx="6704013" cy="342900"/>
            </a:xfrm>
            <a:prstGeom prst="rect">
              <a:avLst/>
            </a:prstGeom>
            <a:noFill/>
            <a:ln>
              <a:noFill/>
            </a:ln>
          </p:spPr>
          <p:txBody>
            <a:bodyPr anchor="ctr">
              <a:normAutofit fontScale="25000" lnSpcReduction="20000"/>
            </a:bodyPr>
            <a:lstStyle/>
            <a:p>
              <a:pPr algn="r"/>
              <a:endParaRPr lang="en-US" sz="2400" dirty="0"/>
            </a:p>
          </p:txBody>
        </p:sp>
      </p:grpSp>
      <p:sp>
        <p:nvSpPr>
          <p:cNvPr id="16" name="TextBox 15"/>
          <p:cNvSpPr txBox="1"/>
          <p:nvPr/>
        </p:nvSpPr>
        <p:spPr>
          <a:xfrm>
            <a:off x="533400" y="2362200"/>
            <a:ext cx="8229600" cy="4093428"/>
          </a:xfrm>
          <a:prstGeom prst="rect">
            <a:avLst/>
          </a:prstGeom>
          <a:noFill/>
        </p:spPr>
        <p:txBody>
          <a:bodyPr wrap="square" rtlCol="0">
            <a:spAutoFit/>
          </a:bodyPr>
          <a:lstStyle/>
          <a:p>
            <a:pPr algn="ctr"/>
            <a:r>
              <a:rPr lang="en-US" sz="4000" dirty="0">
                <a:latin typeface="Times New Roman" pitchFamily="18" charset="0"/>
                <a:cs typeface="Times New Roman" pitchFamily="18" charset="0"/>
              </a:rPr>
              <a:t>State of the Church </a:t>
            </a:r>
          </a:p>
          <a:p>
            <a:pPr algn="ctr"/>
            <a:r>
              <a:rPr lang="en-US" sz="4000" dirty="0">
                <a:latin typeface="Times New Roman" pitchFamily="18" charset="0"/>
                <a:cs typeface="Times New Roman" pitchFamily="18" charset="0"/>
              </a:rPr>
              <a:t>in the </a:t>
            </a:r>
          </a:p>
          <a:p>
            <a:pPr algn="ctr"/>
            <a:r>
              <a:rPr lang="en-US" sz="4000" dirty="0">
                <a:latin typeface="Times New Roman" pitchFamily="18" charset="0"/>
                <a:cs typeface="Times New Roman" pitchFamily="18" charset="0"/>
              </a:rPr>
              <a:t>United States</a:t>
            </a:r>
          </a:p>
          <a:p>
            <a:pPr algn="ctr"/>
            <a:r>
              <a:rPr lang="en-US" sz="2800" dirty="0">
                <a:latin typeface="Times New Roman" pitchFamily="18" charset="0"/>
                <a:cs typeface="Times New Roman" pitchFamily="18" charset="0"/>
              </a:rPr>
              <a:t>     </a:t>
            </a:r>
          </a:p>
          <a:p>
            <a:pPr algn="ctr"/>
            <a:r>
              <a:rPr lang="en-US" sz="2800" dirty="0">
                <a:latin typeface="Times New Roman" pitchFamily="18" charset="0"/>
                <a:cs typeface="Times New Roman" pitchFamily="18" charset="0"/>
              </a:rPr>
              <a:t>Southtown Baptist Church</a:t>
            </a:r>
          </a:p>
          <a:p>
            <a:pPr algn="ctr"/>
            <a:r>
              <a:rPr lang="en-US" sz="2800" dirty="0">
                <a:latin typeface="Times New Roman" pitchFamily="18" charset="0"/>
                <a:cs typeface="Times New Roman" pitchFamily="18" charset="0"/>
              </a:rPr>
              <a:t>Bloomington, Minnesota</a:t>
            </a:r>
          </a:p>
          <a:p>
            <a:pPr algn="ctr"/>
            <a:endParaRPr lang="en-US" sz="2800" dirty="0">
              <a:latin typeface="Times New Roman" pitchFamily="18" charset="0"/>
              <a:cs typeface="Times New Roman" pitchFamily="18" charset="0"/>
            </a:endParaRPr>
          </a:p>
          <a:p>
            <a:pPr algn="ctr"/>
            <a:r>
              <a:rPr lang="en-US" sz="2800" dirty="0">
                <a:latin typeface="Times New Roman" pitchFamily="18" charset="0"/>
                <a:cs typeface="Times New Roman" pitchFamily="18" charset="0"/>
              </a:rPr>
              <a:t>May 24, 2014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447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685800" y="1447800"/>
            <a:ext cx="8077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endParaRPr kumimoji="0" lang="en-US" sz="4800" b="0" i="0" u="none" strike="noStrike" kern="0" cap="none" spc="0" normalizeH="0" baseline="0" noProof="0" dirty="0">
              <a:ln>
                <a:noFill/>
              </a:ln>
              <a:solidFill>
                <a:srgbClr val="990033"/>
              </a:solidFill>
              <a:effectLst/>
              <a:uLnTx/>
              <a:uFillTx/>
              <a:latin typeface="+mn-lt"/>
              <a:ea typeface="+mn-ea"/>
              <a:cs typeface="+mn-cs"/>
            </a:endParaRPr>
          </a:p>
        </p:txBody>
      </p:sp>
      <p:sp>
        <p:nvSpPr>
          <p:cNvPr id="18" name="Rectangle 4"/>
          <p:cNvSpPr txBox="1">
            <a:spLocks noChangeArrowheads="1"/>
          </p:cNvSpPr>
          <p:nvPr/>
        </p:nvSpPr>
        <p:spPr bwMode="auto">
          <a:xfrm>
            <a:off x="457200" y="1447800"/>
            <a:ext cx="8229600" cy="1143000"/>
          </a:xfrm>
          <a:prstGeom prst="rect">
            <a:avLst/>
          </a:prstGeom>
          <a:noFill/>
          <a:ln w="9525">
            <a:noFill/>
            <a:miter lim="800000"/>
            <a:headEnd/>
            <a:tailEnd/>
          </a:ln>
          <a:effectLst/>
        </p:spPr>
        <p:txBody>
          <a:bodyPr vert="horz" wrap="square" lIns="91433" tIns="45717" rIns="91433" bIns="45717" numCol="1" anchor="ctr" anchorCtr="0" compatLnSpc="1">
            <a:prstTxWarp prst="textNoShape">
              <a:avLst/>
            </a:prstTxWarp>
          </a:bodyPr>
          <a:lstStyle/>
          <a:p>
            <a:pPr marL="576263" marR="0" lvl="0" indent="-576263"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effectLst/>
                <a:uLnTx/>
                <a:uFillTx/>
                <a:latin typeface="Times New Roman" pitchFamily="18" charset="0"/>
                <a:ea typeface="+mj-ea"/>
                <a:cs typeface="Times New Roman" pitchFamily="18" charset="0"/>
              </a:rPr>
              <a:t>If the Present Trends Continue, The Percentage Of The Population That Attends Church In 2050 Will Be Almost Half Of What It Was in 1990.</a:t>
            </a:r>
          </a:p>
        </p:txBody>
      </p:sp>
      <p:sp>
        <p:nvSpPr>
          <p:cNvPr id="19" name="Content Placeholder 2"/>
          <p:cNvSpPr txBox="1">
            <a:spLocks/>
          </p:cNvSpPr>
          <p:nvPr/>
        </p:nvSpPr>
        <p:spPr bwMode="auto">
          <a:xfrm>
            <a:off x="457200" y="2743200"/>
            <a:ext cx="8229600" cy="3505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effectLst/>
                <a:uLnTx/>
                <a:uFillTx/>
                <a:latin typeface="Times New Roman" pitchFamily="18" charset="0"/>
                <a:ea typeface="+mn-ea"/>
                <a:cs typeface="Times New Roman" pitchFamily="18" charset="0"/>
              </a:rPr>
              <a:t>The following chart shows the actual 1990 and 2000 percentages, followed by estimates for 2010, 2020 and 2050. This was done by using each denomination’s growth or decline rate from 2000 – 2005 and assuming the same rate of change for the next 5, 15 and 45 years. Actual attendance will grow from 50 million in 1990 to 55 million in 2050. However, the population will grow from 248 million in 1990 to 522 million in 2050 (if the population growth continues at the present rate.)</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447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685800" y="1447800"/>
            <a:ext cx="8077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endParaRPr kumimoji="0" lang="en-US" sz="4800" b="0" i="0" u="none" strike="noStrike" kern="0" cap="none" spc="0" normalizeH="0" baseline="0" noProof="0" dirty="0">
              <a:ln>
                <a:noFill/>
              </a:ln>
              <a:solidFill>
                <a:srgbClr val="990033"/>
              </a:solidFill>
              <a:effectLst/>
              <a:uLnTx/>
              <a:uFillTx/>
              <a:latin typeface="+mn-lt"/>
              <a:ea typeface="+mn-ea"/>
              <a:cs typeface="+mn-cs"/>
            </a:endParaRPr>
          </a:p>
        </p:txBody>
      </p:sp>
      <p:pic>
        <p:nvPicPr>
          <p:cNvPr id="16" name="Picture 2"/>
          <p:cNvPicPr>
            <a:picLocks noChangeAspect="1" noChangeArrowheads="1"/>
          </p:cNvPicPr>
          <p:nvPr/>
        </p:nvPicPr>
        <p:blipFill>
          <a:blip r:embed="rId6" cstate="print"/>
          <a:srcRect/>
          <a:stretch>
            <a:fillRect/>
          </a:stretch>
        </p:blipFill>
        <p:spPr bwMode="auto">
          <a:xfrm>
            <a:off x="990600" y="1371600"/>
            <a:ext cx="7211335" cy="493776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3600" b="0" i="0" u="none" strike="noStrike" kern="0" cap="none" spc="0" normalizeH="0" baseline="0" noProof="0" dirty="0">
                <a:ln>
                  <a:noFill/>
                </a:ln>
                <a:effectLst/>
                <a:uLnTx/>
                <a:uFillTx/>
                <a:latin typeface="+mn-lt"/>
                <a:ea typeface="+mn-ea"/>
                <a:cs typeface="Times New Roman" pitchFamily="18" charset="0"/>
              </a:rPr>
              <a:t>In 1996, polls taken immediately after the Presidential election revealed that 58% of people claimed they had voted, when in reality only 49% actually did. This is called the Halo Effect. People tend to over-inflate their participation in activities that create acceptability within their social group. </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Effect transition="in" filter="blinds(horizontal)">
                                      <p:cBhvr>
                                        <p:cTn id="1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a:ln>
                  <a:noFill/>
                </a:ln>
                <a:effectLst/>
                <a:uLnTx/>
                <a:uFillTx/>
                <a:latin typeface="+mn-lt"/>
                <a:ea typeface="+mn-ea"/>
                <a:cs typeface="Times New Roman" pitchFamily="18" charset="0"/>
              </a:rPr>
              <a:t>The Percentage of People that Attend a Christian Church each Weekend is Far Below what Pollsters Report.</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effectLst/>
                <a:uLnTx/>
                <a:uFillTx/>
                <a:latin typeface="+mn-lt"/>
                <a:ea typeface="+mn-ea"/>
                <a:cs typeface="Times New Roman" pitchFamily="18" charset="0"/>
              </a:rPr>
              <a:t>According to pollster George Barna, 47% of American adults attended church on a typical weekend in 2005. </a:t>
            </a:r>
            <a:r>
              <a:rPr kumimoji="0" lang="en-US" sz="2400" b="0" i="1" u="none" strike="noStrike" kern="0" cap="none" spc="0" normalizeH="0" baseline="0" noProof="0" dirty="0">
                <a:ln>
                  <a:noFill/>
                </a:ln>
                <a:effectLst/>
                <a:uLnTx/>
                <a:uFillTx/>
                <a:latin typeface="+mn-lt"/>
                <a:ea typeface="+mn-ea"/>
                <a:cs typeface="Times New Roman" pitchFamily="18" charset="0"/>
              </a:rPr>
              <a:t>Might people exaggerate about their church-attending behavior? Do people overestimate their church attendance when polled?</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a:ln>
                  <a:noFill/>
                </a:ln>
                <a:effectLst/>
                <a:uLnTx/>
                <a:uFillTx/>
                <a:latin typeface="+mn-lt"/>
                <a:ea typeface="+mn-ea"/>
                <a:cs typeface="Times New Roman" pitchFamily="18" charset="0"/>
              </a:rPr>
              <a:t>Yes! The actual rate of attendance from ‘head counts’ is less than half of what the pollsters report. Numbers from actual counts of people in orthodox Christian churches show that 17.5% of the population attended a Christian church on any given weekend in 2005.</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blinds(horizontal)">
                                      <p:cBhvr>
                                        <p:cTn id="16" dur="5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blinds(horizontal)">
                                      <p:cBhvr>
                                        <p:cTn id="21"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pic>
        <p:nvPicPr>
          <p:cNvPr id="13" name="Picture 2"/>
          <p:cNvPicPr>
            <a:picLocks noChangeAspect="1" noChangeArrowheads="1"/>
          </p:cNvPicPr>
          <p:nvPr/>
        </p:nvPicPr>
        <p:blipFill>
          <a:blip r:embed="rId6" cstate="print"/>
          <a:srcRect/>
          <a:stretch>
            <a:fillRect/>
          </a:stretch>
        </p:blipFill>
        <p:spPr bwMode="auto">
          <a:xfrm>
            <a:off x="1066800" y="1219200"/>
            <a:ext cx="6970151" cy="475488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grpSp>
        <p:nvGrpSpPr>
          <p:cNvPr id="14" name="Group 4"/>
          <p:cNvGrpSpPr>
            <a:grpSpLocks/>
          </p:cNvGrpSpPr>
          <p:nvPr/>
        </p:nvGrpSpPr>
        <p:grpSpPr bwMode="auto">
          <a:xfrm>
            <a:off x="838200" y="1219200"/>
            <a:ext cx="7543800" cy="4754880"/>
            <a:chOff x="245" y="256"/>
            <a:chExt cx="5317" cy="3563"/>
          </a:xfrm>
        </p:grpSpPr>
        <p:sp>
          <p:nvSpPr>
            <p:cNvPr id="16" name="Alabama"/>
            <p:cNvSpPr>
              <a:spLocks noChangeAspect="1"/>
            </p:cNvSpPr>
            <p:nvPr/>
          </p:nvSpPr>
          <p:spPr bwMode="auto">
            <a:xfrm>
              <a:off x="3562" y="2551"/>
              <a:ext cx="366" cy="590"/>
            </a:xfrm>
            <a:custGeom>
              <a:avLst/>
              <a:gdLst/>
              <a:ahLst/>
              <a:cxnLst>
                <a:cxn ang="0">
                  <a:pos x="13564" y="4878"/>
                </a:cxn>
                <a:cxn ang="0">
                  <a:pos x="12691" y="2960"/>
                </a:cxn>
                <a:cxn ang="0">
                  <a:pos x="11549" y="459"/>
                </a:cxn>
                <a:cxn ang="0">
                  <a:pos x="6245" y="292"/>
                </a:cxn>
                <a:cxn ang="0">
                  <a:pos x="2619" y="459"/>
                </a:cxn>
                <a:cxn ang="0">
                  <a:pos x="201" y="792"/>
                </a:cxn>
                <a:cxn ang="0">
                  <a:pos x="403" y="2418"/>
                </a:cxn>
                <a:cxn ang="0">
                  <a:pos x="336" y="4836"/>
                </a:cxn>
                <a:cxn ang="0">
                  <a:pos x="201" y="7588"/>
                </a:cxn>
                <a:cxn ang="0">
                  <a:pos x="134" y="11048"/>
                </a:cxn>
                <a:cxn ang="0">
                  <a:pos x="739" y="14008"/>
                </a:cxn>
                <a:cxn ang="0">
                  <a:pos x="1343" y="15925"/>
                </a:cxn>
                <a:cxn ang="0">
                  <a:pos x="1880" y="15967"/>
                </a:cxn>
                <a:cxn ang="0">
                  <a:pos x="2283" y="16092"/>
                </a:cxn>
                <a:cxn ang="0">
                  <a:pos x="2350" y="15634"/>
                </a:cxn>
                <a:cxn ang="0">
                  <a:pos x="2350" y="15217"/>
                </a:cxn>
                <a:cxn ang="0">
                  <a:pos x="2484" y="14925"/>
                </a:cxn>
                <a:cxn ang="0">
                  <a:pos x="2552" y="14591"/>
                </a:cxn>
                <a:cxn ang="0">
                  <a:pos x="3022" y="14841"/>
                </a:cxn>
                <a:cxn ang="0">
                  <a:pos x="3223" y="15300"/>
                </a:cxn>
                <a:cxn ang="0">
                  <a:pos x="3357" y="15759"/>
                </a:cxn>
                <a:cxn ang="0">
                  <a:pos x="3760" y="16009"/>
                </a:cxn>
                <a:cxn ang="0">
                  <a:pos x="3425" y="16259"/>
                </a:cxn>
                <a:cxn ang="0">
                  <a:pos x="2887" y="16384"/>
                </a:cxn>
                <a:cxn ang="0">
                  <a:pos x="3559" y="16342"/>
                </a:cxn>
                <a:cxn ang="0">
                  <a:pos x="4835" y="16050"/>
                </a:cxn>
                <a:cxn ang="0">
                  <a:pos x="5170" y="15842"/>
                </a:cxn>
                <a:cxn ang="0">
                  <a:pos x="5506" y="15675"/>
                </a:cxn>
                <a:cxn ang="0">
                  <a:pos x="5708" y="15509"/>
                </a:cxn>
                <a:cxn ang="0">
                  <a:pos x="5372" y="15258"/>
                </a:cxn>
                <a:cxn ang="0">
                  <a:pos x="5439" y="14800"/>
                </a:cxn>
                <a:cxn ang="0">
                  <a:pos x="4835" y="14508"/>
                </a:cxn>
                <a:cxn ang="0">
                  <a:pos x="4365" y="14133"/>
                </a:cxn>
                <a:cxn ang="0">
                  <a:pos x="6446" y="13632"/>
                </a:cxn>
                <a:cxn ang="0">
                  <a:pos x="10945" y="13382"/>
                </a:cxn>
                <a:cxn ang="0">
                  <a:pos x="16384" y="13049"/>
                </a:cxn>
                <a:cxn ang="0">
                  <a:pos x="16183" y="12674"/>
                </a:cxn>
                <a:cxn ang="0">
                  <a:pos x="15713" y="12257"/>
                </a:cxn>
                <a:cxn ang="0">
                  <a:pos x="15780" y="11715"/>
                </a:cxn>
                <a:cxn ang="0">
                  <a:pos x="15847" y="11173"/>
                </a:cxn>
                <a:cxn ang="0">
                  <a:pos x="15377" y="10506"/>
                </a:cxn>
                <a:cxn ang="0">
                  <a:pos x="15511" y="9880"/>
                </a:cxn>
                <a:cxn ang="0">
                  <a:pos x="15511" y="9464"/>
                </a:cxn>
                <a:cxn ang="0">
                  <a:pos x="15780" y="9130"/>
                </a:cxn>
                <a:cxn ang="0">
                  <a:pos x="16115" y="8838"/>
                </a:cxn>
                <a:cxn ang="0">
                  <a:pos x="15713" y="8463"/>
                </a:cxn>
                <a:cxn ang="0">
                  <a:pos x="15511" y="7963"/>
                </a:cxn>
                <a:cxn ang="0">
                  <a:pos x="14974" y="7504"/>
                </a:cxn>
                <a:cxn ang="0">
                  <a:pos x="14705" y="7171"/>
                </a:cxn>
              </a:cxnLst>
              <a:rect l="0" t="0" r="r" b="b"/>
              <a:pathLst>
                <a:path w="16384" h="16384">
                  <a:moveTo>
                    <a:pt x="14101" y="6128"/>
                  </a:moveTo>
                  <a:lnTo>
                    <a:pt x="14101" y="6087"/>
                  </a:lnTo>
                  <a:lnTo>
                    <a:pt x="13631" y="5086"/>
                  </a:lnTo>
                  <a:lnTo>
                    <a:pt x="13564" y="4878"/>
                  </a:lnTo>
                  <a:lnTo>
                    <a:pt x="13295" y="4336"/>
                  </a:lnTo>
                  <a:lnTo>
                    <a:pt x="12959" y="3544"/>
                  </a:lnTo>
                  <a:lnTo>
                    <a:pt x="12825" y="3335"/>
                  </a:lnTo>
                  <a:lnTo>
                    <a:pt x="12691" y="2960"/>
                  </a:lnTo>
                  <a:lnTo>
                    <a:pt x="12355" y="2376"/>
                  </a:lnTo>
                  <a:lnTo>
                    <a:pt x="11952" y="1334"/>
                  </a:lnTo>
                  <a:lnTo>
                    <a:pt x="11885" y="1209"/>
                  </a:lnTo>
                  <a:lnTo>
                    <a:pt x="11549" y="459"/>
                  </a:lnTo>
                  <a:lnTo>
                    <a:pt x="11348" y="0"/>
                  </a:lnTo>
                  <a:lnTo>
                    <a:pt x="10274" y="83"/>
                  </a:lnTo>
                  <a:lnTo>
                    <a:pt x="8259" y="167"/>
                  </a:lnTo>
                  <a:lnTo>
                    <a:pt x="6245" y="292"/>
                  </a:lnTo>
                  <a:lnTo>
                    <a:pt x="6043" y="292"/>
                  </a:lnTo>
                  <a:lnTo>
                    <a:pt x="4365" y="375"/>
                  </a:lnTo>
                  <a:lnTo>
                    <a:pt x="4297" y="375"/>
                  </a:lnTo>
                  <a:lnTo>
                    <a:pt x="2619" y="459"/>
                  </a:lnTo>
                  <a:lnTo>
                    <a:pt x="940" y="542"/>
                  </a:lnTo>
                  <a:lnTo>
                    <a:pt x="67" y="584"/>
                  </a:lnTo>
                  <a:lnTo>
                    <a:pt x="0" y="625"/>
                  </a:lnTo>
                  <a:lnTo>
                    <a:pt x="201" y="792"/>
                  </a:lnTo>
                  <a:lnTo>
                    <a:pt x="336" y="875"/>
                  </a:lnTo>
                  <a:lnTo>
                    <a:pt x="470" y="959"/>
                  </a:lnTo>
                  <a:lnTo>
                    <a:pt x="403" y="2001"/>
                  </a:lnTo>
                  <a:lnTo>
                    <a:pt x="403" y="2418"/>
                  </a:lnTo>
                  <a:lnTo>
                    <a:pt x="403" y="2877"/>
                  </a:lnTo>
                  <a:lnTo>
                    <a:pt x="403" y="3669"/>
                  </a:lnTo>
                  <a:lnTo>
                    <a:pt x="403" y="3752"/>
                  </a:lnTo>
                  <a:lnTo>
                    <a:pt x="336" y="4836"/>
                  </a:lnTo>
                  <a:lnTo>
                    <a:pt x="336" y="5545"/>
                  </a:lnTo>
                  <a:lnTo>
                    <a:pt x="269" y="6337"/>
                  </a:lnTo>
                  <a:lnTo>
                    <a:pt x="269" y="7337"/>
                  </a:lnTo>
                  <a:lnTo>
                    <a:pt x="201" y="7588"/>
                  </a:lnTo>
                  <a:lnTo>
                    <a:pt x="201" y="8713"/>
                  </a:lnTo>
                  <a:lnTo>
                    <a:pt x="134" y="9630"/>
                  </a:lnTo>
                  <a:lnTo>
                    <a:pt x="134" y="9922"/>
                  </a:lnTo>
                  <a:lnTo>
                    <a:pt x="134" y="11048"/>
                  </a:lnTo>
                  <a:lnTo>
                    <a:pt x="201" y="11673"/>
                  </a:lnTo>
                  <a:lnTo>
                    <a:pt x="403" y="12549"/>
                  </a:lnTo>
                  <a:lnTo>
                    <a:pt x="604" y="13591"/>
                  </a:lnTo>
                  <a:lnTo>
                    <a:pt x="739" y="14008"/>
                  </a:lnTo>
                  <a:lnTo>
                    <a:pt x="873" y="14841"/>
                  </a:lnTo>
                  <a:lnTo>
                    <a:pt x="1074" y="15925"/>
                  </a:lnTo>
                  <a:lnTo>
                    <a:pt x="1276" y="15884"/>
                  </a:lnTo>
                  <a:lnTo>
                    <a:pt x="1343" y="15925"/>
                  </a:lnTo>
                  <a:lnTo>
                    <a:pt x="1477" y="15925"/>
                  </a:lnTo>
                  <a:lnTo>
                    <a:pt x="1612" y="15925"/>
                  </a:lnTo>
                  <a:lnTo>
                    <a:pt x="1813" y="15925"/>
                  </a:lnTo>
                  <a:lnTo>
                    <a:pt x="1880" y="15967"/>
                  </a:lnTo>
                  <a:lnTo>
                    <a:pt x="2014" y="16050"/>
                  </a:lnTo>
                  <a:lnTo>
                    <a:pt x="2149" y="16092"/>
                  </a:lnTo>
                  <a:lnTo>
                    <a:pt x="2216" y="16092"/>
                  </a:lnTo>
                  <a:lnTo>
                    <a:pt x="2283" y="16092"/>
                  </a:lnTo>
                  <a:lnTo>
                    <a:pt x="2283" y="16009"/>
                  </a:lnTo>
                  <a:lnTo>
                    <a:pt x="2350" y="15925"/>
                  </a:lnTo>
                  <a:lnTo>
                    <a:pt x="2350" y="15759"/>
                  </a:lnTo>
                  <a:lnTo>
                    <a:pt x="2350" y="15634"/>
                  </a:lnTo>
                  <a:lnTo>
                    <a:pt x="2350" y="15383"/>
                  </a:lnTo>
                  <a:lnTo>
                    <a:pt x="2283" y="15300"/>
                  </a:lnTo>
                  <a:lnTo>
                    <a:pt x="2350" y="15258"/>
                  </a:lnTo>
                  <a:lnTo>
                    <a:pt x="2350" y="15217"/>
                  </a:lnTo>
                  <a:lnTo>
                    <a:pt x="2417" y="15175"/>
                  </a:lnTo>
                  <a:lnTo>
                    <a:pt x="2484" y="15133"/>
                  </a:lnTo>
                  <a:lnTo>
                    <a:pt x="2484" y="14967"/>
                  </a:lnTo>
                  <a:lnTo>
                    <a:pt x="2484" y="14925"/>
                  </a:lnTo>
                  <a:lnTo>
                    <a:pt x="2552" y="14841"/>
                  </a:lnTo>
                  <a:lnTo>
                    <a:pt x="2552" y="14800"/>
                  </a:lnTo>
                  <a:lnTo>
                    <a:pt x="2552" y="14716"/>
                  </a:lnTo>
                  <a:lnTo>
                    <a:pt x="2552" y="14591"/>
                  </a:lnTo>
                  <a:lnTo>
                    <a:pt x="2619" y="14550"/>
                  </a:lnTo>
                  <a:lnTo>
                    <a:pt x="2686" y="14550"/>
                  </a:lnTo>
                  <a:lnTo>
                    <a:pt x="2820" y="14591"/>
                  </a:lnTo>
                  <a:lnTo>
                    <a:pt x="3022" y="14841"/>
                  </a:lnTo>
                  <a:lnTo>
                    <a:pt x="3156" y="14967"/>
                  </a:lnTo>
                  <a:lnTo>
                    <a:pt x="3156" y="15133"/>
                  </a:lnTo>
                  <a:lnTo>
                    <a:pt x="3223" y="15217"/>
                  </a:lnTo>
                  <a:lnTo>
                    <a:pt x="3223" y="15300"/>
                  </a:lnTo>
                  <a:lnTo>
                    <a:pt x="3089" y="15425"/>
                  </a:lnTo>
                  <a:lnTo>
                    <a:pt x="3223" y="15550"/>
                  </a:lnTo>
                  <a:lnTo>
                    <a:pt x="3223" y="15675"/>
                  </a:lnTo>
                  <a:lnTo>
                    <a:pt x="3357" y="15759"/>
                  </a:lnTo>
                  <a:lnTo>
                    <a:pt x="3492" y="15800"/>
                  </a:lnTo>
                  <a:lnTo>
                    <a:pt x="3626" y="15800"/>
                  </a:lnTo>
                  <a:lnTo>
                    <a:pt x="3626" y="15884"/>
                  </a:lnTo>
                  <a:lnTo>
                    <a:pt x="3760" y="16009"/>
                  </a:lnTo>
                  <a:lnTo>
                    <a:pt x="3895" y="16050"/>
                  </a:lnTo>
                  <a:lnTo>
                    <a:pt x="3895" y="16176"/>
                  </a:lnTo>
                  <a:lnTo>
                    <a:pt x="3760" y="16217"/>
                  </a:lnTo>
                  <a:lnTo>
                    <a:pt x="3425" y="16259"/>
                  </a:lnTo>
                  <a:lnTo>
                    <a:pt x="3156" y="16259"/>
                  </a:lnTo>
                  <a:lnTo>
                    <a:pt x="3022" y="16259"/>
                  </a:lnTo>
                  <a:lnTo>
                    <a:pt x="2954" y="16301"/>
                  </a:lnTo>
                  <a:lnTo>
                    <a:pt x="2887" y="16384"/>
                  </a:lnTo>
                  <a:lnTo>
                    <a:pt x="2954" y="16384"/>
                  </a:lnTo>
                  <a:lnTo>
                    <a:pt x="3156" y="16384"/>
                  </a:lnTo>
                  <a:lnTo>
                    <a:pt x="3357" y="16342"/>
                  </a:lnTo>
                  <a:lnTo>
                    <a:pt x="3559" y="16342"/>
                  </a:lnTo>
                  <a:lnTo>
                    <a:pt x="3895" y="16301"/>
                  </a:lnTo>
                  <a:lnTo>
                    <a:pt x="4499" y="16217"/>
                  </a:lnTo>
                  <a:lnTo>
                    <a:pt x="4835" y="16134"/>
                  </a:lnTo>
                  <a:lnTo>
                    <a:pt x="4835" y="16050"/>
                  </a:lnTo>
                  <a:lnTo>
                    <a:pt x="4835" y="16009"/>
                  </a:lnTo>
                  <a:lnTo>
                    <a:pt x="4969" y="16009"/>
                  </a:lnTo>
                  <a:lnTo>
                    <a:pt x="5103" y="16009"/>
                  </a:lnTo>
                  <a:lnTo>
                    <a:pt x="5170" y="15842"/>
                  </a:lnTo>
                  <a:lnTo>
                    <a:pt x="5305" y="15842"/>
                  </a:lnTo>
                  <a:lnTo>
                    <a:pt x="5439" y="15759"/>
                  </a:lnTo>
                  <a:lnTo>
                    <a:pt x="5439" y="15717"/>
                  </a:lnTo>
                  <a:lnTo>
                    <a:pt x="5506" y="15675"/>
                  </a:lnTo>
                  <a:lnTo>
                    <a:pt x="5573" y="15634"/>
                  </a:lnTo>
                  <a:lnTo>
                    <a:pt x="5640" y="15634"/>
                  </a:lnTo>
                  <a:lnTo>
                    <a:pt x="5708" y="15550"/>
                  </a:lnTo>
                  <a:lnTo>
                    <a:pt x="5708" y="15509"/>
                  </a:lnTo>
                  <a:lnTo>
                    <a:pt x="5439" y="15425"/>
                  </a:lnTo>
                  <a:lnTo>
                    <a:pt x="5372" y="15383"/>
                  </a:lnTo>
                  <a:lnTo>
                    <a:pt x="5305" y="15300"/>
                  </a:lnTo>
                  <a:lnTo>
                    <a:pt x="5372" y="15258"/>
                  </a:lnTo>
                  <a:lnTo>
                    <a:pt x="5439" y="15133"/>
                  </a:lnTo>
                  <a:lnTo>
                    <a:pt x="5506" y="15008"/>
                  </a:lnTo>
                  <a:lnTo>
                    <a:pt x="5573" y="14883"/>
                  </a:lnTo>
                  <a:lnTo>
                    <a:pt x="5439" y="14800"/>
                  </a:lnTo>
                  <a:lnTo>
                    <a:pt x="5305" y="14758"/>
                  </a:lnTo>
                  <a:lnTo>
                    <a:pt x="5238" y="14716"/>
                  </a:lnTo>
                  <a:lnTo>
                    <a:pt x="5103" y="14675"/>
                  </a:lnTo>
                  <a:lnTo>
                    <a:pt x="4835" y="14508"/>
                  </a:lnTo>
                  <a:lnTo>
                    <a:pt x="4499" y="14300"/>
                  </a:lnTo>
                  <a:lnTo>
                    <a:pt x="4432" y="14258"/>
                  </a:lnTo>
                  <a:lnTo>
                    <a:pt x="4365" y="14216"/>
                  </a:lnTo>
                  <a:lnTo>
                    <a:pt x="4365" y="14133"/>
                  </a:lnTo>
                  <a:lnTo>
                    <a:pt x="4432" y="14008"/>
                  </a:lnTo>
                  <a:lnTo>
                    <a:pt x="4499" y="13924"/>
                  </a:lnTo>
                  <a:lnTo>
                    <a:pt x="4432" y="13758"/>
                  </a:lnTo>
                  <a:lnTo>
                    <a:pt x="6446" y="13632"/>
                  </a:lnTo>
                  <a:lnTo>
                    <a:pt x="8192" y="13549"/>
                  </a:lnTo>
                  <a:lnTo>
                    <a:pt x="8595" y="13507"/>
                  </a:lnTo>
                  <a:lnTo>
                    <a:pt x="10072" y="13424"/>
                  </a:lnTo>
                  <a:lnTo>
                    <a:pt x="10945" y="13382"/>
                  </a:lnTo>
                  <a:lnTo>
                    <a:pt x="11617" y="13341"/>
                  </a:lnTo>
                  <a:lnTo>
                    <a:pt x="14034" y="13174"/>
                  </a:lnTo>
                  <a:lnTo>
                    <a:pt x="14168" y="13174"/>
                  </a:lnTo>
                  <a:lnTo>
                    <a:pt x="16384" y="13049"/>
                  </a:lnTo>
                  <a:lnTo>
                    <a:pt x="16250" y="12882"/>
                  </a:lnTo>
                  <a:lnTo>
                    <a:pt x="16250" y="12799"/>
                  </a:lnTo>
                  <a:lnTo>
                    <a:pt x="16183" y="12757"/>
                  </a:lnTo>
                  <a:lnTo>
                    <a:pt x="16183" y="12674"/>
                  </a:lnTo>
                  <a:lnTo>
                    <a:pt x="15981" y="12590"/>
                  </a:lnTo>
                  <a:lnTo>
                    <a:pt x="15847" y="12507"/>
                  </a:lnTo>
                  <a:lnTo>
                    <a:pt x="15780" y="12423"/>
                  </a:lnTo>
                  <a:lnTo>
                    <a:pt x="15713" y="12257"/>
                  </a:lnTo>
                  <a:lnTo>
                    <a:pt x="15713" y="12132"/>
                  </a:lnTo>
                  <a:lnTo>
                    <a:pt x="15780" y="12090"/>
                  </a:lnTo>
                  <a:lnTo>
                    <a:pt x="15780" y="11965"/>
                  </a:lnTo>
                  <a:lnTo>
                    <a:pt x="15780" y="11715"/>
                  </a:lnTo>
                  <a:lnTo>
                    <a:pt x="15780" y="11590"/>
                  </a:lnTo>
                  <a:lnTo>
                    <a:pt x="15780" y="11465"/>
                  </a:lnTo>
                  <a:lnTo>
                    <a:pt x="15780" y="11340"/>
                  </a:lnTo>
                  <a:lnTo>
                    <a:pt x="15847" y="11173"/>
                  </a:lnTo>
                  <a:lnTo>
                    <a:pt x="15713" y="11048"/>
                  </a:lnTo>
                  <a:lnTo>
                    <a:pt x="15511" y="10798"/>
                  </a:lnTo>
                  <a:lnTo>
                    <a:pt x="15377" y="10673"/>
                  </a:lnTo>
                  <a:lnTo>
                    <a:pt x="15377" y="10506"/>
                  </a:lnTo>
                  <a:lnTo>
                    <a:pt x="15310" y="10464"/>
                  </a:lnTo>
                  <a:lnTo>
                    <a:pt x="15242" y="10214"/>
                  </a:lnTo>
                  <a:lnTo>
                    <a:pt x="15377" y="9964"/>
                  </a:lnTo>
                  <a:lnTo>
                    <a:pt x="15511" y="9880"/>
                  </a:lnTo>
                  <a:lnTo>
                    <a:pt x="15511" y="9755"/>
                  </a:lnTo>
                  <a:lnTo>
                    <a:pt x="15511" y="9672"/>
                  </a:lnTo>
                  <a:lnTo>
                    <a:pt x="15511" y="9547"/>
                  </a:lnTo>
                  <a:lnTo>
                    <a:pt x="15511" y="9464"/>
                  </a:lnTo>
                  <a:lnTo>
                    <a:pt x="15511" y="9422"/>
                  </a:lnTo>
                  <a:lnTo>
                    <a:pt x="15444" y="9338"/>
                  </a:lnTo>
                  <a:lnTo>
                    <a:pt x="15511" y="9213"/>
                  </a:lnTo>
                  <a:lnTo>
                    <a:pt x="15780" y="9130"/>
                  </a:lnTo>
                  <a:lnTo>
                    <a:pt x="15847" y="9047"/>
                  </a:lnTo>
                  <a:lnTo>
                    <a:pt x="15914" y="8963"/>
                  </a:lnTo>
                  <a:lnTo>
                    <a:pt x="16048" y="8922"/>
                  </a:lnTo>
                  <a:lnTo>
                    <a:pt x="16115" y="8838"/>
                  </a:lnTo>
                  <a:lnTo>
                    <a:pt x="15981" y="8755"/>
                  </a:lnTo>
                  <a:lnTo>
                    <a:pt x="15780" y="8671"/>
                  </a:lnTo>
                  <a:lnTo>
                    <a:pt x="15645" y="8630"/>
                  </a:lnTo>
                  <a:lnTo>
                    <a:pt x="15713" y="8463"/>
                  </a:lnTo>
                  <a:lnTo>
                    <a:pt x="15713" y="8338"/>
                  </a:lnTo>
                  <a:lnTo>
                    <a:pt x="15578" y="8171"/>
                  </a:lnTo>
                  <a:lnTo>
                    <a:pt x="15578" y="8088"/>
                  </a:lnTo>
                  <a:lnTo>
                    <a:pt x="15511" y="7963"/>
                  </a:lnTo>
                  <a:lnTo>
                    <a:pt x="15310" y="7921"/>
                  </a:lnTo>
                  <a:lnTo>
                    <a:pt x="15108" y="7754"/>
                  </a:lnTo>
                  <a:lnTo>
                    <a:pt x="14974" y="7629"/>
                  </a:lnTo>
                  <a:lnTo>
                    <a:pt x="14974" y="7504"/>
                  </a:lnTo>
                  <a:lnTo>
                    <a:pt x="14840" y="7337"/>
                  </a:lnTo>
                  <a:lnTo>
                    <a:pt x="14840" y="7296"/>
                  </a:lnTo>
                  <a:lnTo>
                    <a:pt x="14772" y="7212"/>
                  </a:lnTo>
                  <a:lnTo>
                    <a:pt x="14705" y="7171"/>
                  </a:lnTo>
                  <a:lnTo>
                    <a:pt x="14571" y="7004"/>
                  </a:lnTo>
                  <a:lnTo>
                    <a:pt x="14437" y="6920"/>
                  </a:lnTo>
                  <a:lnTo>
                    <a:pt x="14101" y="6128"/>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17" name="Arizona"/>
            <p:cNvSpPr>
              <a:spLocks noChangeAspect="1"/>
            </p:cNvSpPr>
            <p:nvPr/>
          </p:nvSpPr>
          <p:spPr bwMode="auto">
            <a:xfrm>
              <a:off x="903" y="2196"/>
              <a:ext cx="651" cy="750"/>
            </a:xfrm>
            <a:custGeom>
              <a:avLst/>
              <a:gdLst/>
              <a:ahLst/>
              <a:cxnLst>
                <a:cxn ang="0">
                  <a:pos x="8721" y="15696"/>
                </a:cxn>
                <a:cxn ang="0">
                  <a:pos x="10344" y="15925"/>
                </a:cxn>
                <a:cxn ang="0">
                  <a:pos x="12496" y="16220"/>
                </a:cxn>
                <a:cxn ang="0">
                  <a:pos x="14421" y="13599"/>
                </a:cxn>
                <a:cxn ang="0">
                  <a:pos x="14987" y="10125"/>
                </a:cxn>
                <a:cxn ang="0">
                  <a:pos x="15969" y="4325"/>
                </a:cxn>
                <a:cxn ang="0">
                  <a:pos x="15516" y="1606"/>
                </a:cxn>
                <a:cxn ang="0">
                  <a:pos x="14081" y="1409"/>
                </a:cxn>
                <a:cxn ang="0">
                  <a:pos x="12798" y="1245"/>
                </a:cxn>
                <a:cxn ang="0">
                  <a:pos x="12118" y="1147"/>
                </a:cxn>
                <a:cxn ang="0">
                  <a:pos x="10948" y="983"/>
                </a:cxn>
                <a:cxn ang="0">
                  <a:pos x="9476" y="786"/>
                </a:cxn>
                <a:cxn ang="0">
                  <a:pos x="8079" y="557"/>
                </a:cxn>
                <a:cxn ang="0">
                  <a:pos x="6984" y="393"/>
                </a:cxn>
                <a:cxn ang="0">
                  <a:pos x="5021" y="66"/>
                </a:cxn>
                <a:cxn ang="0">
                  <a:pos x="4039" y="2032"/>
                </a:cxn>
                <a:cxn ang="0">
                  <a:pos x="3737" y="2425"/>
                </a:cxn>
                <a:cxn ang="0">
                  <a:pos x="3322" y="2359"/>
                </a:cxn>
                <a:cxn ang="0">
                  <a:pos x="2945" y="2032"/>
                </a:cxn>
                <a:cxn ang="0">
                  <a:pos x="2416" y="1999"/>
                </a:cxn>
                <a:cxn ang="0">
                  <a:pos x="2303" y="2261"/>
                </a:cxn>
                <a:cxn ang="0">
                  <a:pos x="2303" y="2589"/>
                </a:cxn>
                <a:cxn ang="0">
                  <a:pos x="2190" y="3178"/>
                </a:cxn>
                <a:cxn ang="0">
                  <a:pos x="2152" y="3604"/>
                </a:cxn>
                <a:cxn ang="0">
                  <a:pos x="2190" y="3998"/>
                </a:cxn>
                <a:cxn ang="0">
                  <a:pos x="2190" y="4456"/>
                </a:cxn>
                <a:cxn ang="0">
                  <a:pos x="1925" y="4850"/>
                </a:cxn>
                <a:cxn ang="0">
                  <a:pos x="2001" y="5276"/>
                </a:cxn>
                <a:cxn ang="0">
                  <a:pos x="1963" y="5439"/>
                </a:cxn>
                <a:cxn ang="0">
                  <a:pos x="2265" y="6062"/>
                </a:cxn>
                <a:cxn ang="0">
                  <a:pos x="2680" y="6816"/>
                </a:cxn>
                <a:cxn ang="0">
                  <a:pos x="2567" y="7045"/>
                </a:cxn>
                <a:cxn ang="0">
                  <a:pos x="1963" y="7274"/>
                </a:cxn>
                <a:cxn ang="0">
                  <a:pos x="1737" y="7504"/>
                </a:cxn>
                <a:cxn ang="0">
                  <a:pos x="1510" y="7700"/>
                </a:cxn>
                <a:cxn ang="0">
                  <a:pos x="1359" y="8290"/>
                </a:cxn>
                <a:cxn ang="0">
                  <a:pos x="1208" y="8684"/>
                </a:cxn>
                <a:cxn ang="0">
                  <a:pos x="1019" y="8815"/>
                </a:cxn>
                <a:cxn ang="0">
                  <a:pos x="755" y="8978"/>
                </a:cxn>
                <a:cxn ang="0">
                  <a:pos x="717" y="9339"/>
                </a:cxn>
                <a:cxn ang="0">
                  <a:pos x="717" y="9896"/>
                </a:cxn>
                <a:cxn ang="0">
                  <a:pos x="1095" y="10289"/>
                </a:cxn>
                <a:cxn ang="0">
                  <a:pos x="793" y="10715"/>
                </a:cxn>
                <a:cxn ang="0">
                  <a:pos x="415" y="10682"/>
                </a:cxn>
                <a:cxn ang="0">
                  <a:pos x="38" y="11076"/>
                </a:cxn>
                <a:cxn ang="0">
                  <a:pos x="1133" y="11829"/>
                </a:cxn>
                <a:cxn ang="0">
                  <a:pos x="3133" y="12878"/>
                </a:cxn>
                <a:cxn ang="0">
                  <a:pos x="4379" y="13533"/>
                </a:cxn>
                <a:cxn ang="0">
                  <a:pos x="6493" y="14582"/>
                </a:cxn>
              </a:cxnLst>
              <a:rect l="0" t="0" r="r" b="b"/>
              <a:pathLst>
                <a:path w="16384" h="16384">
                  <a:moveTo>
                    <a:pt x="8041" y="15368"/>
                  </a:moveTo>
                  <a:lnTo>
                    <a:pt x="8268" y="15466"/>
                  </a:lnTo>
                  <a:lnTo>
                    <a:pt x="8721" y="15696"/>
                  </a:lnTo>
                  <a:lnTo>
                    <a:pt x="9023" y="15761"/>
                  </a:lnTo>
                  <a:lnTo>
                    <a:pt x="9929" y="15892"/>
                  </a:lnTo>
                  <a:lnTo>
                    <a:pt x="10344" y="15925"/>
                  </a:lnTo>
                  <a:lnTo>
                    <a:pt x="10646" y="15991"/>
                  </a:lnTo>
                  <a:lnTo>
                    <a:pt x="11552" y="16089"/>
                  </a:lnTo>
                  <a:lnTo>
                    <a:pt x="12496" y="16220"/>
                  </a:lnTo>
                  <a:lnTo>
                    <a:pt x="13515" y="16351"/>
                  </a:lnTo>
                  <a:lnTo>
                    <a:pt x="13968" y="16384"/>
                  </a:lnTo>
                  <a:lnTo>
                    <a:pt x="14421" y="13599"/>
                  </a:lnTo>
                  <a:lnTo>
                    <a:pt x="14572" y="12681"/>
                  </a:lnTo>
                  <a:lnTo>
                    <a:pt x="14761" y="11600"/>
                  </a:lnTo>
                  <a:lnTo>
                    <a:pt x="14987" y="10125"/>
                  </a:lnTo>
                  <a:lnTo>
                    <a:pt x="15327" y="8028"/>
                  </a:lnTo>
                  <a:lnTo>
                    <a:pt x="15516" y="7045"/>
                  </a:lnTo>
                  <a:lnTo>
                    <a:pt x="15969" y="4325"/>
                  </a:lnTo>
                  <a:lnTo>
                    <a:pt x="16384" y="1704"/>
                  </a:lnTo>
                  <a:lnTo>
                    <a:pt x="16120" y="1704"/>
                  </a:lnTo>
                  <a:lnTo>
                    <a:pt x="15516" y="1606"/>
                  </a:lnTo>
                  <a:lnTo>
                    <a:pt x="14761" y="1507"/>
                  </a:lnTo>
                  <a:lnTo>
                    <a:pt x="14270" y="1442"/>
                  </a:lnTo>
                  <a:lnTo>
                    <a:pt x="14081" y="1409"/>
                  </a:lnTo>
                  <a:lnTo>
                    <a:pt x="13892" y="1409"/>
                  </a:lnTo>
                  <a:lnTo>
                    <a:pt x="13364" y="1343"/>
                  </a:lnTo>
                  <a:lnTo>
                    <a:pt x="12798" y="1245"/>
                  </a:lnTo>
                  <a:lnTo>
                    <a:pt x="12458" y="1212"/>
                  </a:lnTo>
                  <a:lnTo>
                    <a:pt x="12307" y="1180"/>
                  </a:lnTo>
                  <a:lnTo>
                    <a:pt x="12118" y="1147"/>
                  </a:lnTo>
                  <a:lnTo>
                    <a:pt x="11439" y="1081"/>
                  </a:lnTo>
                  <a:lnTo>
                    <a:pt x="11137" y="1016"/>
                  </a:lnTo>
                  <a:lnTo>
                    <a:pt x="10948" y="983"/>
                  </a:lnTo>
                  <a:lnTo>
                    <a:pt x="10759" y="950"/>
                  </a:lnTo>
                  <a:lnTo>
                    <a:pt x="10117" y="885"/>
                  </a:lnTo>
                  <a:lnTo>
                    <a:pt x="9476" y="786"/>
                  </a:lnTo>
                  <a:lnTo>
                    <a:pt x="8872" y="688"/>
                  </a:lnTo>
                  <a:lnTo>
                    <a:pt x="8381" y="623"/>
                  </a:lnTo>
                  <a:lnTo>
                    <a:pt x="8079" y="557"/>
                  </a:lnTo>
                  <a:lnTo>
                    <a:pt x="7626" y="492"/>
                  </a:lnTo>
                  <a:lnTo>
                    <a:pt x="7210" y="426"/>
                  </a:lnTo>
                  <a:lnTo>
                    <a:pt x="6984" y="393"/>
                  </a:lnTo>
                  <a:lnTo>
                    <a:pt x="6304" y="295"/>
                  </a:lnTo>
                  <a:lnTo>
                    <a:pt x="5700" y="197"/>
                  </a:lnTo>
                  <a:lnTo>
                    <a:pt x="5021" y="66"/>
                  </a:lnTo>
                  <a:lnTo>
                    <a:pt x="4530" y="0"/>
                  </a:lnTo>
                  <a:lnTo>
                    <a:pt x="4417" y="393"/>
                  </a:lnTo>
                  <a:lnTo>
                    <a:pt x="4039" y="2032"/>
                  </a:lnTo>
                  <a:lnTo>
                    <a:pt x="3926" y="2195"/>
                  </a:lnTo>
                  <a:lnTo>
                    <a:pt x="3813" y="2294"/>
                  </a:lnTo>
                  <a:lnTo>
                    <a:pt x="3737" y="2425"/>
                  </a:lnTo>
                  <a:lnTo>
                    <a:pt x="3586" y="2458"/>
                  </a:lnTo>
                  <a:lnTo>
                    <a:pt x="3435" y="2425"/>
                  </a:lnTo>
                  <a:lnTo>
                    <a:pt x="3322" y="2359"/>
                  </a:lnTo>
                  <a:lnTo>
                    <a:pt x="3322" y="2163"/>
                  </a:lnTo>
                  <a:lnTo>
                    <a:pt x="3171" y="2064"/>
                  </a:lnTo>
                  <a:lnTo>
                    <a:pt x="2945" y="2032"/>
                  </a:lnTo>
                  <a:lnTo>
                    <a:pt x="2794" y="1966"/>
                  </a:lnTo>
                  <a:lnTo>
                    <a:pt x="2567" y="1966"/>
                  </a:lnTo>
                  <a:lnTo>
                    <a:pt x="2416" y="1999"/>
                  </a:lnTo>
                  <a:lnTo>
                    <a:pt x="2341" y="1999"/>
                  </a:lnTo>
                  <a:lnTo>
                    <a:pt x="2265" y="2130"/>
                  </a:lnTo>
                  <a:lnTo>
                    <a:pt x="2303" y="2261"/>
                  </a:lnTo>
                  <a:lnTo>
                    <a:pt x="2265" y="2392"/>
                  </a:lnTo>
                  <a:lnTo>
                    <a:pt x="2265" y="2523"/>
                  </a:lnTo>
                  <a:lnTo>
                    <a:pt x="2303" y="2589"/>
                  </a:lnTo>
                  <a:lnTo>
                    <a:pt x="2227" y="2818"/>
                  </a:lnTo>
                  <a:lnTo>
                    <a:pt x="2190" y="3015"/>
                  </a:lnTo>
                  <a:lnTo>
                    <a:pt x="2190" y="3178"/>
                  </a:lnTo>
                  <a:lnTo>
                    <a:pt x="2190" y="3310"/>
                  </a:lnTo>
                  <a:lnTo>
                    <a:pt x="2190" y="3473"/>
                  </a:lnTo>
                  <a:lnTo>
                    <a:pt x="2152" y="3604"/>
                  </a:lnTo>
                  <a:lnTo>
                    <a:pt x="2114" y="3736"/>
                  </a:lnTo>
                  <a:lnTo>
                    <a:pt x="2190" y="3867"/>
                  </a:lnTo>
                  <a:lnTo>
                    <a:pt x="2190" y="3998"/>
                  </a:lnTo>
                  <a:lnTo>
                    <a:pt x="2190" y="4194"/>
                  </a:lnTo>
                  <a:lnTo>
                    <a:pt x="2190" y="4325"/>
                  </a:lnTo>
                  <a:lnTo>
                    <a:pt x="2190" y="4456"/>
                  </a:lnTo>
                  <a:lnTo>
                    <a:pt x="2076" y="4588"/>
                  </a:lnTo>
                  <a:lnTo>
                    <a:pt x="1963" y="4620"/>
                  </a:lnTo>
                  <a:lnTo>
                    <a:pt x="1925" y="4850"/>
                  </a:lnTo>
                  <a:lnTo>
                    <a:pt x="1888" y="4981"/>
                  </a:lnTo>
                  <a:lnTo>
                    <a:pt x="1925" y="5210"/>
                  </a:lnTo>
                  <a:lnTo>
                    <a:pt x="2001" y="5276"/>
                  </a:lnTo>
                  <a:lnTo>
                    <a:pt x="2076" y="5308"/>
                  </a:lnTo>
                  <a:lnTo>
                    <a:pt x="2039" y="5374"/>
                  </a:lnTo>
                  <a:lnTo>
                    <a:pt x="1963" y="5439"/>
                  </a:lnTo>
                  <a:lnTo>
                    <a:pt x="2190" y="5734"/>
                  </a:lnTo>
                  <a:lnTo>
                    <a:pt x="2227" y="5997"/>
                  </a:lnTo>
                  <a:lnTo>
                    <a:pt x="2265" y="6062"/>
                  </a:lnTo>
                  <a:lnTo>
                    <a:pt x="2265" y="6390"/>
                  </a:lnTo>
                  <a:lnTo>
                    <a:pt x="2416" y="6521"/>
                  </a:lnTo>
                  <a:lnTo>
                    <a:pt x="2680" y="6816"/>
                  </a:lnTo>
                  <a:lnTo>
                    <a:pt x="2718" y="6914"/>
                  </a:lnTo>
                  <a:lnTo>
                    <a:pt x="2718" y="7012"/>
                  </a:lnTo>
                  <a:lnTo>
                    <a:pt x="2567" y="7045"/>
                  </a:lnTo>
                  <a:lnTo>
                    <a:pt x="2454" y="7143"/>
                  </a:lnTo>
                  <a:lnTo>
                    <a:pt x="2227" y="7209"/>
                  </a:lnTo>
                  <a:lnTo>
                    <a:pt x="1963" y="7274"/>
                  </a:lnTo>
                  <a:lnTo>
                    <a:pt x="1888" y="7373"/>
                  </a:lnTo>
                  <a:lnTo>
                    <a:pt x="1812" y="7471"/>
                  </a:lnTo>
                  <a:lnTo>
                    <a:pt x="1737" y="7504"/>
                  </a:lnTo>
                  <a:lnTo>
                    <a:pt x="1774" y="7569"/>
                  </a:lnTo>
                  <a:lnTo>
                    <a:pt x="1586" y="7602"/>
                  </a:lnTo>
                  <a:lnTo>
                    <a:pt x="1510" y="7700"/>
                  </a:lnTo>
                  <a:lnTo>
                    <a:pt x="1435" y="8094"/>
                  </a:lnTo>
                  <a:lnTo>
                    <a:pt x="1435" y="8225"/>
                  </a:lnTo>
                  <a:lnTo>
                    <a:pt x="1359" y="8290"/>
                  </a:lnTo>
                  <a:lnTo>
                    <a:pt x="1359" y="8487"/>
                  </a:lnTo>
                  <a:lnTo>
                    <a:pt x="1284" y="8585"/>
                  </a:lnTo>
                  <a:lnTo>
                    <a:pt x="1208" y="8684"/>
                  </a:lnTo>
                  <a:lnTo>
                    <a:pt x="1095" y="8684"/>
                  </a:lnTo>
                  <a:lnTo>
                    <a:pt x="1095" y="8782"/>
                  </a:lnTo>
                  <a:lnTo>
                    <a:pt x="1019" y="8815"/>
                  </a:lnTo>
                  <a:lnTo>
                    <a:pt x="982" y="8880"/>
                  </a:lnTo>
                  <a:lnTo>
                    <a:pt x="831" y="8913"/>
                  </a:lnTo>
                  <a:lnTo>
                    <a:pt x="755" y="8978"/>
                  </a:lnTo>
                  <a:lnTo>
                    <a:pt x="717" y="9077"/>
                  </a:lnTo>
                  <a:lnTo>
                    <a:pt x="642" y="9208"/>
                  </a:lnTo>
                  <a:lnTo>
                    <a:pt x="717" y="9339"/>
                  </a:lnTo>
                  <a:lnTo>
                    <a:pt x="642" y="9667"/>
                  </a:lnTo>
                  <a:lnTo>
                    <a:pt x="604" y="9830"/>
                  </a:lnTo>
                  <a:lnTo>
                    <a:pt x="717" y="9896"/>
                  </a:lnTo>
                  <a:lnTo>
                    <a:pt x="982" y="9994"/>
                  </a:lnTo>
                  <a:lnTo>
                    <a:pt x="1095" y="10125"/>
                  </a:lnTo>
                  <a:lnTo>
                    <a:pt x="1095" y="10289"/>
                  </a:lnTo>
                  <a:lnTo>
                    <a:pt x="1057" y="10453"/>
                  </a:lnTo>
                  <a:lnTo>
                    <a:pt x="906" y="10551"/>
                  </a:lnTo>
                  <a:lnTo>
                    <a:pt x="793" y="10715"/>
                  </a:lnTo>
                  <a:lnTo>
                    <a:pt x="680" y="10748"/>
                  </a:lnTo>
                  <a:lnTo>
                    <a:pt x="529" y="10715"/>
                  </a:lnTo>
                  <a:lnTo>
                    <a:pt x="415" y="10682"/>
                  </a:lnTo>
                  <a:lnTo>
                    <a:pt x="340" y="10715"/>
                  </a:lnTo>
                  <a:lnTo>
                    <a:pt x="189" y="10846"/>
                  </a:lnTo>
                  <a:lnTo>
                    <a:pt x="38" y="11076"/>
                  </a:lnTo>
                  <a:lnTo>
                    <a:pt x="0" y="11239"/>
                  </a:lnTo>
                  <a:lnTo>
                    <a:pt x="264" y="11370"/>
                  </a:lnTo>
                  <a:lnTo>
                    <a:pt x="1133" y="11829"/>
                  </a:lnTo>
                  <a:lnTo>
                    <a:pt x="1812" y="12190"/>
                  </a:lnTo>
                  <a:lnTo>
                    <a:pt x="2492" y="12517"/>
                  </a:lnTo>
                  <a:lnTo>
                    <a:pt x="3133" y="12878"/>
                  </a:lnTo>
                  <a:lnTo>
                    <a:pt x="3398" y="13009"/>
                  </a:lnTo>
                  <a:lnTo>
                    <a:pt x="3775" y="13206"/>
                  </a:lnTo>
                  <a:lnTo>
                    <a:pt x="4379" y="13533"/>
                  </a:lnTo>
                  <a:lnTo>
                    <a:pt x="5021" y="13861"/>
                  </a:lnTo>
                  <a:lnTo>
                    <a:pt x="5814" y="14254"/>
                  </a:lnTo>
                  <a:lnTo>
                    <a:pt x="6493" y="14582"/>
                  </a:lnTo>
                  <a:lnTo>
                    <a:pt x="7475" y="15073"/>
                  </a:lnTo>
                  <a:lnTo>
                    <a:pt x="8041" y="15368"/>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8" name="Arkansas"/>
            <p:cNvSpPr>
              <a:spLocks noChangeAspect="1"/>
            </p:cNvSpPr>
            <p:nvPr/>
          </p:nvSpPr>
          <p:spPr bwMode="auto">
            <a:xfrm>
              <a:off x="2930" y="2406"/>
              <a:ext cx="483" cy="433"/>
            </a:xfrm>
            <a:custGeom>
              <a:avLst/>
              <a:gdLst/>
              <a:ahLst/>
              <a:cxnLst>
                <a:cxn ang="0">
                  <a:pos x="14603" y="7200"/>
                </a:cxn>
                <a:cxn ang="0">
                  <a:pos x="14501" y="6746"/>
                </a:cxn>
                <a:cxn ang="0">
                  <a:pos x="14807" y="6463"/>
                </a:cxn>
                <a:cxn ang="0">
                  <a:pos x="15163" y="6350"/>
                </a:cxn>
                <a:cxn ang="0">
                  <a:pos x="15163" y="5839"/>
                </a:cxn>
                <a:cxn ang="0">
                  <a:pos x="15010" y="5102"/>
                </a:cxn>
                <a:cxn ang="0">
                  <a:pos x="14705" y="5046"/>
                </a:cxn>
                <a:cxn ang="0">
                  <a:pos x="14959" y="4705"/>
                </a:cxn>
                <a:cxn ang="0">
                  <a:pos x="15214" y="4932"/>
                </a:cxn>
                <a:cxn ang="0">
                  <a:pos x="15468" y="4422"/>
                </a:cxn>
                <a:cxn ang="0">
                  <a:pos x="15621" y="4025"/>
                </a:cxn>
                <a:cxn ang="0">
                  <a:pos x="15468" y="3685"/>
                </a:cxn>
                <a:cxn ang="0">
                  <a:pos x="15875" y="3231"/>
                </a:cxn>
                <a:cxn ang="0">
                  <a:pos x="16130" y="2891"/>
                </a:cxn>
                <a:cxn ang="0">
                  <a:pos x="16384" y="2551"/>
                </a:cxn>
                <a:cxn ang="0">
                  <a:pos x="16028" y="2211"/>
                </a:cxn>
                <a:cxn ang="0">
                  <a:pos x="13942" y="2268"/>
                </a:cxn>
                <a:cxn ang="0">
                  <a:pos x="14756" y="1077"/>
                </a:cxn>
                <a:cxn ang="0">
                  <a:pos x="14705" y="397"/>
                </a:cxn>
                <a:cxn ang="0">
                  <a:pos x="12517" y="113"/>
                </a:cxn>
                <a:cxn ang="0">
                  <a:pos x="9617" y="283"/>
                </a:cxn>
                <a:cxn ang="0">
                  <a:pos x="5801" y="454"/>
                </a:cxn>
                <a:cxn ang="0">
                  <a:pos x="3358" y="510"/>
                </a:cxn>
                <a:cxn ang="0">
                  <a:pos x="0" y="567"/>
                </a:cxn>
                <a:cxn ang="0">
                  <a:pos x="611" y="5386"/>
                </a:cxn>
                <a:cxn ang="0">
                  <a:pos x="560" y="10998"/>
                </a:cxn>
                <a:cxn ang="0">
                  <a:pos x="611" y="13663"/>
                </a:cxn>
                <a:cxn ang="0">
                  <a:pos x="916" y="13946"/>
                </a:cxn>
                <a:cxn ang="0">
                  <a:pos x="1374" y="13833"/>
                </a:cxn>
                <a:cxn ang="0">
                  <a:pos x="1628" y="13719"/>
                </a:cxn>
                <a:cxn ang="0">
                  <a:pos x="2035" y="13890"/>
                </a:cxn>
                <a:cxn ang="0">
                  <a:pos x="4020" y="16327"/>
                </a:cxn>
                <a:cxn ang="0">
                  <a:pos x="8904" y="16214"/>
                </a:cxn>
                <a:cxn ang="0">
                  <a:pos x="11906" y="16101"/>
                </a:cxn>
                <a:cxn ang="0">
                  <a:pos x="11906" y="15534"/>
                </a:cxn>
                <a:cxn ang="0">
                  <a:pos x="12212" y="15137"/>
                </a:cxn>
                <a:cxn ang="0">
                  <a:pos x="12212" y="14797"/>
                </a:cxn>
                <a:cxn ang="0">
                  <a:pos x="11906" y="14683"/>
                </a:cxn>
                <a:cxn ang="0">
                  <a:pos x="12212" y="14173"/>
                </a:cxn>
                <a:cxn ang="0">
                  <a:pos x="11906" y="14343"/>
                </a:cxn>
                <a:cxn ang="0">
                  <a:pos x="12008" y="14003"/>
                </a:cxn>
                <a:cxn ang="0">
                  <a:pos x="11754" y="14060"/>
                </a:cxn>
                <a:cxn ang="0">
                  <a:pos x="11703" y="13719"/>
                </a:cxn>
                <a:cxn ang="0">
                  <a:pos x="11856" y="13323"/>
                </a:cxn>
                <a:cxn ang="0">
                  <a:pos x="11703" y="12812"/>
                </a:cxn>
                <a:cxn ang="0">
                  <a:pos x="12161" y="12926"/>
                </a:cxn>
                <a:cxn ang="0">
                  <a:pos x="12161" y="12416"/>
                </a:cxn>
                <a:cxn ang="0">
                  <a:pos x="12161" y="11735"/>
                </a:cxn>
                <a:cxn ang="0">
                  <a:pos x="12313" y="11622"/>
                </a:cxn>
                <a:cxn ang="0">
                  <a:pos x="12568" y="11225"/>
                </a:cxn>
                <a:cxn ang="0">
                  <a:pos x="12568" y="10771"/>
                </a:cxn>
                <a:cxn ang="0">
                  <a:pos x="12670" y="10601"/>
                </a:cxn>
                <a:cxn ang="0">
                  <a:pos x="12822" y="10431"/>
                </a:cxn>
                <a:cxn ang="0">
                  <a:pos x="13178" y="10091"/>
                </a:cxn>
                <a:cxn ang="0">
                  <a:pos x="13331" y="9751"/>
                </a:cxn>
                <a:cxn ang="0">
                  <a:pos x="13636" y="9127"/>
                </a:cxn>
                <a:cxn ang="0">
                  <a:pos x="13636" y="8674"/>
                </a:cxn>
                <a:cxn ang="0">
                  <a:pos x="13942" y="8447"/>
                </a:cxn>
                <a:cxn ang="0">
                  <a:pos x="13738" y="8107"/>
                </a:cxn>
                <a:cxn ang="0">
                  <a:pos x="13993" y="7994"/>
                </a:cxn>
                <a:cxn ang="0">
                  <a:pos x="14094" y="7597"/>
                </a:cxn>
              </a:cxnLst>
              <a:rect l="0" t="0" r="r" b="b"/>
              <a:pathLst>
                <a:path w="16384" h="16384">
                  <a:moveTo>
                    <a:pt x="14094" y="7597"/>
                  </a:moveTo>
                  <a:lnTo>
                    <a:pt x="14349" y="7540"/>
                  </a:lnTo>
                  <a:lnTo>
                    <a:pt x="14450" y="7427"/>
                  </a:lnTo>
                  <a:lnTo>
                    <a:pt x="14552" y="7370"/>
                  </a:lnTo>
                  <a:lnTo>
                    <a:pt x="14603" y="7200"/>
                  </a:lnTo>
                  <a:lnTo>
                    <a:pt x="14654" y="7143"/>
                  </a:lnTo>
                  <a:lnTo>
                    <a:pt x="14654" y="7087"/>
                  </a:lnTo>
                  <a:lnTo>
                    <a:pt x="14603" y="7030"/>
                  </a:lnTo>
                  <a:lnTo>
                    <a:pt x="14501" y="6860"/>
                  </a:lnTo>
                  <a:lnTo>
                    <a:pt x="14501" y="6746"/>
                  </a:lnTo>
                  <a:lnTo>
                    <a:pt x="14552" y="6690"/>
                  </a:lnTo>
                  <a:lnTo>
                    <a:pt x="14603" y="6690"/>
                  </a:lnTo>
                  <a:lnTo>
                    <a:pt x="14705" y="6633"/>
                  </a:lnTo>
                  <a:lnTo>
                    <a:pt x="14756" y="6576"/>
                  </a:lnTo>
                  <a:lnTo>
                    <a:pt x="14807" y="6463"/>
                  </a:lnTo>
                  <a:lnTo>
                    <a:pt x="14858" y="6463"/>
                  </a:lnTo>
                  <a:lnTo>
                    <a:pt x="14908" y="6463"/>
                  </a:lnTo>
                  <a:lnTo>
                    <a:pt x="15010" y="6463"/>
                  </a:lnTo>
                  <a:lnTo>
                    <a:pt x="15061" y="6463"/>
                  </a:lnTo>
                  <a:lnTo>
                    <a:pt x="15163" y="6350"/>
                  </a:lnTo>
                  <a:lnTo>
                    <a:pt x="15214" y="6179"/>
                  </a:lnTo>
                  <a:lnTo>
                    <a:pt x="15163" y="6066"/>
                  </a:lnTo>
                  <a:lnTo>
                    <a:pt x="15163" y="6009"/>
                  </a:lnTo>
                  <a:lnTo>
                    <a:pt x="15214" y="5953"/>
                  </a:lnTo>
                  <a:lnTo>
                    <a:pt x="15163" y="5839"/>
                  </a:lnTo>
                  <a:lnTo>
                    <a:pt x="15112" y="5669"/>
                  </a:lnTo>
                  <a:lnTo>
                    <a:pt x="15061" y="5442"/>
                  </a:lnTo>
                  <a:lnTo>
                    <a:pt x="15061" y="5272"/>
                  </a:lnTo>
                  <a:lnTo>
                    <a:pt x="15061" y="5159"/>
                  </a:lnTo>
                  <a:lnTo>
                    <a:pt x="15010" y="5102"/>
                  </a:lnTo>
                  <a:lnTo>
                    <a:pt x="15010" y="5046"/>
                  </a:lnTo>
                  <a:lnTo>
                    <a:pt x="14858" y="5159"/>
                  </a:lnTo>
                  <a:lnTo>
                    <a:pt x="14807" y="5159"/>
                  </a:lnTo>
                  <a:lnTo>
                    <a:pt x="14756" y="5102"/>
                  </a:lnTo>
                  <a:lnTo>
                    <a:pt x="14705" y="5046"/>
                  </a:lnTo>
                  <a:lnTo>
                    <a:pt x="14756" y="4932"/>
                  </a:lnTo>
                  <a:lnTo>
                    <a:pt x="14807" y="4876"/>
                  </a:lnTo>
                  <a:lnTo>
                    <a:pt x="14858" y="4876"/>
                  </a:lnTo>
                  <a:lnTo>
                    <a:pt x="14908" y="4762"/>
                  </a:lnTo>
                  <a:lnTo>
                    <a:pt x="14959" y="4705"/>
                  </a:lnTo>
                  <a:lnTo>
                    <a:pt x="15010" y="4649"/>
                  </a:lnTo>
                  <a:lnTo>
                    <a:pt x="15061" y="4705"/>
                  </a:lnTo>
                  <a:lnTo>
                    <a:pt x="15061" y="4876"/>
                  </a:lnTo>
                  <a:lnTo>
                    <a:pt x="15112" y="4932"/>
                  </a:lnTo>
                  <a:lnTo>
                    <a:pt x="15214" y="4932"/>
                  </a:lnTo>
                  <a:lnTo>
                    <a:pt x="15265" y="4932"/>
                  </a:lnTo>
                  <a:lnTo>
                    <a:pt x="15315" y="4819"/>
                  </a:lnTo>
                  <a:lnTo>
                    <a:pt x="15366" y="4535"/>
                  </a:lnTo>
                  <a:lnTo>
                    <a:pt x="15366" y="4479"/>
                  </a:lnTo>
                  <a:lnTo>
                    <a:pt x="15468" y="4422"/>
                  </a:lnTo>
                  <a:lnTo>
                    <a:pt x="15570" y="4422"/>
                  </a:lnTo>
                  <a:lnTo>
                    <a:pt x="15621" y="4365"/>
                  </a:lnTo>
                  <a:lnTo>
                    <a:pt x="15621" y="4252"/>
                  </a:lnTo>
                  <a:lnTo>
                    <a:pt x="15621" y="4195"/>
                  </a:lnTo>
                  <a:lnTo>
                    <a:pt x="15621" y="4025"/>
                  </a:lnTo>
                  <a:lnTo>
                    <a:pt x="15723" y="3855"/>
                  </a:lnTo>
                  <a:lnTo>
                    <a:pt x="15723" y="3798"/>
                  </a:lnTo>
                  <a:lnTo>
                    <a:pt x="15672" y="3742"/>
                  </a:lnTo>
                  <a:lnTo>
                    <a:pt x="15570" y="3742"/>
                  </a:lnTo>
                  <a:lnTo>
                    <a:pt x="15468" y="3685"/>
                  </a:lnTo>
                  <a:lnTo>
                    <a:pt x="15468" y="3572"/>
                  </a:lnTo>
                  <a:lnTo>
                    <a:pt x="15468" y="3458"/>
                  </a:lnTo>
                  <a:lnTo>
                    <a:pt x="15570" y="3402"/>
                  </a:lnTo>
                  <a:lnTo>
                    <a:pt x="15824" y="3288"/>
                  </a:lnTo>
                  <a:lnTo>
                    <a:pt x="15875" y="3231"/>
                  </a:lnTo>
                  <a:lnTo>
                    <a:pt x="15926" y="3175"/>
                  </a:lnTo>
                  <a:lnTo>
                    <a:pt x="15977" y="3118"/>
                  </a:lnTo>
                  <a:lnTo>
                    <a:pt x="16079" y="3005"/>
                  </a:lnTo>
                  <a:lnTo>
                    <a:pt x="16130" y="2948"/>
                  </a:lnTo>
                  <a:lnTo>
                    <a:pt x="16130" y="2891"/>
                  </a:lnTo>
                  <a:lnTo>
                    <a:pt x="16079" y="2778"/>
                  </a:lnTo>
                  <a:lnTo>
                    <a:pt x="16079" y="2665"/>
                  </a:lnTo>
                  <a:lnTo>
                    <a:pt x="16180" y="2608"/>
                  </a:lnTo>
                  <a:lnTo>
                    <a:pt x="16333" y="2608"/>
                  </a:lnTo>
                  <a:lnTo>
                    <a:pt x="16384" y="2551"/>
                  </a:lnTo>
                  <a:lnTo>
                    <a:pt x="16333" y="2438"/>
                  </a:lnTo>
                  <a:lnTo>
                    <a:pt x="16231" y="2324"/>
                  </a:lnTo>
                  <a:lnTo>
                    <a:pt x="16130" y="2268"/>
                  </a:lnTo>
                  <a:lnTo>
                    <a:pt x="16130" y="2154"/>
                  </a:lnTo>
                  <a:lnTo>
                    <a:pt x="16028" y="2211"/>
                  </a:lnTo>
                  <a:lnTo>
                    <a:pt x="15875" y="2211"/>
                  </a:lnTo>
                  <a:lnTo>
                    <a:pt x="15315" y="2268"/>
                  </a:lnTo>
                  <a:lnTo>
                    <a:pt x="14196" y="2324"/>
                  </a:lnTo>
                  <a:lnTo>
                    <a:pt x="13942" y="2324"/>
                  </a:lnTo>
                  <a:lnTo>
                    <a:pt x="13942" y="2268"/>
                  </a:lnTo>
                  <a:lnTo>
                    <a:pt x="14298" y="1757"/>
                  </a:lnTo>
                  <a:lnTo>
                    <a:pt x="14552" y="1474"/>
                  </a:lnTo>
                  <a:lnTo>
                    <a:pt x="14552" y="1417"/>
                  </a:lnTo>
                  <a:lnTo>
                    <a:pt x="14705" y="1304"/>
                  </a:lnTo>
                  <a:lnTo>
                    <a:pt x="14756" y="1077"/>
                  </a:lnTo>
                  <a:lnTo>
                    <a:pt x="14858" y="1020"/>
                  </a:lnTo>
                  <a:lnTo>
                    <a:pt x="14908" y="680"/>
                  </a:lnTo>
                  <a:lnTo>
                    <a:pt x="14858" y="510"/>
                  </a:lnTo>
                  <a:lnTo>
                    <a:pt x="14756" y="454"/>
                  </a:lnTo>
                  <a:lnTo>
                    <a:pt x="14705" y="397"/>
                  </a:lnTo>
                  <a:lnTo>
                    <a:pt x="14603" y="170"/>
                  </a:lnTo>
                  <a:lnTo>
                    <a:pt x="14501" y="0"/>
                  </a:lnTo>
                  <a:lnTo>
                    <a:pt x="14349" y="0"/>
                  </a:lnTo>
                  <a:lnTo>
                    <a:pt x="13178" y="57"/>
                  </a:lnTo>
                  <a:lnTo>
                    <a:pt x="12517" y="113"/>
                  </a:lnTo>
                  <a:lnTo>
                    <a:pt x="11347" y="227"/>
                  </a:lnTo>
                  <a:lnTo>
                    <a:pt x="10431" y="283"/>
                  </a:lnTo>
                  <a:lnTo>
                    <a:pt x="10329" y="283"/>
                  </a:lnTo>
                  <a:lnTo>
                    <a:pt x="10278" y="283"/>
                  </a:lnTo>
                  <a:lnTo>
                    <a:pt x="9617" y="283"/>
                  </a:lnTo>
                  <a:lnTo>
                    <a:pt x="8141" y="397"/>
                  </a:lnTo>
                  <a:lnTo>
                    <a:pt x="8039" y="397"/>
                  </a:lnTo>
                  <a:lnTo>
                    <a:pt x="6767" y="454"/>
                  </a:lnTo>
                  <a:lnTo>
                    <a:pt x="6055" y="454"/>
                  </a:lnTo>
                  <a:lnTo>
                    <a:pt x="5801" y="454"/>
                  </a:lnTo>
                  <a:lnTo>
                    <a:pt x="4325" y="510"/>
                  </a:lnTo>
                  <a:lnTo>
                    <a:pt x="4274" y="510"/>
                  </a:lnTo>
                  <a:lnTo>
                    <a:pt x="4223" y="510"/>
                  </a:lnTo>
                  <a:lnTo>
                    <a:pt x="3358" y="567"/>
                  </a:lnTo>
                  <a:lnTo>
                    <a:pt x="3358" y="510"/>
                  </a:lnTo>
                  <a:lnTo>
                    <a:pt x="2442" y="567"/>
                  </a:lnTo>
                  <a:lnTo>
                    <a:pt x="2391" y="567"/>
                  </a:lnTo>
                  <a:lnTo>
                    <a:pt x="1781" y="567"/>
                  </a:lnTo>
                  <a:lnTo>
                    <a:pt x="1730" y="567"/>
                  </a:lnTo>
                  <a:lnTo>
                    <a:pt x="0" y="567"/>
                  </a:lnTo>
                  <a:lnTo>
                    <a:pt x="153" y="2041"/>
                  </a:lnTo>
                  <a:lnTo>
                    <a:pt x="204" y="2381"/>
                  </a:lnTo>
                  <a:lnTo>
                    <a:pt x="458" y="3968"/>
                  </a:lnTo>
                  <a:lnTo>
                    <a:pt x="509" y="4422"/>
                  </a:lnTo>
                  <a:lnTo>
                    <a:pt x="611" y="5386"/>
                  </a:lnTo>
                  <a:lnTo>
                    <a:pt x="661" y="5613"/>
                  </a:lnTo>
                  <a:lnTo>
                    <a:pt x="611" y="7483"/>
                  </a:lnTo>
                  <a:lnTo>
                    <a:pt x="611" y="8560"/>
                  </a:lnTo>
                  <a:lnTo>
                    <a:pt x="560" y="9581"/>
                  </a:lnTo>
                  <a:lnTo>
                    <a:pt x="560" y="10998"/>
                  </a:lnTo>
                  <a:lnTo>
                    <a:pt x="560" y="12132"/>
                  </a:lnTo>
                  <a:lnTo>
                    <a:pt x="560" y="13436"/>
                  </a:lnTo>
                  <a:lnTo>
                    <a:pt x="560" y="13493"/>
                  </a:lnTo>
                  <a:lnTo>
                    <a:pt x="611" y="13549"/>
                  </a:lnTo>
                  <a:lnTo>
                    <a:pt x="611" y="13663"/>
                  </a:lnTo>
                  <a:lnTo>
                    <a:pt x="712" y="13719"/>
                  </a:lnTo>
                  <a:lnTo>
                    <a:pt x="712" y="13776"/>
                  </a:lnTo>
                  <a:lnTo>
                    <a:pt x="814" y="13833"/>
                  </a:lnTo>
                  <a:lnTo>
                    <a:pt x="865" y="13890"/>
                  </a:lnTo>
                  <a:lnTo>
                    <a:pt x="916" y="13946"/>
                  </a:lnTo>
                  <a:lnTo>
                    <a:pt x="1018" y="13890"/>
                  </a:lnTo>
                  <a:lnTo>
                    <a:pt x="1221" y="13946"/>
                  </a:lnTo>
                  <a:lnTo>
                    <a:pt x="1272" y="13890"/>
                  </a:lnTo>
                  <a:lnTo>
                    <a:pt x="1323" y="13833"/>
                  </a:lnTo>
                  <a:lnTo>
                    <a:pt x="1374" y="13833"/>
                  </a:lnTo>
                  <a:lnTo>
                    <a:pt x="1425" y="13890"/>
                  </a:lnTo>
                  <a:lnTo>
                    <a:pt x="1476" y="13776"/>
                  </a:lnTo>
                  <a:lnTo>
                    <a:pt x="1526" y="13776"/>
                  </a:lnTo>
                  <a:lnTo>
                    <a:pt x="1526" y="13719"/>
                  </a:lnTo>
                  <a:lnTo>
                    <a:pt x="1628" y="13719"/>
                  </a:lnTo>
                  <a:lnTo>
                    <a:pt x="1730" y="13833"/>
                  </a:lnTo>
                  <a:lnTo>
                    <a:pt x="1832" y="13833"/>
                  </a:lnTo>
                  <a:lnTo>
                    <a:pt x="1934" y="13776"/>
                  </a:lnTo>
                  <a:lnTo>
                    <a:pt x="1984" y="13833"/>
                  </a:lnTo>
                  <a:lnTo>
                    <a:pt x="2035" y="13890"/>
                  </a:lnTo>
                  <a:lnTo>
                    <a:pt x="2086" y="15137"/>
                  </a:lnTo>
                  <a:lnTo>
                    <a:pt x="2137" y="16327"/>
                  </a:lnTo>
                  <a:lnTo>
                    <a:pt x="2849" y="16384"/>
                  </a:lnTo>
                  <a:lnTo>
                    <a:pt x="3918" y="16384"/>
                  </a:lnTo>
                  <a:lnTo>
                    <a:pt x="4020" y="16327"/>
                  </a:lnTo>
                  <a:lnTo>
                    <a:pt x="4885" y="16327"/>
                  </a:lnTo>
                  <a:lnTo>
                    <a:pt x="5750" y="16327"/>
                  </a:lnTo>
                  <a:lnTo>
                    <a:pt x="6615" y="16271"/>
                  </a:lnTo>
                  <a:lnTo>
                    <a:pt x="8803" y="16271"/>
                  </a:lnTo>
                  <a:lnTo>
                    <a:pt x="8904" y="16214"/>
                  </a:lnTo>
                  <a:lnTo>
                    <a:pt x="10940" y="16157"/>
                  </a:lnTo>
                  <a:lnTo>
                    <a:pt x="11041" y="16157"/>
                  </a:lnTo>
                  <a:lnTo>
                    <a:pt x="11550" y="16157"/>
                  </a:lnTo>
                  <a:lnTo>
                    <a:pt x="11856" y="16157"/>
                  </a:lnTo>
                  <a:lnTo>
                    <a:pt x="11906" y="16101"/>
                  </a:lnTo>
                  <a:lnTo>
                    <a:pt x="12059" y="15930"/>
                  </a:lnTo>
                  <a:lnTo>
                    <a:pt x="12059" y="15817"/>
                  </a:lnTo>
                  <a:lnTo>
                    <a:pt x="12059" y="15760"/>
                  </a:lnTo>
                  <a:lnTo>
                    <a:pt x="11906" y="15590"/>
                  </a:lnTo>
                  <a:lnTo>
                    <a:pt x="11906" y="15534"/>
                  </a:lnTo>
                  <a:lnTo>
                    <a:pt x="11906" y="15477"/>
                  </a:lnTo>
                  <a:lnTo>
                    <a:pt x="12059" y="15420"/>
                  </a:lnTo>
                  <a:lnTo>
                    <a:pt x="12212" y="15364"/>
                  </a:lnTo>
                  <a:lnTo>
                    <a:pt x="12212" y="15250"/>
                  </a:lnTo>
                  <a:lnTo>
                    <a:pt x="12212" y="15137"/>
                  </a:lnTo>
                  <a:lnTo>
                    <a:pt x="12263" y="15023"/>
                  </a:lnTo>
                  <a:lnTo>
                    <a:pt x="12313" y="14910"/>
                  </a:lnTo>
                  <a:lnTo>
                    <a:pt x="12313" y="14853"/>
                  </a:lnTo>
                  <a:lnTo>
                    <a:pt x="12313" y="14797"/>
                  </a:lnTo>
                  <a:lnTo>
                    <a:pt x="12212" y="14797"/>
                  </a:lnTo>
                  <a:lnTo>
                    <a:pt x="12161" y="14853"/>
                  </a:lnTo>
                  <a:lnTo>
                    <a:pt x="12161" y="14967"/>
                  </a:lnTo>
                  <a:lnTo>
                    <a:pt x="12110" y="14967"/>
                  </a:lnTo>
                  <a:lnTo>
                    <a:pt x="12059" y="14967"/>
                  </a:lnTo>
                  <a:lnTo>
                    <a:pt x="11906" y="14683"/>
                  </a:lnTo>
                  <a:lnTo>
                    <a:pt x="11906" y="14570"/>
                  </a:lnTo>
                  <a:lnTo>
                    <a:pt x="11906" y="14513"/>
                  </a:lnTo>
                  <a:lnTo>
                    <a:pt x="12008" y="14400"/>
                  </a:lnTo>
                  <a:lnTo>
                    <a:pt x="12161" y="14286"/>
                  </a:lnTo>
                  <a:lnTo>
                    <a:pt x="12212" y="14173"/>
                  </a:lnTo>
                  <a:lnTo>
                    <a:pt x="12161" y="14116"/>
                  </a:lnTo>
                  <a:lnTo>
                    <a:pt x="12110" y="14116"/>
                  </a:lnTo>
                  <a:lnTo>
                    <a:pt x="12059" y="14116"/>
                  </a:lnTo>
                  <a:lnTo>
                    <a:pt x="11957" y="14286"/>
                  </a:lnTo>
                  <a:lnTo>
                    <a:pt x="11906" y="14343"/>
                  </a:lnTo>
                  <a:lnTo>
                    <a:pt x="11856" y="14343"/>
                  </a:lnTo>
                  <a:lnTo>
                    <a:pt x="11805" y="14286"/>
                  </a:lnTo>
                  <a:lnTo>
                    <a:pt x="11805" y="14173"/>
                  </a:lnTo>
                  <a:lnTo>
                    <a:pt x="11906" y="14060"/>
                  </a:lnTo>
                  <a:lnTo>
                    <a:pt x="12008" y="14003"/>
                  </a:lnTo>
                  <a:lnTo>
                    <a:pt x="11957" y="13890"/>
                  </a:lnTo>
                  <a:lnTo>
                    <a:pt x="11957" y="13833"/>
                  </a:lnTo>
                  <a:lnTo>
                    <a:pt x="11856" y="13890"/>
                  </a:lnTo>
                  <a:lnTo>
                    <a:pt x="11805" y="13946"/>
                  </a:lnTo>
                  <a:lnTo>
                    <a:pt x="11754" y="14060"/>
                  </a:lnTo>
                  <a:lnTo>
                    <a:pt x="11652" y="14060"/>
                  </a:lnTo>
                  <a:lnTo>
                    <a:pt x="11652" y="14003"/>
                  </a:lnTo>
                  <a:lnTo>
                    <a:pt x="11652" y="13890"/>
                  </a:lnTo>
                  <a:lnTo>
                    <a:pt x="11703" y="13776"/>
                  </a:lnTo>
                  <a:lnTo>
                    <a:pt x="11703" y="13719"/>
                  </a:lnTo>
                  <a:lnTo>
                    <a:pt x="11652" y="13663"/>
                  </a:lnTo>
                  <a:lnTo>
                    <a:pt x="11601" y="13549"/>
                  </a:lnTo>
                  <a:lnTo>
                    <a:pt x="11703" y="13436"/>
                  </a:lnTo>
                  <a:lnTo>
                    <a:pt x="11856" y="13379"/>
                  </a:lnTo>
                  <a:lnTo>
                    <a:pt x="11856" y="13323"/>
                  </a:lnTo>
                  <a:lnTo>
                    <a:pt x="11805" y="13209"/>
                  </a:lnTo>
                  <a:lnTo>
                    <a:pt x="11703" y="13096"/>
                  </a:lnTo>
                  <a:lnTo>
                    <a:pt x="11703" y="12982"/>
                  </a:lnTo>
                  <a:lnTo>
                    <a:pt x="11652" y="12869"/>
                  </a:lnTo>
                  <a:lnTo>
                    <a:pt x="11703" y="12812"/>
                  </a:lnTo>
                  <a:lnTo>
                    <a:pt x="11754" y="12812"/>
                  </a:lnTo>
                  <a:lnTo>
                    <a:pt x="11906" y="12982"/>
                  </a:lnTo>
                  <a:lnTo>
                    <a:pt x="12008" y="13039"/>
                  </a:lnTo>
                  <a:lnTo>
                    <a:pt x="12110" y="12982"/>
                  </a:lnTo>
                  <a:lnTo>
                    <a:pt x="12161" y="12926"/>
                  </a:lnTo>
                  <a:lnTo>
                    <a:pt x="12110" y="12812"/>
                  </a:lnTo>
                  <a:lnTo>
                    <a:pt x="11906" y="12756"/>
                  </a:lnTo>
                  <a:lnTo>
                    <a:pt x="11906" y="12642"/>
                  </a:lnTo>
                  <a:lnTo>
                    <a:pt x="12059" y="12529"/>
                  </a:lnTo>
                  <a:lnTo>
                    <a:pt x="12161" y="12416"/>
                  </a:lnTo>
                  <a:lnTo>
                    <a:pt x="12212" y="12302"/>
                  </a:lnTo>
                  <a:lnTo>
                    <a:pt x="12161" y="12075"/>
                  </a:lnTo>
                  <a:lnTo>
                    <a:pt x="12161" y="12019"/>
                  </a:lnTo>
                  <a:lnTo>
                    <a:pt x="12161" y="11905"/>
                  </a:lnTo>
                  <a:lnTo>
                    <a:pt x="12161" y="11735"/>
                  </a:lnTo>
                  <a:lnTo>
                    <a:pt x="12059" y="11622"/>
                  </a:lnTo>
                  <a:lnTo>
                    <a:pt x="12059" y="11508"/>
                  </a:lnTo>
                  <a:lnTo>
                    <a:pt x="12110" y="11508"/>
                  </a:lnTo>
                  <a:lnTo>
                    <a:pt x="12212" y="11508"/>
                  </a:lnTo>
                  <a:lnTo>
                    <a:pt x="12313" y="11622"/>
                  </a:lnTo>
                  <a:lnTo>
                    <a:pt x="12364" y="11622"/>
                  </a:lnTo>
                  <a:lnTo>
                    <a:pt x="12415" y="11565"/>
                  </a:lnTo>
                  <a:lnTo>
                    <a:pt x="12415" y="11452"/>
                  </a:lnTo>
                  <a:lnTo>
                    <a:pt x="12517" y="11338"/>
                  </a:lnTo>
                  <a:lnTo>
                    <a:pt x="12568" y="11225"/>
                  </a:lnTo>
                  <a:lnTo>
                    <a:pt x="12568" y="11055"/>
                  </a:lnTo>
                  <a:lnTo>
                    <a:pt x="12517" y="10998"/>
                  </a:lnTo>
                  <a:lnTo>
                    <a:pt x="12364" y="10828"/>
                  </a:lnTo>
                  <a:lnTo>
                    <a:pt x="12415" y="10771"/>
                  </a:lnTo>
                  <a:lnTo>
                    <a:pt x="12568" y="10771"/>
                  </a:lnTo>
                  <a:lnTo>
                    <a:pt x="12771" y="10828"/>
                  </a:lnTo>
                  <a:lnTo>
                    <a:pt x="12873" y="10828"/>
                  </a:lnTo>
                  <a:lnTo>
                    <a:pt x="12924" y="10715"/>
                  </a:lnTo>
                  <a:lnTo>
                    <a:pt x="12873" y="10658"/>
                  </a:lnTo>
                  <a:lnTo>
                    <a:pt x="12670" y="10601"/>
                  </a:lnTo>
                  <a:lnTo>
                    <a:pt x="12568" y="10545"/>
                  </a:lnTo>
                  <a:lnTo>
                    <a:pt x="12568" y="10488"/>
                  </a:lnTo>
                  <a:lnTo>
                    <a:pt x="12619" y="10431"/>
                  </a:lnTo>
                  <a:lnTo>
                    <a:pt x="12771" y="10431"/>
                  </a:lnTo>
                  <a:lnTo>
                    <a:pt x="12822" y="10431"/>
                  </a:lnTo>
                  <a:lnTo>
                    <a:pt x="12873" y="10318"/>
                  </a:lnTo>
                  <a:lnTo>
                    <a:pt x="12924" y="10205"/>
                  </a:lnTo>
                  <a:lnTo>
                    <a:pt x="13026" y="10148"/>
                  </a:lnTo>
                  <a:lnTo>
                    <a:pt x="13128" y="10148"/>
                  </a:lnTo>
                  <a:lnTo>
                    <a:pt x="13178" y="10091"/>
                  </a:lnTo>
                  <a:lnTo>
                    <a:pt x="13128" y="9978"/>
                  </a:lnTo>
                  <a:lnTo>
                    <a:pt x="13128" y="9864"/>
                  </a:lnTo>
                  <a:lnTo>
                    <a:pt x="13128" y="9751"/>
                  </a:lnTo>
                  <a:lnTo>
                    <a:pt x="13178" y="9751"/>
                  </a:lnTo>
                  <a:lnTo>
                    <a:pt x="13331" y="9751"/>
                  </a:lnTo>
                  <a:lnTo>
                    <a:pt x="13433" y="9751"/>
                  </a:lnTo>
                  <a:lnTo>
                    <a:pt x="13535" y="9638"/>
                  </a:lnTo>
                  <a:lnTo>
                    <a:pt x="13687" y="9581"/>
                  </a:lnTo>
                  <a:lnTo>
                    <a:pt x="13687" y="9468"/>
                  </a:lnTo>
                  <a:lnTo>
                    <a:pt x="13636" y="9127"/>
                  </a:lnTo>
                  <a:lnTo>
                    <a:pt x="13687" y="9071"/>
                  </a:lnTo>
                  <a:lnTo>
                    <a:pt x="13789" y="8957"/>
                  </a:lnTo>
                  <a:lnTo>
                    <a:pt x="13789" y="8901"/>
                  </a:lnTo>
                  <a:lnTo>
                    <a:pt x="13789" y="8787"/>
                  </a:lnTo>
                  <a:lnTo>
                    <a:pt x="13636" y="8674"/>
                  </a:lnTo>
                  <a:lnTo>
                    <a:pt x="13636" y="8560"/>
                  </a:lnTo>
                  <a:lnTo>
                    <a:pt x="13687" y="8390"/>
                  </a:lnTo>
                  <a:lnTo>
                    <a:pt x="13738" y="8334"/>
                  </a:lnTo>
                  <a:lnTo>
                    <a:pt x="13891" y="8447"/>
                  </a:lnTo>
                  <a:lnTo>
                    <a:pt x="13942" y="8447"/>
                  </a:lnTo>
                  <a:lnTo>
                    <a:pt x="13993" y="8447"/>
                  </a:lnTo>
                  <a:lnTo>
                    <a:pt x="13993" y="8390"/>
                  </a:lnTo>
                  <a:lnTo>
                    <a:pt x="13942" y="8277"/>
                  </a:lnTo>
                  <a:lnTo>
                    <a:pt x="13942" y="8220"/>
                  </a:lnTo>
                  <a:lnTo>
                    <a:pt x="13738" y="8107"/>
                  </a:lnTo>
                  <a:lnTo>
                    <a:pt x="13687" y="8107"/>
                  </a:lnTo>
                  <a:lnTo>
                    <a:pt x="13738" y="7994"/>
                  </a:lnTo>
                  <a:lnTo>
                    <a:pt x="13789" y="7994"/>
                  </a:lnTo>
                  <a:lnTo>
                    <a:pt x="13942" y="8050"/>
                  </a:lnTo>
                  <a:lnTo>
                    <a:pt x="13993" y="7994"/>
                  </a:lnTo>
                  <a:lnTo>
                    <a:pt x="14043" y="7937"/>
                  </a:lnTo>
                  <a:lnTo>
                    <a:pt x="14043" y="7824"/>
                  </a:lnTo>
                  <a:lnTo>
                    <a:pt x="14043" y="7767"/>
                  </a:lnTo>
                  <a:lnTo>
                    <a:pt x="14094" y="7653"/>
                  </a:lnTo>
                  <a:lnTo>
                    <a:pt x="14094" y="7597"/>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19" name="California"/>
            <p:cNvSpPr>
              <a:spLocks noChangeAspect="1"/>
            </p:cNvSpPr>
            <p:nvPr/>
          </p:nvSpPr>
          <p:spPr bwMode="auto">
            <a:xfrm>
              <a:off x="245" y="1384"/>
              <a:ext cx="766" cy="1304"/>
            </a:xfrm>
            <a:custGeom>
              <a:avLst/>
              <a:gdLst/>
              <a:ahLst/>
              <a:cxnLst>
                <a:cxn ang="0">
                  <a:pos x="7663" y="999"/>
                </a:cxn>
                <a:cxn ang="0">
                  <a:pos x="1475" y="132"/>
                </a:cxn>
                <a:cxn ang="0">
                  <a:pos x="1539" y="698"/>
                </a:cxn>
                <a:cxn ang="0">
                  <a:pos x="1186" y="1169"/>
                </a:cxn>
                <a:cxn ang="0">
                  <a:pos x="641" y="1716"/>
                </a:cxn>
                <a:cxn ang="0">
                  <a:pos x="64" y="2470"/>
                </a:cxn>
                <a:cxn ang="0">
                  <a:pos x="449" y="2941"/>
                </a:cxn>
                <a:cxn ang="0">
                  <a:pos x="641" y="3526"/>
                </a:cxn>
                <a:cxn ang="0">
                  <a:pos x="321" y="4450"/>
                </a:cxn>
                <a:cxn ang="0">
                  <a:pos x="481" y="4940"/>
                </a:cxn>
                <a:cxn ang="0">
                  <a:pos x="1026" y="5618"/>
                </a:cxn>
                <a:cxn ang="0">
                  <a:pos x="1154" y="5939"/>
                </a:cxn>
                <a:cxn ang="0">
                  <a:pos x="962" y="6184"/>
                </a:cxn>
                <a:cxn ang="0">
                  <a:pos x="1379" y="6354"/>
                </a:cxn>
                <a:cxn ang="0">
                  <a:pos x="1699" y="6561"/>
                </a:cxn>
                <a:cxn ang="0">
                  <a:pos x="1924" y="6523"/>
                </a:cxn>
                <a:cxn ang="0">
                  <a:pos x="1892" y="6335"/>
                </a:cxn>
                <a:cxn ang="0">
                  <a:pos x="2052" y="6165"/>
                </a:cxn>
                <a:cxn ang="0">
                  <a:pos x="2405" y="6278"/>
                </a:cxn>
                <a:cxn ang="0">
                  <a:pos x="2309" y="6391"/>
                </a:cxn>
                <a:cxn ang="0">
                  <a:pos x="2148" y="6542"/>
                </a:cxn>
                <a:cxn ang="0">
                  <a:pos x="2341" y="6995"/>
                </a:cxn>
                <a:cxn ang="0">
                  <a:pos x="2341" y="7278"/>
                </a:cxn>
                <a:cxn ang="0">
                  <a:pos x="1924" y="6995"/>
                </a:cxn>
                <a:cxn ang="0">
                  <a:pos x="1988" y="6750"/>
                </a:cxn>
                <a:cxn ang="0">
                  <a:pos x="1699" y="6712"/>
                </a:cxn>
                <a:cxn ang="0">
                  <a:pos x="1539" y="7070"/>
                </a:cxn>
                <a:cxn ang="0">
                  <a:pos x="1539" y="7523"/>
                </a:cxn>
                <a:cxn ang="0">
                  <a:pos x="1892" y="7956"/>
                </a:cxn>
                <a:cxn ang="0">
                  <a:pos x="2437" y="8164"/>
                </a:cxn>
                <a:cxn ang="0">
                  <a:pos x="2052" y="8522"/>
                </a:cxn>
                <a:cxn ang="0">
                  <a:pos x="1924" y="8918"/>
                </a:cxn>
                <a:cxn ang="0">
                  <a:pos x="2309" y="9427"/>
                </a:cxn>
                <a:cxn ang="0">
                  <a:pos x="2693" y="9974"/>
                </a:cxn>
                <a:cxn ang="0">
                  <a:pos x="3270" y="10577"/>
                </a:cxn>
                <a:cxn ang="0">
                  <a:pos x="3238" y="10935"/>
                </a:cxn>
                <a:cxn ang="0">
                  <a:pos x="3495" y="11312"/>
                </a:cxn>
                <a:cxn ang="0">
                  <a:pos x="3335" y="11803"/>
                </a:cxn>
                <a:cxn ang="0">
                  <a:pos x="4136" y="12255"/>
                </a:cxn>
                <a:cxn ang="0">
                  <a:pos x="5226" y="12481"/>
                </a:cxn>
                <a:cxn ang="0">
                  <a:pos x="5932" y="13028"/>
                </a:cxn>
                <a:cxn ang="0">
                  <a:pos x="6733" y="13311"/>
                </a:cxn>
                <a:cxn ang="0">
                  <a:pos x="7278" y="13763"/>
                </a:cxn>
                <a:cxn ang="0">
                  <a:pos x="7663" y="13876"/>
                </a:cxn>
                <a:cxn ang="0">
                  <a:pos x="8272" y="14178"/>
                </a:cxn>
                <a:cxn ang="0">
                  <a:pos x="8849" y="14668"/>
                </a:cxn>
                <a:cxn ang="0">
                  <a:pos x="9202" y="15422"/>
                </a:cxn>
                <a:cxn ang="0">
                  <a:pos x="9106" y="15743"/>
                </a:cxn>
                <a:cxn ang="0">
                  <a:pos x="9298" y="15856"/>
                </a:cxn>
                <a:cxn ang="0">
                  <a:pos x="14364" y="16365"/>
                </a:cxn>
                <a:cxn ang="0">
                  <a:pos x="14909" y="15950"/>
                </a:cxn>
                <a:cxn ang="0">
                  <a:pos x="14909" y="15309"/>
                </a:cxn>
                <a:cxn ang="0">
                  <a:pos x="15294" y="14857"/>
                </a:cxn>
                <a:cxn ang="0">
                  <a:pos x="16160" y="14310"/>
                </a:cxn>
                <a:cxn ang="0">
                  <a:pos x="15935" y="13499"/>
                </a:cxn>
                <a:cxn ang="0">
                  <a:pos x="13659" y="11218"/>
                </a:cxn>
                <a:cxn ang="0">
                  <a:pos x="7374" y="5562"/>
                </a:cxn>
              </a:cxnLst>
              <a:rect l="0" t="0" r="r" b="b"/>
              <a:pathLst>
                <a:path w="16384" h="16384">
                  <a:moveTo>
                    <a:pt x="7374" y="5562"/>
                  </a:moveTo>
                  <a:lnTo>
                    <a:pt x="7406" y="5505"/>
                  </a:lnTo>
                  <a:lnTo>
                    <a:pt x="7439" y="5430"/>
                  </a:lnTo>
                  <a:lnTo>
                    <a:pt x="7535" y="5223"/>
                  </a:lnTo>
                  <a:lnTo>
                    <a:pt x="7631" y="5034"/>
                  </a:lnTo>
                  <a:lnTo>
                    <a:pt x="7791" y="4638"/>
                  </a:lnTo>
                  <a:lnTo>
                    <a:pt x="8753" y="2451"/>
                  </a:lnTo>
                  <a:lnTo>
                    <a:pt x="9266" y="1263"/>
                  </a:lnTo>
                  <a:lnTo>
                    <a:pt x="7663" y="999"/>
                  </a:lnTo>
                  <a:lnTo>
                    <a:pt x="6573" y="848"/>
                  </a:lnTo>
                  <a:lnTo>
                    <a:pt x="5066" y="584"/>
                  </a:lnTo>
                  <a:lnTo>
                    <a:pt x="3335" y="302"/>
                  </a:lnTo>
                  <a:lnTo>
                    <a:pt x="2789" y="207"/>
                  </a:lnTo>
                  <a:lnTo>
                    <a:pt x="2244" y="94"/>
                  </a:lnTo>
                  <a:lnTo>
                    <a:pt x="1603" y="0"/>
                  </a:lnTo>
                  <a:lnTo>
                    <a:pt x="1571" y="38"/>
                  </a:lnTo>
                  <a:lnTo>
                    <a:pt x="1539" y="75"/>
                  </a:lnTo>
                  <a:lnTo>
                    <a:pt x="1475" y="132"/>
                  </a:lnTo>
                  <a:lnTo>
                    <a:pt x="1411" y="207"/>
                  </a:lnTo>
                  <a:lnTo>
                    <a:pt x="1379" y="264"/>
                  </a:lnTo>
                  <a:lnTo>
                    <a:pt x="1443" y="321"/>
                  </a:lnTo>
                  <a:lnTo>
                    <a:pt x="1475" y="358"/>
                  </a:lnTo>
                  <a:lnTo>
                    <a:pt x="1507" y="415"/>
                  </a:lnTo>
                  <a:lnTo>
                    <a:pt x="1507" y="490"/>
                  </a:lnTo>
                  <a:lnTo>
                    <a:pt x="1475" y="566"/>
                  </a:lnTo>
                  <a:lnTo>
                    <a:pt x="1539" y="641"/>
                  </a:lnTo>
                  <a:lnTo>
                    <a:pt x="1539" y="698"/>
                  </a:lnTo>
                  <a:lnTo>
                    <a:pt x="1475" y="698"/>
                  </a:lnTo>
                  <a:lnTo>
                    <a:pt x="1475" y="716"/>
                  </a:lnTo>
                  <a:lnTo>
                    <a:pt x="1475" y="754"/>
                  </a:lnTo>
                  <a:lnTo>
                    <a:pt x="1475" y="830"/>
                  </a:lnTo>
                  <a:lnTo>
                    <a:pt x="1475" y="848"/>
                  </a:lnTo>
                  <a:lnTo>
                    <a:pt x="1411" y="905"/>
                  </a:lnTo>
                  <a:lnTo>
                    <a:pt x="1347" y="980"/>
                  </a:lnTo>
                  <a:lnTo>
                    <a:pt x="1218" y="1075"/>
                  </a:lnTo>
                  <a:lnTo>
                    <a:pt x="1186" y="1169"/>
                  </a:lnTo>
                  <a:lnTo>
                    <a:pt x="1154" y="1207"/>
                  </a:lnTo>
                  <a:lnTo>
                    <a:pt x="1122" y="1169"/>
                  </a:lnTo>
                  <a:lnTo>
                    <a:pt x="1058" y="1188"/>
                  </a:lnTo>
                  <a:lnTo>
                    <a:pt x="1026" y="1226"/>
                  </a:lnTo>
                  <a:lnTo>
                    <a:pt x="1026" y="1320"/>
                  </a:lnTo>
                  <a:lnTo>
                    <a:pt x="1058" y="1414"/>
                  </a:lnTo>
                  <a:lnTo>
                    <a:pt x="962" y="1489"/>
                  </a:lnTo>
                  <a:lnTo>
                    <a:pt x="834" y="1584"/>
                  </a:lnTo>
                  <a:lnTo>
                    <a:pt x="641" y="1716"/>
                  </a:lnTo>
                  <a:lnTo>
                    <a:pt x="449" y="1848"/>
                  </a:lnTo>
                  <a:lnTo>
                    <a:pt x="289" y="1942"/>
                  </a:lnTo>
                  <a:lnTo>
                    <a:pt x="128" y="2074"/>
                  </a:lnTo>
                  <a:lnTo>
                    <a:pt x="64" y="2168"/>
                  </a:lnTo>
                  <a:lnTo>
                    <a:pt x="96" y="2225"/>
                  </a:lnTo>
                  <a:lnTo>
                    <a:pt x="96" y="2300"/>
                  </a:lnTo>
                  <a:lnTo>
                    <a:pt x="32" y="2376"/>
                  </a:lnTo>
                  <a:lnTo>
                    <a:pt x="0" y="2413"/>
                  </a:lnTo>
                  <a:lnTo>
                    <a:pt x="64" y="2470"/>
                  </a:lnTo>
                  <a:lnTo>
                    <a:pt x="160" y="2526"/>
                  </a:lnTo>
                  <a:lnTo>
                    <a:pt x="224" y="2602"/>
                  </a:lnTo>
                  <a:lnTo>
                    <a:pt x="257" y="2658"/>
                  </a:lnTo>
                  <a:lnTo>
                    <a:pt x="321" y="2696"/>
                  </a:lnTo>
                  <a:lnTo>
                    <a:pt x="385" y="2753"/>
                  </a:lnTo>
                  <a:lnTo>
                    <a:pt x="353" y="2790"/>
                  </a:lnTo>
                  <a:lnTo>
                    <a:pt x="385" y="2866"/>
                  </a:lnTo>
                  <a:lnTo>
                    <a:pt x="417" y="2903"/>
                  </a:lnTo>
                  <a:lnTo>
                    <a:pt x="449" y="2941"/>
                  </a:lnTo>
                  <a:lnTo>
                    <a:pt x="481" y="2998"/>
                  </a:lnTo>
                  <a:lnTo>
                    <a:pt x="513" y="3035"/>
                  </a:lnTo>
                  <a:lnTo>
                    <a:pt x="545" y="3111"/>
                  </a:lnTo>
                  <a:lnTo>
                    <a:pt x="545" y="3167"/>
                  </a:lnTo>
                  <a:lnTo>
                    <a:pt x="609" y="3205"/>
                  </a:lnTo>
                  <a:lnTo>
                    <a:pt x="673" y="3299"/>
                  </a:lnTo>
                  <a:lnTo>
                    <a:pt x="609" y="3375"/>
                  </a:lnTo>
                  <a:lnTo>
                    <a:pt x="641" y="3450"/>
                  </a:lnTo>
                  <a:lnTo>
                    <a:pt x="641" y="3526"/>
                  </a:lnTo>
                  <a:lnTo>
                    <a:pt x="609" y="3582"/>
                  </a:lnTo>
                  <a:lnTo>
                    <a:pt x="577" y="3677"/>
                  </a:lnTo>
                  <a:lnTo>
                    <a:pt x="481" y="3752"/>
                  </a:lnTo>
                  <a:lnTo>
                    <a:pt x="385" y="3827"/>
                  </a:lnTo>
                  <a:lnTo>
                    <a:pt x="321" y="3959"/>
                  </a:lnTo>
                  <a:lnTo>
                    <a:pt x="289" y="4072"/>
                  </a:lnTo>
                  <a:lnTo>
                    <a:pt x="321" y="4261"/>
                  </a:lnTo>
                  <a:lnTo>
                    <a:pt x="353" y="4393"/>
                  </a:lnTo>
                  <a:lnTo>
                    <a:pt x="321" y="4450"/>
                  </a:lnTo>
                  <a:lnTo>
                    <a:pt x="224" y="4506"/>
                  </a:lnTo>
                  <a:lnTo>
                    <a:pt x="192" y="4544"/>
                  </a:lnTo>
                  <a:lnTo>
                    <a:pt x="224" y="4600"/>
                  </a:lnTo>
                  <a:lnTo>
                    <a:pt x="289" y="4695"/>
                  </a:lnTo>
                  <a:lnTo>
                    <a:pt x="353" y="4732"/>
                  </a:lnTo>
                  <a:lnTo>
                    <a:pt x="385" y="4789"/>
                  </a:lnTo>
                  <a:lnTo>
                    <a:pt x="417" y="4845"/>
                  </a:lnTo>
                  <a:lnTo>
                    <a:pt x="481" y="4883"/>
                  </a:lnTo>
                  <a:lnTo>
                    <a:pt x="481" y="4940"/>
                  </a:lnTo>
                  <a:lnTo>
                    <a:pt x="513" y="4977"/>
                  </a:lnTo>
                  <a:lnTo>
                    <a:pt x="577" y="5015"/>
                  </a:lnTo>
                  <a:lnTo>
                    <a:pt x="641" y="5109"/>
                  </a:lnTo>
                  <a:lnTo>
                    <a:pt x="673" y="5223"/>
                  </a:lnTo>
                  <a:lnTo>
                    <a:pt x="737" y="5298"/>
                  </a:lnTo>
                  <a:lnTo>
                    <a:pt x="834" y="5354"/>
                  </a:lnTo>
                  <a:lnTo>
                    <a:pt x="962" y="5411"/>
                  </a:lnTo>
                  <a:lnTo>
                    <a:pt x="1026" y="5505"/>
                  </a:lnTo>
                  <a:lnTo>
                    <a:pt x="1026" y="5618"/>
                  </a:lnTo>
                  <a:lnTo>
                    <a:pt x="1026" y="5694"/>
                  </a:lnTo>
                  <a:lnTo>
                    <a:pt x="1090" y="5713"/>
                  </a:lnTo>
                  <a:lnTo>
                    <a:pt x="1154" y="5732"/>
                  </a:lnTo>
                  <a:lnTo>
                    <a:pt x="1186" y="5769"/>
                  </a:lnTo>
                  <a:lnTo>
                    <a:pt x="1218" y="5807"/>
                  </a:lnTo>
                  <a:lnTo>
                    <a:pt x="1250" y="5882"/>
                  </a:lnTo>
                  <a:lnTo>
                    <a:pt x="1250" y="5939"/>
                  </a:lnTo>
                  <a:lnTo>
                    <a:pt x="1186" y="5939"/>
                  </a:lnTo>
                  <a:lnTo>
                    <a:pt x="1154" y="5939"/>
                  </a:lnTo>
                  <a:lnTo>
                    <a:pt x="1122" y="5882"/>
                  </a:lnTo>
                  <a:lnTo>
                    <a:pt x="1090" y="5882"/>
                  </a:lnTo>
                  <a:lnTo>
                    <a:pt x="1122" y="5939"/>
                  </a:lnTo>
                  <a:lnTo>
                    <a:pt x="1090" y="5996"/>
                  </a:lnTo>
                  <a:lnTo>
                    <a:pt x="1026" y="6033"/>
                  </a:lnTo>
                  <a:lnTo>
                    <a:pt x="962" y="6109"/>
                  </a:lnTo>
                  <a:lnTo>
                    <a:pt x="898" y="6165"/>
                  </a:lnTo>
                  <a:lnTo>
                    <a:pt x="930" y="6184"/>
                  </a:lnTo>
                  <a:lnTo>
                    <a:pt x="962" y="6184"/>
                  </a:lnTo>
                  <a:lnTo>
                    <a:pt x="994" y="6184"/>
                  </a:lnTo>
                  <a:lnTo>
                    <a:pt x="1058" y="6128"/>
                  </a:lnTo>
                  <a:lnTo>
                    <a:pt x="1122" y="6109"/>
                  </a:lnTo>
                  <a:lnTo>
                    <a:pt x="1122" y="6146"/>
                  </a:lnTo>
                  <a:lnTo>
                    <a:pt x="1122" y="6184"/>
                  </a:lnTo>
                  <a:lnTo>
                    <a:pt x="1218" y="6203"/>
                  </a:lnTo>
                  <a:lnTo>
                    <a:pt x="1283" y="6259"/>
                  </a:lnTo>
                  <a:lnTo>
                    <a:pt x="1315" y="6316"/>
                  </a:lnTo>
                  <a:lnTo>
                    <a:pt x="1379" y="6354"/>
                  </a:lnTo>
                  <a:lnTo>
                    <a:pt x="1443" y="6391"/>
                  </a:lnTo>
                  <a:lnTo>
                    <a:pt x="1443" y="6410"/>
                  </a:lnTo>
                  <a:lnTo>
                    <a:pt x="1475" y="6410"/>
                  </a:lnTo>
                  <a:lnTo>
                    <a:pt x="1507" y="6410"/>
                  </a:lnTo>
                  <a:lnTo>
                    <a:pt x="1539" y="6429"/>
                  </a:lnTo>
                  <a:lnTo>
                    <a:pt x="1571" y="6486"/>
                  </a:lnTo>
                  <a:lnTo>
                    <a:pt x="1635" y="6505"/>
                  </a:lnTo>
                  <a:lnTo>
                    <a:pt x="1667" y="6542"/>
                  </a:lnTo>
                  <a:lnTo>
                    <a:pt x="1699" y="6561"/>
                  </a:lnTo>
                  <a:lnTo>
                    <a:pt x="1731" y="6580"/>
                  </a:lnTo>
                  <a:lnTo>
                    <a:pt x="1796" y="6599"/>
                  </a:lnTo>
                  <a:lnTo>
                    <a:pt x="1828" y="6580"/>
                  </a:lnTo>
                  <a:lnTo>
                    <a:pt x="1828" y="6542"/>
                  </a:lnTo>
                  <a:lnTo>
                    <a:pt x="1828" y="6505"/>
                  </a:lnTo>
                  <a:lnTo>
                    <a:pt x="1860" y="6523"/>
                  </a:lnTo>
                  <a:lnTo>
                    <a:pt x="1892" y="6561"/>
                  </a:lnTo>
                  <a:lnTo>
                    <a:pt x="1924" y="6561"/>
                  </a:lnTo>
                  <a:lnTo>
                    <a:pt x="1924" y="6523"/>
                  </a:lnTo>
                  <a:lnTo>
                    <a:pt x="1924" y="6505"/>
                  </a:lnTo>
                  <a:lnTo>
                    <a:pt x="1892" y="6467"/>
                  </a:lnTo>
                  <a:lnTo>
                    <a:pt x="1860" y="6448"/>
                  </a:lnTo>
                  <a:lnTo>
                    <a:pt x="1892" y="6410"/>
                  </a:lnTo>
                  <a:lnTo>
                    <a:pt x="1892" y="6391"/>
                  </a:lnTo>
                  <a:lnTo>
                    <a:pt x="1956" y="6391"/>
                  </a:lnTo>
                  <a:lnTo>
                    <a:pt x="1956" y="6373"/>
                  </a:lnTo>
                  <a:lnTo>
                    <a:pt x="1956" y="6354"/>
                  </a:lnTo>
                  <a:lnTo>
                    <a:pt x="1892" y="6335"/>
                  </a:lnTo>
                  <a:lnTo>
                    <a:pt x="1892" y="6316"/>
                  </a:lnTo>
                  <a:lnTo>
                    <a:pt x="1924" y="6278"/>
                  </a:lnTo>
                  <a:lnTo>
                    <a:pt x="1956" y="6241"/>
                  </a:lnTo>
                  <a:lnTo>
                    <a:pt x="1988" y="6184"/>
                  </a:lnTo>
                  <a:lnTo>
                    <a:pt x="1956" y="6184"/>
                  </a:lnTo>
                  <a:lnTo>
                    <a:pt x="1924" y="6146"/>
                  </a:lnTo>
                  <a:lnTo>
                    <a:pt x="1956" y="6146"/>
                  </a:lnTo>
                  <a:lnTo>
                    <a:pt x="1988" y="6146"/>
                  </a:lnTo>
                  <a:lnTo>
                    <a:pt x="2052" y="6165"/>
                  </a:lnTo>
                  <a:lnTo>
                    <a:pt x="2084" y="6165"/>
                  </a:lnTo>
                  <a:lnTo>
                    <a:pt x="2116" y="6146"/>
                  </a:lnTo>
                  <a:lnTo>
                    <a:pt x="2148" y="6128"/>
                  </a:lnTo>
                  <a:lnTo>
                    <a:pt x="2212" y="6146"/>
                  </a:lnTo>
                  <a:lnTo>
                    <a:pt x="2244" y="6165"/>
                  </a:lnTo>
                  <a:lnTo>
                    <a:pt x="2276" y="6203"/>
                  </a:lnTo>
                  <a:lnTo>
                    <a:pt x="2341" y="6203"/>
                  </a:lnTo>
                  <a:lnTo>
                    <a:pt x="2405" y="6222"/>
                  </a:lnTo>
                  <a:lnTo>
                    <a:pt x="2405" y="6278"/>
                  </a:lnTo>
                  <a:lnTo>
                    <a:pt x="2437" y="6297"/>
                  </a:lnTo>
                  <a:lnTo>
                    <a:pt x="2501" y="6335"/>
                  </a:lnTo>
                  <a:lnTo>
                    <a:pt x="2597" y="6373"/>
                  </a:lnTo>
                  <a:lnTo>
                    <a:pt x="2597" y="6410"/>
                  </a:lnTo>
                  <a:lnTo>
                    <a:pt x="2533" y="6391"/>
                  </a:lnTo>
                  <a:lnTo>
                    <a:pt x="2373" y="6354"/>
                  </a:lnTo>
                  <a:lnTo>
                    <a:pt x="2437" y="6354"/>
                  </a:lnTo>
                  <a:lnTo>
                    <a:pt x="2373" y="6354"/>
                  </a:lnTo>
                  <a:lnTo>
                    <a:pt x="2309" y="6391"/>
                  </a:lnTo>
                  <a:lnTo>
                    <a:pt x="2244" y="6391"/>
                  </a:lnTo>
                  <a:lnTo>
                    <a:pt x="2180" y="6373"/>
                  </a:lnTo>
                  <a:lnTo>
                    <a:pt x="2148" y="6391"/>
                  </a:lnTo>
                  <a:lnTo>
                    <a:pt x="2116" y="6410"/>
                  </a:lnTo>
                  <a:lnTo>
                    <a:pt x="2052" y="6429"/>
                  </a:lnTo>
                  <a:lnTo>
                    <a:pt x="2052" y="6448"/>
                  </a:lnTo>
                  <a:lnTo>
                    <a:pt x="2052" y="6486"/>
                  </a:lnTo>
                  <a:lnTo>
                    <a:pt x="2116" y="6505"/>
                  </a:lnTo>
                  <a:lnTo>
                    <a:pt x="2148" y="6542"/>
                  </a:lnTo>
                  <a:lnTo>
                    <a:pt x="2180" y="6580"/>
                  </a:lnTo>
                  <a:lnTo>
                    <a:pt x="2180" y="6618"/>
                  </a:lnTo>
                  <a:lnTo>
                    <a:pt x="2148" y="6637"/>
                  </a:lnTo>
                  <a:lnTo>
                    <a:pt x="2148" y="6674"/>
                  </a:lnTo>
                  <a:lnTo>
                    <a:pt x="2116" y="6712"/>
                  </a:lnTo>
                  <a:lnTo>
                    <a:pt x="2180" y="6787"/>
                  </a:lnTo>
                  <a:lnTo>
                    <a:pt x="2244" y="6844"/>
                  </a:lnTo>
                  <a:lnTo>
                    <a:pt x="2309" y="6901"/>
                  </a:lnTo>
                  <a:lnTo>
                    <a:pt x="2341" y="6995"/>
                  </a:lnTo>
                  <a:lnTo>
                    <a:pt x="2341" y="7089"/>
                  </a:lnTo>
                  <a:lnTo>
                    <a:pt x="2341" y="7164"/>
                  </a:lnTo>
                  <a:lnTo>
                    <a:pt x="2373" y="7183"/>
                  </a:lnTo>
                  <a:lnTo>
                    <a:pt x="2469" y="7240"/>
                  </a:lnTo>
                  <a:lnTo>
                    <a:pt x="2533" y="7278"/>
                  </a:lnTo>
                  <a:lnTo>
                    <a:pt x="2533" y="7296"/>
                  </a:lnTo>
                  <a:lnTo>
                    <a:pt x="2469" y="7315"/>
                  </a:lnTo>
                  <a:lnTo>
                    <a:pt x="2405" y="7296"/>
                  </a:lnTo>
                  <a:lnTo>
                    <a:pt x="2341" y="7278"/>
                  </a:lnTo>
                  <a:lnTo>
                    <a:pt x="2309" y="7240"/>
                  </a:lnTo>
                  <a:lnTo>
                    <a:pt x="2276" y="7221"/>
                  </a:lnTo>
                  <a:lnTo>
                    <a:pt x="2276" y="7202"/>
                  </a:lnTo>
                  <a:lnTo>
                    <a:pt x="2244" y="7164"/>
                  </a:lnTo>
                  <a:lnTo>
                    <a:pt x="2180" y="7146"/>
                  </a:lnTo>
                  <a:lnTo>
                    <a:pt x="2116" y="7108"/>
                  </a:lnTo>
                  <a:lnTo>
                    <a:pt x="2084" y="7070"/>
                  </a:lnTo>
                  <a:lnTo>
                    <a:pt x="2020" y="7032"/>
                  </a:lnTo>
                  <a:lnTo>
                    <a:pt x="1924" y="6995"/>
                  </a:lnTo>
                  <a:lnTo>
                    <a:pt x="1860" y="6957"/>
                  </a:lnTo>
                  <a:lnTo>
                    <a:pt x="1892" y="6938"/>
                  </a:lnTo>
                  <a:lnTo>
                    <a:pt x="1924" y="6901"/>
                  </a:lnTo>
                  <a:lnTo>
                    <a:pt x="1892" y="6863"/>
                  </a:lnTo>
                  <a:lnTo>
                    <a:pt x="1892" y="6825"/>
                  </a:lnTo>
                  <a:lnTo>
                    <a:pt x="1892" y="6806"/>
                  </a:lnTo>
                  <a:lnTo>
                    <a:pt x="1924" y="6806"/>
                  </a:lnTo>
                  <a:lnTo>
                    <a:pt x="1988" y="6787"/>
                  </a:lnTo>
                  <a:lnTo>
                    <a:pt x="1988" y="6750"/>
                  </a:lnTo>
                  <a:lnTo>
                    <a:pt x="1988" y="6712"/>
                  </a:lnTo>
                  <a:lnTo>
                    <a:pt x="1988" y="6693"/>
                  </a:lnTo>
                  <a:lnTo>
                    <a:pt x="1924" y="6674"/>
                  </a:lnTo>
                  <a:lnTo>
                    <a:pt x="1892" y="6674"/>
                  </a:lnTo>
                  <a:lnTo>
                    <a:pt x="1860" y="6655"/>
                  </a:lnTo>
                  <a:lnTo>
                    <a:pt x="1796" y="6655"/>
                  </a:lnTo>
                  <a:lnTo>
                    <a:pt x="1763" y="6655"/>
                  </a:lnTo>
                  <a:lnTo>
                    <a:pt x="1699" y="6674"/>
                  </a:lnTo>
                  <a:lnTo>
                    <a:pt x="1699" y="6712"/>
                  </a:lnTo>
                  <a:lnTo>
                    <a:pt x="1699" y="6769"/>
                  </a:lnTo>
                  <a:lnTo>
                    <a:pt x="1699" y="6806"/>
                  </a:lnTo>
                  <a:lnTo>
                    <a:pt x="1667" y="6844"/>
                  </a:lnTo>
                  <a:lnTo>
                    <a:pt x="1667" y="6882"/>
                  </a:lnTo>
                  <a:lnTo>
                    <a:pt x="1635" y="6901"/>
                  </a:lnTo>
                  <a:lnTo>
                    <a:pt x="1571" y="6919"/>
                  </a:lnTo>
                  <a:lnTo>
                    <a:pt x="1539" y="6976"/>
                  </a:lnTo>
                  <a:lnTo>
                    <a:pt x="1539" y="7014"/>
                  </a:lnTo>
                  <a:lnTo>
                    <a:pt x="1539" y="7070"/>
                  </a:lnTo>
                  <a:lnTo>
                    <a:pt x="1603" y="7089"/>
                  </a:lnTo>
                  <a:lnTo>
                    <a:pt x="1635" y="7127"/>
                  </a:lnTo>
                  <a:lnTo>
                    <a:pt x="1603" y="7183"/>
                  </a:lnTo>
                  <a:lnTo>
                    <a:pt x="1603" y="7221"/>
                  </a:lnTo>
                  <a:lnTo>
                    <a:pt x="1635" y="7259"/>
                  </a:lnTo>
                  <a:lnTo>
                    <a:pt x="1603" y="7334"/>
                  </a:lnTo>
                  <a:lnTo>
                    <a:pt x="1571" y="7391"/>
                  </a:lnTo>
                  <a:lnTo>
                    <a:pt x="1507" y="7466"/>
                  </a:lnTo>
                  <a:lnTo>
                    <a:pt x="1539" y="7523"/>
                  </a:lnTo>
                  <a:lnTo>
                    <a:pt x="1571" y="7598"/>
                  </a:lnTo>
                  <a:lnTo>
                    <a:pt x="1571" y="7636"/>
                  </a:lnTo>
                  <a:lnTo>
                    <a:pt x="1603" y="7674"/>
                  </a:lnTo>
                  <a:lnTo>
                    <a:pt x="1603" y="7711"/>
                  </a:lnTo>
                  <a:lnTo>
                    <a:pt x="1667" y="7730"/>
                  </a:lnTo>
                  <a:lnTo>
                    <a:pt x="1699" y="7768"/>
                  </a:lnTo>
                  <a:lnTo>
                    <a:pt x="1731" y="7824"/>
                  </a:lnTo>
                  <a:lnTo>
                    <a:pt x="1796" y="7900"/>
                  </a:lnTo>
                  <a:lnTo>
                    <a:pt x="1892" y="7956"/>
                  </a:lnTo>
                  <a:lnTo>
                    <a:pt x="2020" y="8013"/>
                  </a:lnTo>
                  <a:lnTo>
                    <a:pt x="2052" y="8013"/>
                  </a:lnTo>
                  <a:lnTo>
                    <a:pt x="2116" y="8013"/>
                  </a:lnTo>
                  <a:lnTo>
                    <a:pt x="2148" y="8032"/>
                  </a:lnTo>
                  <a:lnTo>
                    <a:pt x="2212" y="8051"/>
                  </a:lnTo>
                  <a:lnTo>
                    <a:pt x="2276" y="8032"/>
                  </a:lnTo>
                  <a:lnTo>
                    <a:pt x="2309" y="8051"/>
                  </a:lnTo>
                  <a:lnTo>
                    <a:pt x="2405" y="8088"/>
                  </a:lnTo>
                  <a:lnTo>
                    <a:pt x="2437" y="8164"/>
                  </a:lnTo>
                  <a:lnTo>
                    <a:pt x="2469" y="8220"/>
                  </a:lnTo>
                  <a:lnTo>
                    <a:pt x="2437" y="8258"/>
                  </a:lnTo>
                  <a:lnTo>
                    <a:pt x="2437" y="8277"/>
                  </a:lnTo>
                  <a:lnTo>
                    <a:pt x="2405" y="8371"/>
                  </a:lnTo>
                  <a:lnTo>
                    <a:pt x="2341" y="8465"/>
                  </a:lnTo>
                  <a:lnTo>
                    <a:pt x="2244" y="8541"/>
                  </a:lnTo>
                  <a:lnTo>
                    <a:pt x="2180" y="8560"/>
                  </a:lnTo>
                  <a:lnTo>
                    <a:pt x="2148" y="8560"/>
                  </a:lnTo>
                  <a:lnTo>
                    <a:pt x="2052" y="8522"/>
                  </a:lnTo>
                  <a:lnTo>
                    <a:pt x="1988" y="8560"/>
                  </a:lnTo>
                  <a:lnTo>
                    <a:pt x="1924" y="8597"/>
                  </a:lnTo>
                  <a:lnTo>
                    <a:pt x="1956" y="8616"/>
                  </a:lnTo>
                  <a:lnTo>
                    <a:pt x="1956" y="8673"/>
                  </a:lnTo>
                  <a:lnTo>
                    <a:pt x="1924" y="8673"/>
                  </a:lnTo>
                  <a:lnTo>
                    <a:pt x="1892" y="8692"/>
                  </a:lnTo>
                  <a:lnTo>
                    <a:pt x="1956" y="8748"/>
                  </a:lnTo>
                  <a:lnTo>
                    <a:pt x="1924" y="8786"/>
                  </a:lnTo>
                  <a:lnTo>
                    <a:pt x="1924" y="8918"/>
                  </a:lnTo>
                  <a:lnTo>
                    <a:pt x="1924" y="8956"/>
                  </a:lnTo>
                  <a:lnTo>
                    <a:pt x="1892" y="9012"/>
                  </a:lnTo>
                  <a:lnTo>
                    <a:pt x="1956" y="9069"/>
                  </a:lnTo>
                  <a:lnTo>
                    <a:pt x="2020" y="9144"/>
                  </a:lnTo>
                  <a:lnTo>
                    <a:pt x="2084" y="9182"/>
                  </a:lnTo>
                  <a:lnTo>
                    <a:pt x="2148" y="9201"/>
                  </a:lnTo>
                  <a:lnTo>
                    <a:pt x="2212" y="9257"/>
                  </a:lnTo>
                  <a:lnTo>
                    <a:pt x="2244" y="9314"/>
                  </a:lnTo>
                  <a:lnTo>
                    <a:pt x="2309" y="9427"/>
                  </a:lnTo>
                  <a:lnTo>
                    <a:pt x="2341" y="9521"/>
                  </a:lnTo>
                  <a:lnTo>
                    <a:pt x="2405" y="9559"/>
                  </a:lnTo>
                  <a:lnTo>
                    <a:pt x="2437" y="9634"/>
                  </a:lnTo>
                  <a:lnTo>
                    <a:pt x="2437" y="9729"/>
                  </a:lnTo>
                  <a:lnTo>
                    <a:pt x="2501" y="9785"/>
                  </a:lnTo>
                  <a:lnTo>
                    <a:pt x="2565" y="9842"/>
                  </a:lnTo>
                  <a:lnTo>
                    <a:pt x="2597" y="9898"/>
                  </a:lnTo>
                  <a:lnTo>
                    <a:pt x="2629" y="9955"/>
                  </a:lnTo>
                  <a:lnTo>
                    <a:pt x="2693" y="9974"/>
                  </a:lnTo>
                  <a:lnTo>
                    <a:pt x="2661" y="10030"/>
                  </a:lnTo>
                  <a:lnTo>
                    <a:pt x="2693" y="10106"/>
                  </a:lnTo>
                  <a:lnTo>
                    <a:pt x="2757" y="10143"/>
                  </a:lnTo>
                  <a:lnTo>
                    <a:pt x="2822" y="10219"/>
                  </a:lnTo>
                  <a:lnTo>
                    <a:pt x="2886" y="10256"/>
                  </a:lnTo>
                  <a:lnTo>
                    <a:pt x="2950" y="10351"/>
                  </a:lnTo>
                  <a:lnTo>
                    <a:pt x="3046" y="10483"/>
                  </a:lnTo>
                  <a:lnTo>
                    <a:pt x="3110" y="10539"/>
                  </a:lnTo>
                  <a:lnTo>
                    <a:pt x="3270" y="10577"/>
                  </a:lnTo>
                  <a:lnTo>
                    <a:pt x="3335" y="10596"/>
                  </a:lnTo>
                  <a:lnTo>
                    <a:pt x="3335" y="10615"/>
                  </a:lnTo>
                  <a:lnTo>
                    <a:pt x="3335" y="10690"/>
                  </a:lnTo>
                  <a:lnTo>
                    <a:pt x="3367" y="10784"/>
                  </a:lnTo>
                  <a:lnTo>
                    <a:pt x="3335" y="10803"/>
                  </a:lnTo>
                  <a:lnTo>
                    <a:pt x="3302" y="10766"/>
                  </a:lnTo>
                  <a:lnTo>
                    <a:pt x="3238" y="10803"/>
                  </a:lnTo>
                  <a:lnTo>
                    <a:pt x="3206" y="10841"/>
                  </a:lnTo>
                  <a:lnTo>
                    <a:pt x="3238" y="10935"/>
                  </a:lnTo>
                  <a:lnTo>
                    <a:pt x="3335" y="10992"/>
                  </a:lnTo>
                  <a:lnTo>
                    <a:pt x="3399" y="11048"/>
                  </a:lnTo>
                  <a:lnTo>
                    <a:pt x="3431" y="11048"/>
                  </a:lnTo>
                  <a:lnTo>
                    <a:pt x="3463" y="11048"/>
                  </a:lnTo>
                  <a:lnTo>
                    <a:pt x="3527" y="11048"/>
                  </a:lnTo>
                  <a:lnTo>
                    <a:pt x="3591" y="11086"/>
                  </a:lnTo>
                  <a:lnTo>
                    <a:pt x="3623" y="11161"/>
                  </a:lnTo>
                  <a:lnTo>
                    <a:pt x="3559" y="11256"/>
                  </a:lnTo>
                  <a:lnTo>
                    <a:pt x="3495" y="11312"/>
                  </a:lnTo>
                  <a:lnTo>
                    <a:pt x="3463" y="11388"/>
                  </a:lnTo>
                  <a:lnTo>
                    <a:pt x="3431" y="11425"/>
                  </a:lnTo>
                  <a:lnTo>
                    <a:pt x="3431" y="11463"/>
                  </a:lnTo>
                  <a:lnTo>
                    <a:pt x="3463" y="11482"/>
                  </a:lnTo>
                  <a:lnTo>
                    <a:pt x="3463" y="11539"/>
                  </a:lnTo>
                  <a:lnTo>
                    <a:pt x="3399" y="11595"/>
                  </a:lnTo>
                  <a:lnTo>
                    <a:pt x="3367" y="11652"/>
                  </a:lnTo>
                  <a:lnTo>
                    <a:pt x="3367" y="11727"/>
                  </a:lnTo>
                  <a:lnTo>
                    <a:pt x="3335" y="11803"/>
                  </a:lnTo>
                  <a:lnTo>
                    <a:pt x="3238" y="11878"/>
                  </a:lnTo>
                  <a:lnTo>
                    <a:pt x="3238" y="11953"/>
                  </a:lnTo>
                  <a:lnTo>
                    <a:pt x="3302" y="11991"/>
                  </a:lnTo>
                  <a:lnTo>
                    <a:pt x="3431" y="12029"/>
                  </a:lnTo>
                  <a:lnTo>
                    <a:pt x="3463" y="12104"/>
                  </a:lnTo>
                  <a:lnTo>
                    <a:pt x="3527" y="12161"/>
                  </a:lnTo>
                  <a:lnTo>
                    <a:pt x="3591" y="12198"/>
                  </a:lnTo>
                  <a:lnTo>
                    <a:pt x="3848" y="12217"/>
                  </a:lnTo>
                  <a:lnTo>
                    <a:pt x="4136" y="12255"/>
                  </a:lnTo>
                  <a:lnTo>
                    <a:pt x="4264" y="12293"/>
                  </a:lnTo>
                  <a:lnTo>
                    <a:pt x="4393" y="12312"/>
                  </a:lnTo>
                  <a:lnTo>
                    <a:pt x="4489" y="12330"/>
                  </a:lnTo>
                  <a:lnTo>
                    <a:pt x="4617" y="12387"/>
                  </a:lnTo>
                  <a:lnTo>
                    <a:pt x="4713" y="12425"/>
                  </a:lnTo>
                  <a:lnTo>
                    <a:pt x="4841" y="12444"/>
                  </a:lnTo>
                  <a:lnTo>
                    <a:pt x="4938" y="12462"/>
                  </a:lnTo>
                  <a:lnTo>
                    <a:pt x="5066" y="12481"/>
                  </a:lnTo>
                  <a:lnTo>
                    <a:pt x="5226" y="12481"/>
                  </a:lnTo>
                  <a:lnTo>
                    <a:pt x="5322" y="12500"/>
                  </a:lnTo>
                  <a:lnTo>
                    <a:pt x="5419" y="12538"/>
                  </a:lnTo>
                  <a:lnTo>
                    <a:pt x="5515" y="12576"/>
                  </a:lnTo>
                  <a:lnTo>
                    <a:pt x="5579" y="12651"/>
                  </a:lnTo>
                  <a:lnTo>
                    <a:pt x="5675" y="12726"/>
                  </a:lnTo>
                  <a:lnTo>
                    <a:pt x="5835" y="12802"/>
                  </a:lnTo>
                  <a:lnTo>
                    <a:pt x="5867" y="12839"/>
                  </a:lnTo>
                  <a:lnTo>
                    <a:pt x="5867" y="12915"/>
                  </a:lnTo>
                  <a:lnTo>
                    <a:pt x="5932" y="13028"/>
                  </a:lnTo>
                  <a:lnTo>
                    <a:pt x="6028" y="13103"/>
                  </a:lnTo>
                  <a:lnTo>
                    <a:pt x="6124" y="13122"/>
                  </a:lnTo>
                  <a:lnTo>
                    <a:pt x="6188" y="13122"/>
                  </a:lnTo>
                  <a:lnTo>
                    <a:pt x="6220" y="13179"/>
                  </a:lnTo>
                  <a:lnTo>
                    <a:pt x="6316" y="13198"/>
                  </a:lnTo>
                  <a:lnTo>
                    <a:pt x="6348" y="13235"/>
                  </a:lnTo>
                  <a:lnTo>
                    <a:pt x="6573" y="13292"/>
                  </a:lnTo>
                  <a:lnTo>
                    <a:pt x="6637" y="13330"/>
                  </a:lnTo>
                  <a:lnTo>
                    <a:pt x="6733" y="13311"/>
                  </a:lnTo>
                  <a:lnTo>
                    <a:pt x="6893" y="13330"/>
                  </a:lnTo>
                  <a:lnTo>
                    <a:pt x="7150" y="13386"/>
                  </a:lnTo>
                  <a:lnTo>
                    <a:pt x="7246" y="13424"/>
                  </a:lnTo>
                  <a:lnTo>
                    <a:pt x="7278" y="13443"/>
                  </a:lnTo>
                  <a:lnTo>
                    <a:pt x="7310" y="13499"/>
                  </a:lnTo>
                  <a:lnTo>
                    <a:pt x="7342" y="13612"/>
                  </a:lnTo>
                  <a:lnTo>
                    <a:pt x="7374" y="13707"/>
                  </a:lnTo>
                  <a:lnTo>
                    <a:pt x="7342" y="13744"/>
                  </a:lnTo>
                  <a:lnTo>
                    <a:pt x="7278" y="13763"/>
                  </a:lnTo>
                  <a:lnTo>
                    <a:pt x="7278" y="13801"/>
                  </a:lnTo>
                  <a:lnTo>
                    <a:pt x="7310" y="13839"/>
                  </a:lnTo>
                  <a:lnTo>
                    <a:pt x="7406" y="13858"/>
                  </a:lnTo>
                  <a:lnTo>
                    <a:pt x="7439" y="13895"/>
                  </a:lnTo>
                  <a:lnTo>
                    <a:pt x="7471" y="13914"/>
                  </a:lnTo>
                  <a:lnTo>
                    <a:pt x="7535" y="13914"/>
                  </a:lnTo>
                  <a:lnTo>
                    <a:pt x="7567" y="13895"/>
                  </a:lnTo>
                  <a:lnTo>
                    <a:pt x="7599" y="13858"/>
                  </a:lnTo>
                  <a:lnTo>
                    <a:pt x="7663" y="13876"/>
                  </a:lnTo>
                  <a:lnTo>
                    <a:pt x="7727" y="13858"/>
                  </a:lnTo>
                  <a:lnTo>
                    <a:pt x="7823" y="13876"/>
                  </a:lnTo>
                  <a:lnTo>
                    <a:pt x="7887" y="13914"/>
                  </a:lnTo>
                  <a:lnTo>
                    <a:pt x="7919" y="13933"/>
                  </a:lnTo>
                  <a:lnTo>
                    <a:pt x="7952" y="13952"/>
                  </a:lnTo>
                  <a:lnTo>
                    <a:pt x="8048" y="14008"/>
                  </a:lnTo>
                  <a:lnTo>
                    <a:pt x="8144" y="14122"/>
                  </a:lnTo>
                  <a:lnTo>
                    <a:pt x="8240" y="14178"/>
                  </a:lnTo>
                  <a:lnTo>
                    <a:pt x="8272" y="14178"/>
                  </a:lnTo>
                  <a:lnTo>
                    <a:pt x="8336" y="14216"/>
                  </a:lnTo>
                  <a:lnTo>
                    <a:pt x="8400" y="14272"/>
                  </a:lnTo>
                  <a:lnTo>
                    <a:pt x="8497" y="14348"/>
                  </a:lnTo>
                  <a:lnTo>
                    <a:pt x="8529" y="14404"/>
                  </a:lnTo>
                  <a:lnTo>
                    <a:pt x="8593" y="14461"/>
                  </a:lnTo>
                  <a:lnTo>
                    <a:pt x="8625" y="14499"/>
                  </a:lnTo>
                  <a:lnTo>
                    <a:pt x="8753" y="14555"/>
                  </a:lnTo>
                  <a:lnTo>
                    <a:pt x="8753" y="14612"/>
                  </a:lnTo>
                  <a:lnTo>
                    <a:pt x="8849" y="14668"/>
                  </a:lnTo>
                  <a:lnTo>
                    <a:pt x="8913" y="14725"/>
                  </a:lnTo>
                  <a:lnTo>
                    <a:pt x="8978" y="14781"/>
                  </a:lnTo>
                  <a:lnTo>
                    <a:pt x="9042" y="14857"/>
                  </a:lnTo>
                  <a:lnTo>
                    <a:pt x="9074" y="14951"/>
                  </a:lnTo>
                  <a:lnTo>
                    <a:pt x="9138" y="15045"/>
                  </a:lnTo>
                  <a:lnTo>
                    <a:pt x="9170" y="15121"/>
                  </a:lnTo>
                  <a:lnTo>
                    <a:pt x="9202" y="15234"/>
                  </a:lnTo>
                  <a:lnTo>
                    <a:pt x="9202" y="15309"/>
                  </a:lnTo>
                  <a:lnTo>
                    <a:pt x="9202" y="15422"/>
                  </a:lnTo>
                  <a:lnTo>
                    <a:pt x="9170" y="15479"/>
                  </a:lnTo>
                  <a:lnTo>
                    <a:pt x="9106" y="15498"/>
                  </a:lnTo>
                  <a:lnTo>
                    <a:pt x="9106" y="15536"/>
                  </a:lnTo>
                  <a:lnTo>
                    <a:pt x="9138" y="15573"/>
                  </a:lnTo>
                  <a:lnTo>
                    <a:pt x="9170" y="15611"/>
                  </a:lnTo>
                  <a:lnTo>
                    <a:pt x="9138" y="15630"/>
                  </a:lnTo>
                  <a:lnTo>
                    <a:pt x="9074" y="15668"/>
                  </a:lnTo>
                  <a:lnTo>
                    <a:pt x="9074" y="15724"/>
                  </a:lnTo>
                  <a:lnTo>
                    <a:pt x="9106" y="15743"/>
                  </a:lnTo>
                  <a:lnTo>
                    <a:pt x="9138" y="15743"/>
                  </a:lnTo>
                  <a:lnTo>
                    <a:pt x="9170" y="15705"/>
                  </a:lnTo>
                  <a:lnTo>
                    <a:pt x="9234" y="15705"/>
                  </a:lnTo>
                  <a:lnTo>
                    <a:pt x="9234" y="15724"/>
                  </a:lnTo>
                  <a:lnTo>
                    <a:pt x="9266" y="15762"/>
                  </a:lnTo>
                  <a:lnTo>
                    <a:pt x="9330" y="15800"/>
                  </a:lnTo>
                  <a:lnTo>
                    <a:pt x="9330" y="15837"/>
                  </a:lnTo>
                  <a:lnTo>
                    <a:pt x="9330" y="15875"/>
                  </a:lnTo>
                  <a:lnTo>
                    <a:pt x="9298" y="15856"/>
                  </a:lnTo>
                  <a:lnTo>
                    <a:pt x="9234" y="15781"/>
                  </a:lnTo>
                  <a:lnTo>
                    <a:pt x="9202" y="15781"/>
                  </a:lnTo>
                  <a:lnTo>
                    <a:pt x="9202" y="15818"/>
                  </a:lnTo>
                  <a:lnTo>
                    <a:pt x="9234" y="15856"/>
                  </a:lnTo>
                  <a:lnTo>
                    <a:pt x="9266" y="15894"/>
                  </a:lnTo>
                  <a:lnTo>
                    <a:pt x="9266" y="15913"/>
                  </a:lnTo>
                  <a:lnTo>
                    <a:pt x="9234" y="16007"/>
                  </a:lnTo>
                  <a:lnTo>
                    <a:pt x="11382" y="16158"/>
                  </a:lnTo>
                  <a:lnTo>
                    <a:pt x="14364" y="16365"/>
                  </a:lnTo>
                  <a:lnTo>
                    <a:pt x="14428" y="16346"/>
                  </a:lnTo>
                  <a:lnTo>
                    <a:pt x="14524" y="16365"/>
                  </a:lnTo>
                  <a:lnTo>
                    <a:pt x="14653" y="16384"/>
                  </a:lnTo>
                  <a:lnTo>
                    <a:pt x="14749" y="16365"/>
                  </a:lnTo>
                  <a:lnTo>
                    <a:pt x="14845" y="16271"/>
                  </a:lnTo>
                  <a:lnTo>
                    <a:pt x="14973" y="16214"/>
                  </a:lnTo>
                  <a:lnTo>
                    <a:pt x="15005" y="16120"/>
                  </a:lnTo>
                  <a:lnTo>
                    <a:pt x="15005" y="16026"/>
                  </a:lnTo>
                  <a:lnTo>
                    <a:pt x="14909" y="15950"/>
                  </a:lnTo>
                  <a:lnTo>
                    <a:pt x="14685" y="15894"/>
                  </a:lnTo>
                  <a:lnTo>
                    <a:pt x="14588" y="15856"/>
                  </a:lnTo>
                  <a:lnTo>
                    <a:pt x="14621" y="15762"/>
                  </a:lnTo>
                  <a:lnTo>
                    <a:pt x="14685" y="15573"/>
                  </a:lnTo>
                  <a:lnTo>
                    <a:pt x="14621" y="15498"/>
                  </a:lnTo>
                  <a:lnTo>
                    <a:pt x="14685" y="15422"/>
                  </a:lnTo>
                  <a:lnTo>
                    <a:pt x="14717" y="15366"/>
                  </a:lnTo>
                  <a:lnTo>
                    <a:pt x="14781" y="15328"/>
                  </a:lnTo>
                  <a:lnTo>
                    <a:pt x="14909" y="15309"/>
                  </a:lnTo>
                  <a:lnTo>
                    <a:pt x="14941" y="15272"/>
                  </a:lnTo>
                  <a:lnTo>
                    <a:pt x="15005" y="15253"/>
                  </a:lnTo>
                  <a:lnTo>
                    <a:pt x="15005" y="15196"/>
                  </a:lnTo>
                  <a:lnTo>
                    <a:pt x="15101" y="15196"/>
                  </a:lnTo>
                  <a:lnTo>
                    <a:pt x="15166" y="15140"/>
                  </a:lnTo>
                  <a:lnTo>
                    <a:pt x="15230" y="15083"/>
                  </a:lnTo>
                  <a:lnTo>
                    <a:pt x="15230" y="14970"/>
                  </a:lnTo>
                  <a:lnTo>
                    <a:pt x="15294" y="14932"/>
                  </a:lnTo>
                  <a:lnTo>
                    <a:pt x="15294" y="14857"/>
                  </a:lnTo>
                  <a:lnTo>
                    <a:pt x="15358" y="14631"/>
                  </a:lnTo>
                  <a:lnTo>
                    <a:pt x="15422" y="14574"/>
                  </a:lnTo>
                  <a:lnTo>
                    <a:pt x="15582" y="14555"/>
                  </a:lnTo>
                  <a:lnTo>
                    <a:pt x="15550" y="14517"/>
                  </a:lnTo>
                  <a:lnTo>
                    <a:pt x="15614" y="14499"/>
                  </a:lnTo>
                  <a:lnTo>
                    <a:pt x="15679" y="14442"/>
                  </a:lnTo>
                  <a:lnTo>
                    <a:pt x="15743" y="14385"/>
                  </a:lnTo>
                  <a:lnTo>
                    <a:pt x="15967" y="14348"/>
                  </a:lnTo>
                  <a:lnTo>
                    <a:pt x="16160" y="14310"/>
                  </a:lnTo>
                  <a:lnTo>
                    <a:pt x="16256" y="14254"/>
                  </a:lnTo>
                  <a:lnTo>
                    <a:pt x="16384" y="14235"/>
                  </a:lnTo>
                  <a:lnTo>
                    <a:pt x="16384" y="14178"/>
                  </a:lnTo>
                  <a:lnTo>
                    <a:pt x="16352" y="14122"/>
                  </a:lnTo>
                  <a:lnTo>
                    <a:pt x="16127" y="13952"/>
                  </a:lnTo>
                  <a:lnTo>
                    <a:pt x="15999" y="13876"/>
                  </a:lnTo>
                  <a:lnTo>
                    <a:pt x="15999" y="13688"/>
                  </a:lnTo>
                  <a:lnTo>
                    <a:pt x="15967" y="13650"/>
                  </a:lnTo>
                  <a:lnTo>
                    <a:pt x="15935" y="13499"/>
                  </a:lnTo>
                  <a:lnTo>
                    <a:pt x="15743" y="13330"/>
                  </a:lnTo>
                  <a:lnTo>
                    <a:pt x="15807" y="13292"/>
                  </a:lnTo>
                  <a:lnTo>
                    <a:pt x="15839" y="13254"/>
                  </a:lnTo>
                  <a:lnTo>
                    <a:pt x="15775" y="13235"/>
                  </a:lnTo>
                  <a:lnTo>
                    <a:pt x="15711" y="13198"/>
                  </a:lnTo>
                  <a:lnTo>
                    <a:pt x="15679" y="13066"/>
                  </a:lnTo>
                  <a:lnTo>
                    <a:pt x="15711" y="12990"/>
                  </a:lnTo>
                  <a:lnTo>
                    <a:pt x="14011" y="11520"/>
                  </a:lnTo>
                  <a:lnTo>
                    <a:pt x="13659" y="11218"/>
                  </a:lnTo>
                  <a:lnTo>
                    <a:pt x="11639" y="9427"/>
                  </a:lnTo>
                  <a:lnTo>
                    <a:pt x="10581" y="8522"/>
                  </a:lnTo>
                  <a:lnTo>
                    <a:pt x="9715" y="7768"/>
                  </a:lnTo>
                  <a:lnTo>
                    <a:pt x="8625" y="6806"/>
                  </a:lnTo>
                  <a:lnTo>
                    <a:pt x="8336" y="6561"/>
                  </a:lnTo>
                  <a:lnTo>
                    <a:pt x="7984" y="6241"/>
                  </a:lnTo>
                  <a:lnTo>
                    <a:pt x="7535" y="5845"/>
                  </a:lnTo>
                  <a:lnTo>
                    <a:pt x="7342" y="5694"/>
                  </a:lnTo>
                  <a:lnTo>
                    <a:pt x="7374" y="5562"/>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20" name="Colorado"/>
            <p:cNvSpPr>
              <a:spLocks noChangeAspect="1"/>
            </p:cNvSpPr>
            <p:nvPr/>
          </p:nvSpPr>
          <p:spPr bwMode="auto">
            <a:xfrm>
              <a:off x="1554" y="1798"/>
              <a:ext cx="696" cy="545"/>
            </a:xfrm>
            <a:custGeom>
              <a:avLst/>
              <a:gdLst/>
              <a:ahLst/>
              <a:cxnLst>
                <a:cxn ang="0">
                  <a:pos x="8792" y="15707"/>
                </a:cxn>
                <a:cxn ang="0">
                  <a:pos x="10381" y="15888"/>
                </a:cxn>
                <a:cxn ang="0">
                  <a:pos x="11229" y="15978"/>
                </a:cxn>
                <a:cxn ang="0">
                  <a:pos x="12076" y="16068"/>
                </a:cxn>
                <a:cxn ang="0">
                  <a:pos x="13135" y="16203"/>
                </a:cxn>
                <a:cxn ang="0">
                  <a:pos x="13489" y="16203"/>
                </a:cxn>
                <a:cxn ang="0">
                  <a:pos x="14089" y="16294"/>
                </a:cxn>
                <a:cxn ang="0">
                  <a:pos x="15148" y="16384"/>
                </a:cxn>
                <a:cxn ang="0">
                  <a:pos x="15642" y="16384"/>
                </a:cxn>
                <a:cxn ang="0">
                  <a:pos x="15784" y="14037"/>
                </a:cxn>
                <a:cxn ang="0">
                  <a:pos x="15890" y="11825"/>
                </a:cxn>
                <a:cxn ang="0">
                  <a:pos x="15960" y="10246"/>
                </a:cxn>
                <a:cxn ang="0">
                  <a:pos x="16031" y="8666"/>
                </a:cxn>
                <a:cxn ang="0">
                  <a:pos x="16102" y="7041"/>
                </a:cxn>
                <a:cxn ang="0">
                  <a:pos x="16243" y="4288"/>
                </a:cxn>
                <a:cxn ang="0">
                  <a:pos x="16313" y="3024"/>
                </a:cxn>
                <a:cxn ang="0">
                  <a:pos x="16313" y="2844"/>
                </a:cxn>
                <a:cxn ang="0">
                  <a:pos x="15183" y="1805"/>
                </a:cxn>
                <a:cxn ang="0">
                  <a:pos x="13594" y="1625"/>
                </a:cxn>
                <a:cxn ang="0">
                  <a:pos x="12111" y="1489"/>
                </a:cxn>
                <a:cxn ang="0">
                  <a:pos x="9534" y="1174"/>
                </a:cxn>
                <a:cxn ang="0">
                  <a:pos x="7309" y="858"/>
                </a:cxn>
                <a:cxn ang="0">
                  <a:pos x="5226" y="542"/>
                </a:cxn>
                <a:cxn ang="0">
                  <a:pos x="1554" y="0"/>
                </a:cxn>
                <a:cxn ang="0">
                  <a:pos x="1236" y="2753"/>
                </a:cxn>
                <a:cxn ang="0">
                  <a:pos x="953" y="5326"/>
                </a:cxn>
                <a:cxn ang="0">
                  <a:pos x="565" y="8892"/>
                </a:cxn>
                <a:cxn ang="0">
                  <a:pos x="318" y="11193"/>
                </a:cxn>
                <a:cxn ang="0">
                  <a:pos x="0" y="14308"/>
                </a:cxn>
                <a:cxn ang="0">
                  <a:pos x="777" y="14488"/>
                </a:cxn>
                <a:cxn ang="0">
                  <a:pos x="1448" y="14579"/>
                </a:cxn>
                <a:cxn ang="0">
                  <a:pos x="2507" y="14759"/>
                </a:cxn>
                <a:cxn ang="0">
                  <a:pos x="3531" y="14940"/>
                </a:cxn>
                <a:cxn ang="0">
                  <a:pos x="3919" y="14985"/>
                </a:cxn>
                <a:cxn ang="0">
                  <a:pos x="5438" y="15256"/>
                </a:cxn>
                <a:cxn ang="0">
                  <a:pos x="6780" y="15436"/>
                </a:cxn>
                <a:cxn ang="0">
                  <a:pos x="7698" y="15572"/>
                </a:cxn>
                <a:cxn ang="0">
                  <a:pos x="8510" y="15662"/>
                </a:cxn>
              </a:cxnLst>
              <a:rect l="0" t="0" r="r" b="b"/>
              <a:pathLst>
                <a:path w="16384" h="16384">
                  <a:moveTo>
                    <a:pt x="8510" y="15662"/>
                  </a:moveTo>
                  <a:lnTo>
                    <a:pt x="8792" y="15707"/>
                  </a:lnTo>
                  <a:lnTo>
                    <a:pt x="9498" y="15797"/>
                  </a:lnTo>
                  <a:lnTo>
                    <a:pt x="10381" y="15888"/>
                  </a:lnTo>
                  <a:lnTo>
                    <a:pt x="11017" y="15978"/>
                  </a:lnTo>
                  <a:lnTo>
                    <a:pt x="11229" y="15978"/>
                  </a:lnTo>
                  <a:lnTo>
                    <a:pt x="11546" y="16023"/>
                  </a:lnTo>
                  <a:lnTo>
                    <a:pt x="12076" y="16068"/>
                  </a:lnTo>
                  <a:lnTo>
                    <a:pt x="12641" y="16113"/>
                  </a:lnTo>
                  <a:lnTo>
                    <a:pt x="13135" y="16203"/>
                  </a:lnTo>
                  <a:lnTo>
                    <a:pt x="13347" y="16203"/>
                  </a:lnTo>
                  <a:lnTo>
                    <a:pt x="13489" y="16203"/>
                  </a:lnTo>
                  <a:lnTo>
                    <a:pt x="13771" y="16249"/>
                  </a:lnTo>
                  <a:lnTo>
                    <a:pt x="14089" y="16294"/>
                  </a:lnTo>
                  <a:lnTo>
                    <a:pt x="14654" y="16339"/>
                  </a:lnTo>
                  <a:lnTo>
                    <a:pt x="15148" y="16384"/>
                  </a:lnTo>
                  <a:lnTo>
                    <a:pt x="15501" y="16384"/>
                  </a:lnTo>
                  <a:lnTo>
                    <a:pt x="15642" y="16384"/>
                  </a:lnTo>
                  <a:lnTo>
                    <a:pt x="15713" y="14985"/>
                  </a:lnTo>
                  <a:lnTo>
                    <a:pt x="15784" y="14037"/>
                  </a:lnTo>
                  <a:lnTo>
                    <a:pt x="15784" y="13721"/>
                  </a:lnTo>
                  <a:lnTo>
                    <a:pt x="15890" y="11825"/>
                  </a:lnTo>
                  <a:lnTo>
                    <a:pt x="15960" y="10562"/>
                  </a:lnTo>
                  <a:lnTo>
                    <a:pt x="15960" y="10246"/>
                  </a:lnTo>
                  <a:lnTo>
                    <a:pt x="16031" y="8937"/>
                  </a:lnTo>
                  <a:lnTo>
                    <a:pt x="16031" y="8666"/>
                  </a:lnTo>
                  <a:lnTo>
                    <a:pt x="16137" y="7086"/>
                  </a:lnTo>
                  <a:lnTo>
                    <a:pt x="16102" y="7041"/>
                  </a:lnTo>
                  <a:lnTo>
                    <a:pt x="16207" y="5506"/>
                  </a:lnTo>
                  <a:lnTo>
                    <a:pt x="16243" y="4288"/>
                  </a:lnTo>
                  <a:lnTo>
                    <a:pt x="16278" y="3972"/>
                  </a:lnTo>
                  <a:lnTo>
                    <a:pt x="16313" y="3024"/>
                  </a:lnTo>
                  <a:lnTo>
                    <a:pt x="16313" y="2979"/>
                  </a:lnTo>
                  <a:lnTo>
                    <a:pt x="16313" y="2844"/>
                  </a:lnTo>
                  <a:lnTo>
                    <a:pt x="16384" y="1896"/>
                  </a:lnTo>
                  <a:lnTo>
                    <a:pt x="15183" y="1805"/>
                  </a:lnTo>
                  <a:lnTo>
                    <a:pt x="15113" y="1805"/>
                  </a:lnTo>
                  <a:lnTo>
                    <a:pt x="13594" y="1625"/>
                  </a:lnTo>
                  <a:lnTo>
                    <a:pt x="13171" y="1580"/>
                  </a:lnTo>
                  <a:lnTo>
                    <a:pt x="12111" y="1489"/>
                  </a:lnTo>
                  <a:lnTo>
                    <a:pt x="10240" y="1264"/>
                  </a:lnTo>
                  <a:lnTo>
                    <a:pt x="9534" y="1174"/>
                  </a:lnTo>
                  <a:lnTo>
                    <a:pt x="7592" y="903"/>
                  </a:lnTo>
                  <a:lnTo>
                    <a:pt x="7309" y="858"/>
                  </a:lnTo>
                  <a:lnTo>
                    <a:pt x="6179" y="677"/>
                  </a:lnTo>
                  <a:lnTo>
                    <a:pt x="5226" y="542"/>
                  </a:lnTo>
                  <a:lnTo>
                    <a:pt x="3955" y="316"/>
                  </a:lnTo>
                  <a:lnTo>
                    <a:pt x="1554" y="0"/>
                  </a:lnTo>
                  <a:lnTo>
                    <a:pt x="1412" y="1174"/>
                  </a:lnTo>
                  <a:lnTo>
                    <a:pt x="1236" y="2753"/>
                  </a:lnTo>
                  <a:lnTo>
                    <a:pt x="1024" y="4784"/>
                  </a:lnTo>
                  <a:lnTo>
                    <a:pt x="953" y="5326"/>
                  </a:lnTo>
                  <a:lnTo>
                    <a:pt x="883" y="5822"/>
                  </a:lnTo>
                  <a:lnTo>
                    <a:pt x="565" y="8892"/>
                  </a:lnTo>
                  <a:lnTo>
                    <a:pt x="424" y="10201"/>
                  </a:lnTo>
                  <a:lnTo>
                    <a:pt x="318" y="11193"/>
                  </a:lnTo>
                  <a:lnTo>
                    <a:pt x="247" y="12051"/>
                  </a:lnTo>
                  <a:lnTo>
                    <a:pt x="0" y="14308"/>
                  </a:lnTo>
                  <a:lnTo>
                    <a:pt x="282" y="14398"/>
                  </a:lnTo>
                  <a:lnTo>
                    <a:pt x="777" y="14488"/>
                  </a:lnTo>
                  <a:lnTo>
                    <a:pt x="1236" y="14533"/>
                  </a:lnTo>
                  <a:lnTo>
                    <a:pt x="1448" y="14579"/>
                  </a:lnTo>
                  <a:lnTo>
                    <a:pt x="1730" y="14624"/>
                  </a:lnTo>
                  <a:lnTo>
                    <a:pt x="2507" y="14759"/>
                  </a:lnTo>
                  <a:lnTo>
                    <a:pt x="3319" y="14895"/>
                  </a:lnTo>
                  <a:lnTo>
                    <a:pt x="3531" y="14940"/>
                  </a:lnTo>
                  <a:lnTo>
                    <a:pt x="3566" y="14940"/>
                  </a:lnTo>
                  <a:lnTo>
                    <a:pt x="3919" y="14985"/>
                  </a:lnTo>
                  <a:lnTo>
                    <a:pt x="4767" y="15120"/>
                  </a:lnTo>
                  <a:lnTo>
                    <a:pt x="5438" y="15256"/>
                  </a:lnTo>
                  <a:lnTo>
                    <a:pt x="5720" y="15301"/>
                  </a:lnTo>
                  <a:lnTo>
                    <a:pt x="6780" y="15436"/>
                  </a:lnTo>
                  <a:lnTo>
                    <a:pt x="7415" y="15526"/>
                  </a:lnTo>
                  <a:lnTo>
                    <a:pt x="7698" y="15572"/>
                  </a:lnTo>
                  <a:lnTo>
                    <a:pt x="8157" y="15662"/>
                  </a:lnTo>
                  <a:lnTo>
                    <a:pt x="8510" y="15662"/>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21" name="Connecticut"/>
            <p:cNvSpPr>
              <a:spLocks noChangeAspect="1"/>
            </p:cNvSpPr>
            <p:nvPr/>
          </p:nvSpPr>
          <p:spPr bwMode="auto">
            <a:xfrm>
              <a:off x="4789" y="1487"/>
              <a:ext cx="165" cy="159"/>
            </a:xfrm>
            <a:custGeom>
              <a:avLst/>
              <a:gdLst/>
              <a:ahLst/>
              <a:cxnLst>
                <a:cxn ang="0">
                  <a:pos x="12362" y="10201"/>
                </a:cxn>
                <a:cxn ang="0">
                  <a:pos x="12660" y="10047"/>
                </a:cxn>
                <a:cxn ang="0">
                  <a:pos x="13256" y="9738"/>
                </a:cxn>
                <a:cxn ang="0">
                  <a:pos x="13554" y="9429"/>
                </a:cxn>
                <a:cxn ang="0">
                  <a:pos x="14001" y="9429"/>
                </a:cxn>
                <a:cxn ang="0">
                  <a:pos x="14299" y="9119"/>
                </a:cxn>
                <a:cxn ang="0">
                  <a:pos x="15043" y="9119"/>
                </a:cxn>
                <a:cxn ang="0">
                  <a:pos x="16235" y="8347"/>
                </a:cxn>
                <a:cxn ang="0">
                  <a:pos x="16086" y="7574"/>
                </a:cxn>
                <a:cxn ang="0">
                  <a:pos x="16384" y="7265"/>
                </a:cxn>
                <a:cxn ang="0">
                  <a:pos x="16384" y="6801"/>
                </a:cxn>
                <a:cxn ang="0">
                  <a:pos x="15937" y="4637"/>
                </a:cxn>
                <a:cxn ang="0">
                  <a:pos x="14746" y="309"/>
                </a:cxn>
                <a:cxn ang="0">
                  <a:pos x="12065" y="618"/>
                </a:cxn>
                <a:cxn ang="0">
                  <a:pos x="8490" y="1546"/>
                </a:cxn>
                <a:cxn ang="0">
                  <a:pos x="6405" y="2009"/>
                </a:cxn>
                <a:cxn ang="0">
                  <a:pos x="5958" y="2628"/>
                </a:cxn>
                <a:cxn ang="0">
                  <a:pos x="4170" y="2628"/>
                </a:cxn>
                <a:cxn ang="0">
                  <a:pos x="0" y="3555"/>
                </a:cxn>
                <a:cxn ang="0">
                  <a:pos x="1043" y="9892"/>
                </a:cxn>
                <a:cxn ang="0">
                  <a:pos x="1489" y="12674"/>
                </a:cxn>
                <a:cxn ang="0">
                  <a:pos x="1936" y="13911"/>
                </a:cxn>
                <a:cxn ang="0">
                  <a:pos x="1341" y="16384"/>
                </a:cxn>
                <a:cxn ang="0">
                  <a:pos x="2234" y="16075"/>
                </a:cxn>
                <a:cxn ang="0">
                  <a:pos x="2681" y="15611"/>
                </a:cxn>
                <a:cxn ang="0">
                  <a:pos x="3128" y="15302"/>
                </a:cxn>
                <a:cxn ang="0">
                  <a:pos x="3277" y="14529"/>
                </a:cxn>
                <a:cxn ang="0">
                  <a:pos x="3724" y="14529"/>
                </a:cxn>
                <a:cxn ang="0">
                  <a:pos x="4617" y="14220"/>
                </a:cxn>
                <a:cxn ang="0">
                  <a:pos x="4915" y="13602"/>
                </a:cxn>
                <a:cxn ang="0">
                  <a:pos x="5511" y="13602"/>
                </a:cxn>
                <a:cxn ang="0">
                  <a:pos x="5809" y="13447"/>
                </a:cxn>
                <a:cxn ang="0">
                  <a:pos x="5809" y="13138"/>
                </a:cxn>
                <a:cxn ang="0">
                  <a:pos x="6405" y="12674"/>
                </a:cxn>
                <a:cxn ang="0">
                  <a:pos x="6703" y="11902"/>
                </a:cxn>
                <a:cxn ang="0">
                  <a:pos x="7149" y="11283"/>
                </a:cxn>
                <a:cxn ang="0">
                  <a:pos x="7596" y="11747"/>
                </a:cxn>
                <a:cxn ang="0">
                  <a:pos x="8341" y="11438"/>
                </a:cxn>
                <a:cxn ang="0">
                  <a:pos x="9086" y="11283"/>
                </a:cxn>
                <a:cxn ang="0">
                  <a:pos x="9533" y="10974"/>
                </a:cxn>
                <a:cxn ang="0">
                  <a:pos x="10128" y="10974"/>
                </a:cxn>
                <a:cxn ang="0">
                  <a:pos x="11022" y="10665"/>
                </a:cxn>
                <a:cxn ang="0">
                  <a:pos x="11618" y="10510"/>
                </a:cxn>
                <a:cxn ang="0">
                  <a:pos x="11767" y="10356"/>
                </a:cxn>
                <a:cxn ang="0">
                  <a:pos x="11767" y="9892"/>
                </a:cxn>
              </a:cxnLst>
              <a:rect l="0" t="0" r="r" b="b"/>
              <a:pathLst>
                <a:path w="16384" h="16384">
                  <a:moveTo>
                    <a:pt x="11767" y="9738"/>
                  </a:moveTo>
                  <a:lnTo>
                    <a:pt x="12362" y="10201"/>
                  </a:lnTo>
                  <a:lnTo>
                    <a:pt x="12511" y="10201"/>
                  </a:lnTo>
                  <a:lnTo>
                    <a:pt x="12660" y="10047"/>
                  </a:lnTo>
                  <a:lnTo>
                    <a:pt x="12958" y="9738"/>
                  </a:lnTo>
                  <a:lnTo>
                    <a:pt x="13256" y="9738"/>
                  </a:lnTo>
                  <a:lnTo>
                    <a:pt x="13256" y="9429"/>
                  </a:lnTo>
                  <a:lnTo>
                    <a:pt x="13554" y="9429"/>
                  </a:lnTo>
                  <a:lnTo>
                    <a:pt x="13852" y="9583"/>
                  </a:lnTo>
                  <a:lnTo>
                    <a:pt x="14001" y="9429"/>
                  </a:lnTo>
                  <a:lnTo>
                    <a:pt x="14001" y="9274"/>
                  </a:lnTo>
                  <a:lnTo>
                    <a:pt x="14299" y="9119"/>
                  </a:lnTo>
                  <a:lnTo>
                    <a:pt x="14597" y="9274"/>
                  </a:lnTo>
                  <a:lnTo>
                    <a:pt x="15043" y="9119"/>
                  </a:lnTo>
                  <a:lnTo>
                    <a:pt x="15043" y="8810"/>
                  </a:lnTo>
                  <a:lnTo>
                    <a:pt x="16235" y="8347"/>
                  </a:lnTo>
                  <a:lnTo>
                    <a:pt x="16086" y="7728"/>
                  </a:lnTo>
                  <a:lnTo>
                    <a:pt x="16086" y="7574"/>
                  </a:lnTo>
                  <a:lnTo>
                    <a:pt x="16086" y="7419"/>
                  </a:lnTo>
                  <a:lnTo>
                    <a:pt x="16384" y="7265"/>
                  </a:lnTo>
                  <a:lnTo>
                    <a:pt x="16384" y="7110"/>
                  </a:lnTo>
                  <a:lnTo>
                    <a:pt x="16384" y="6801"/>
                  </a:lnTo>
                  <a:lnTo>
                    <a:pt x="15937" y="5101"/>
                  </a:lnTo>
                  <a:lnTo>
                    <a:pt x="15937" y="4637"/>
                  </a:lnTo>
                  <a:lnTo>
                    <a:pt x="15639" y="3555"/>
                  </a:lnTo>
                  <a:lnTo>
                    <a:pt x="14746" y="309"/>
                  </a:lnTo>
                  <a:lnTo>
                    <a:pt x="14597" y="0"/>
                  </a:lnTo>
                  <a:lnTo>
                    <a:pt x="12065" y="618"/>
                  </a:lnTo>
                  <a:lnTo>
                    <a:pt x="11767" y="773"/>
                  </a:lnTo>
                  <a:lnTo>
                    <a:pt x="8490" y="1546"/>
                  </a:lnTo>
                  <a:lnTo>
                    <a:pt x="8192" y="1700"/>
                  </a:lnTo>
                  <a:lnTo>
                    <a:pt x="6405" y="2009"/>
                  </a:lnTo>
                  <a:lnTo>
                    <a:pt x="6405" y="2473"/>
                  </a:lnTo>
                  <a:lnTo>
                    <a:pt x="5958" y="2628"/>
                  </a:lnTo>
                  <a:lnTo>
                    <a:pt x="5809" y="2164"/>
                  </a:lnTo>
                  <a:lnTo>
                    <a:pt x="4170" y="2628"/>
                  </a:lnTo>
                  <a:lnTo>
                    <a:pt x="3873" y="2628"/>
                  </a:lnTo>
                  <a:lnTo>
                    <a:pt x="0" y="3555"/>
                  </a:lnTo>
                  <a:lnTo>
                    <a:pt x="745" y="8037"/>
                  </a:lnTo>
                  <a:lnTo>
                    <a:pt x="1043" y="9892"/>
                  </a:lnTo>
                  <a:lnTo>
                    <a:pt x="1341" y="11902"/>
                  </a:lnTo>
                  <a:lnTo>
                    <a:pt x="1489" y="12674"/>
                  </a:lnTo>
                  <a:lnTo>
                    <a:pt x="2234" y="13447"/>
                  </a:lnTo>
                  <a:lnTo>
                    <a:pt x="1936" y="13911"/>
                  </a:lnTo>
                  <a:lnTo>
                    <a:pt x="596" y="15302"/>
                  </a:lnTo>
                  <a:lnTo>
                    <a:pt x="1341" y="16384"/>
                  </a:lnTo>
                  <a:lnTo>
                    <a:pt x="1638" y="16229"/>
                  </a:lnTo>
                  <a:lnTo>
                    <a:pt x="2234" y="16075"/>
                  </a:lnTo>
                  <a:lnTo>
                    <a:pt x="2532" y="15920"/>
                  </a:lnTo>
                  <a:lnTo>
                    <a:pt x="2681" y="15611"/>
                  </a:lnTo>
                  <a:lnTo>
                    <a:pt x="2830" y="15611"/>
                  </a:lnTo>
                  <a:lnTo>
                    <a:pt x="3128" y="15302"/>
                  </a:lnTo>
                  <a:lnTo>
                    <a:pt x="3277" y="14838"/>
                  </a:lnTo>
                  <a:lnTo>
                    <a:pt x="3277" y="14529"/>
                  </a:lnTo>
                  <a:lnTo>
                    <a:pt x="3426" y="14529"/>
                  </a:lnTo>
                  <a:lnTo>
                    <a:pt x="3724" y="14529"/>
                  </a:lnTo>
                  <a:lnTo>
                    <a:pt x="4319" y="14375"/>
                  </a:lnTo>
                  <a:lnTo>
                    <a:pt x="4617" y="14220"/>
                  </a:lnTo>
                  <a:lnTo>
                    <a:pt x="4766" y="13911"/>
                  </a:lnTo>
                  <a:lnTo>
                    <a:pt x="4915" y="13602"/>
                  </a:lnTo>
                  <a:lnTo>
                    <a:pt x="5213" y="13602"/>
                  </a:lnTo>
                  <a:lnTo>
                    <a:pt x="5511" y="13602"/>
                  </a:lnTo>
                  <a:lnTo>
                    <a:pt x="5660" y="13602"/>
                  </a:lnTo>
                  <a:lnTo>
                    <a:pt x="5809" y="13447"/>
                  </a:lnTo>
                  <a:lnTo>
                    <a:pt x="5809" y="13293"/>
                  </a:lnTo>
                  <a:lnTo>
                    <a:pt x="5809" y="13138"/>
                  </a:lnTo>
                  <a:lnTo>
                    <a:pt x="6107" y="12829"/>
                  </a:lnTo>
                  <a:lnTo>
                    <a:pt x="6405" y="12674"/>
                  </a:lnTo>
                  <a:lnTo>
                    <a:pt x="6703" y="12365"/>
                  </a:lnTo>
                  <a:lnTo>
                    <a:pt x="6703" y="11902"/>
                  </a:lnTo>
                  <a:lnTo>
                    <a:pt x="6851" y="11438"/>
                  </a:lnTo>
                  <a:lnTo>
                    <a:pt x="7149" y="11283"/>
                  </a:lnTo>
                  <a:lnTo>
                    <a:pt x="7447" y="11902"/>
                  </a:lnTo>
                  <a:lnTo>
                    <a:pt x="7596" y="11747"/>
                  </a:lnTo>
                  <a:lnTo>
                    <a:pt x="8043" y="11592"/>
                  </a:lnTo>
                  <a:lnTo>
                    <a:pt x="8341" y="11438"/>
                  </a:lnTo>
                  <a:lnTo>
                    <a:pt x="8788" y="11438"/>
                  </a:lnTo>
                  <a:lnTo>
                    <a:pt x="9086" y="11283"/>
                  </a:lnTo>
                  <a:lnTo>
                    <a:pt x="9235" y="11129"/>
                  </a:lnTo>
                  <a:lnTo>
                    <a:pt x="9533" y="10974"/>
                  </a:lnTo>
                  <a:lnTo>
                    <a:pt x="9681" y="10974"/>
                  </a:lnTo>
                  <a:lnTo>
                    <a:pt x="10128" y="10974"/>
                  </a:lnTo>
                  <a:lnTo>
                    <a:pt x="10575" y="10974"/>
                  </a:lnTo>
                  <a:lnTo>
                    <a:pt x="11022" y="10665"/>
                  </a:lnTo>
                  <a:lnTo>
                    <a:pt x="11171" y="10510"/>
                  </a:lnTo>
                  <a:lnTo>
                    <a:pt x="11618" y="10510"/>
                  </a:lnTo>
                  <a:lnTo>
                    <a:pt x="11767" y="10510"/>
                  </a:lnTo>
                  <a:lnTo>
                    <a:pt x="11767" y="10356"/>
                  </a:lnTo>
                  <a:lnTo>
                    <a:pt x="11767" y="10047"/>
                  </a:lnTo>
                  <a:lnTo>
                    <a:pt x="11767" y="9892"/>
                  </a:lnTo>
                  <a:lnTo>
                    <a:pt x="11767" y="9738"/>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22" name="Delaware"/>
            <p:cNvSpPr>
              <a:spLocks noChangeAspect="1"/>
            </p:cNvSpPr>
            <p:nvPr/>
          </p:nvSpPr>
          <p:spPr bwMode="auto">
            <a:xfrm>
              <a:off x="4646" y="1820"/>
              <a:ext cx="101" cy="167"/>
            </a:xfrm>
            <a:custGeom>
              <a:avLst/>
              <a:gdLst/>
              <a:ahLst/>
              <a:cxnLst>
                <a:cxn ang="0">
                  <a:pos x="5380" y="5314"/>
                </a:cxn>
                <a:cxn ang="0">
                  <a:pos x="4402" y="4871"/>
                </a:cxn>
                <a:cxn ang="0">
                  <a:pos x="3913" y="4428"/>
                </a:cxn>
                <a:cxn ang="0">
                  <a:pos x="4157" y="3690"/>
                </a:cxn>
                <a:cxn ang="0">
                  <a:pos x="3668" y="3395"/>
                </a:cxn>
                <a:cxn ang="0">
                  <a:pos x="3424" y="2657"/>
                </a:cxn>
                <a:cxn ang="0">
                  <a:pos x="3913" y="2066"/>
                </a:cxn>
                <a:cxn ang="0">
                  <a:pos x="4157" y="1919"/>
                </a:cxn>
                <a:cxn ang="0">
                  <a:pos x="5135" y="295"/>
                </a:cxn>
                <a:cxn ang="0">
                  <a:pos x="4891" y="148"/>
                </a:cxn>
                <a:cxn ang="0">
                  <a:pos x="3668" y="0"/>
                </a:cxn>
                <a:cxn ang="0">
                  <a:pos x="2201" y="295"/>
                </a:cxn>
                <a:cxn ang="0">
                  <a:pos x="1467" y="738"/>
                </a:cxn>
                <a:cxn ang="0">
                  <a:pos x="734" y="1181"/>
                </a:cxn>
                <a:cxn ang="0">
                  <a:pos x="489" y="1771"/>
                </a:cxn>
                <a:cxn ang="0">
                  <a:pos x="1956" y="6052"/>
                </a:cxn>
                <a:cxn ang="0">
                  <a:pos x="2445" y="7528"/>
                </a:cxn>
                <a:cxn ang="0">
                  <a:pos x="4646" y="12251"/>
                </a:cxn>
                <a:cxn ang="0">
                  <a:pos x="6113" y="15351"/>
                </a:cxn>
                <a:cxn ang="0">
                  <a:pos x="11982" y="15794"/>
                </a:cxn>
                <a:cxn ang="0">
                  <a:pos x="16139" y="14613"/>
                </a:cxn>
                <a:cxn ang="0">
                  <a:pos x="15406" y="14022"/>
                </a:cxn>
                <a:cxn ang="0">
                  <a:pos x="14917" y="14022"/>
                </a:cxn>
                <a:cxn ang="0">
                  <a:pos x="14428" y="14022"/>
                </a:cxn>
                <a:cxn ang="0">
                  <a:pos x="13939" y="14318"/>
                </a:cxn>
                <a:cxn ang="0">
                  <a:pos x="13450" y="14170"/>
                </a:cxn>
                <a:cxn ang="0">
                  <a:pos x="13694" y="13875"/>
                </a:cxn>
                <a:cxn ang="0">
                  <a:pos x="14428" y="13727"/>
                </a:cxn>
                <a:cxn ang="0">
                  <a:pos x="14672" y="13432"/>
                </a:cxn>
                <a:cxn ang="0">
                  <a:pos x="13939" y="13137"/>
                </a:cxn>
                <a:cxn ang="0">
                  <a:pos x="14428" y="12842"/>
                </a:cxn>
                <a:cxn ang="0">
                  <a:pos x="14917" y="12842"/>
                </a:cxn>
                <a:cxn ang="0">
                  <a:pos x="15406" y="13137"/>
                </a:cxn>
                <a:cxn ang="0">
                  <a:pos x="15406" y="12842"/>
                </a:cxn>
                <a:cxn ang="0">
                  <a:pos x="14672" y="11661"/>
                </a:cxn>
                <a:cxn ang="0">
                  <a:pos x="13939" y="11661"/>
                </a:cxn>
                <a:cxn ang="0">
                  <a:pos x="12960" y="11513"/>
                </a:cxn>
                <a:cxn ang="0">
                  <a:pos x="11982" y="10923"/>
                </a:cxn>
                <a:cxn ang="0">
                  <a:pos x="10760" y="10627"/>
                </a:cxn>
                <a:cxn ang="0">
                  <a:pos x="10515" y="10037"/>
                </a:cxn>
                <a:cxn ang="0">
                  <a:pos x="10026" y="9447"/>
                </a:cxn>
                <a:cxn ang="0">
                  <a:pos x="8803" y="8709"/>
                </a:cxn>
                <a:cxn ang="0">
                  <a:pos x="8314" y="7823"/>
                </a:cxn>
                <a:cxn ang="0">
                  <a:pos x="8070" y="6937"/>
                </a:cxn>
                <a:cxn ang="0">
                  <a:pos x="7092" y="6199"/>
                </a:cxn>
                <a:cxn ang="0">
                  <a:pos x="6113" y="5757"/>
                </a:cxn>
              </a:cxnLst>
              <a:rect l="0" t="0" r="r" b="b"/>
              <a:pathLst>
                <a:path w="16384" h="16384">
                  <a:moveTo>
                    <a:pt x="5624" y="5609"/>
                  </a:moveTo>
                  <a:lnTo>
                    <a:pt x="5380" y="5314"/>
                  </a:lnTo>
                  <a:lnTo>
                    <a:pt x="4891" y="5019"/>
                  </a:lnTo>
                  <a:lnTo>
                    <a:pt x="4402" y="4871"/>
                  </a:lnTo>
                  <a:lnTo>
                    <a:pt x="4157" y="4576"/>
                  </a:lnTo>
                  <a:lnTo>
                    <a:pt x="3913" y="4428"/>
                  </a:lnTo>
                  <a:lnTo>
                    <a:pt x="4157" y="3985"/>
                  </a:lnTo>
                  <a:lnTo>
                    <a:pt x="4157" y="3690"/>
                  </a:lnTo>
                  <a:lnTo>
                    <a:pt x="3913" y="3542"/>
                  </a:lnTo>
                  <a:lnTo>
                    <a:pt x="3668" y="3395"/>
                  </a:lnTo>
                  <a:lnTo>
                    <a:pt x="3424" y="3100"/>
                  </a:lnTo>
                  <a:lnTo>
                    <a:pt x="3424" y="2657"/>
                  </a:lnTo>
                  <a:lnTo>
                    <a:pt x="3668" y="2362"/>
                  </a:lnTo>
                  <a:lnTo>
                    <a:pt x="3913" y="2066"/>
                  </a:lnTo>
                  <a:lnTo>
                    <a:pt x="4402" y="2066"/>
                  </a:lnTo>
                  <a:lnTo>
                    <a:pt x="4157" y="1919"/>
                  </a:lnTo>
                  <a:lnTo>
                    <a:pt x="5135" y="590"/>
                  </a:lnTo>
                  <a:lnTo>
                    <a:pt x="5135" y="295"/>
                  </a:lnTo>
                  <a:lnTo>
                    <a:pt x="5380" y="295"/>
                  </a:lnTo>
                  <a:lnTo>
                    <a:pt x="4891" y="148"/>
                  </a:lnTo>
                  <a:lnTo>
                    <a:pt x="4157" y="0"/>
                  </a:lnTo>
                  <a:lnTo>
                    <a:pt x="3668" y="0"/>
                  </a:lnTo>
                  <a:lnTo>
                    <a:pt x="2934" y="148"/>
                  </a:lnTo>
                  <a:lnTo>
                    <a:pt x="2201" y="295"/>
                  </a:lnTo>
                  <a:lnTo>
                    <a:pt x="1956" y="443"/>
                  </a:lnTo>
                  <a:lnTo>
                    <a:pt x="1467" y="738"/>
                  </a:lnTo>
                  <a:lnTo>
                    <a:pt x="978" y="1033"/>
                  </a:lnTo>
                  <a:lnTo>
                    <a:pt x="734" y="1181"/>
                  </a:lnTo>
                  <a:lnTo>
                    <a:pt x="734" y="1476"/>
                  </a:lnTo>
                  <a:lnTo>
                    <a:pt x="489" y="1771"/>
                  </a:lnTo>
                  <a:lnTo>
                    <a:pt x="0" y="1919"/>
                  </a:lnTo>
                  <a:lnTo>
                    <a:pt x="1956" y="6052"/>
                  </a:lnTo>
                  <a:lnTo>
                    <a:pt x="2201" y="6937"/>
                  </a:lnTo>
                  <a:lnTo>
                    <a:pt x="2445" y="7528"/>
                  </a:lnTo>
                  <a:lnTo>
                    <a:pt x="3179" y="8709"/>
                  </a:lnTo>
                  <a:lnTo>
                    <a:pt x="4646" y="12251"/>
                  </a:lnTo>
                  <a:lnTo>
                    <a:pt x="5624" y="14318"/>
                  </a:lnTo>
                  <a:lnTo>
                    <a:pt x="6113" y="15351"/>
                  </a:lnTo>
                  <a:lnTo>
                    <a:pt x="6847" y="16384"/>
                  </a:lnTo>
                  <a:lnTo>
                    <a:pt x="11982" y="15794"/>
                  </a:lnTo>
                  <a:lnTo>
                    <a:pt x="16384" y="15203"/>
                  </a:lnTo>
                  <a:lnTo>
                    <a:pt x="16139" y="14613"/>
                  </a:lnTo>
                  <a:lnTo>
                    <a:pt x="15650" y="14022"/>
                  </a:lnTo>
                  <a:lnTo>
                    <a:pt x="15406" y="14022"/>
                  </a:lnTo>
                  <a:lnTo>
                    <a:pt x="15161" y="14170"/>
                  </a:lnTo>
                  <a:lnTo>
                    <a:pt x="14917" y="14022"/>
                  </a:lnTo>
                  <a:lnTo>
                    <a:pt x="14672" y="14022"/>
                  </a:lnTo>
                  <a:lnTo>
                    <a:pt x="14428" y="14022"/>
                  </a:lnTo>
                  <a:lnTo>
                    <a:pt x="14183" y="14170"/>
                  </a:lnTo>
                  <a:lnTo>
                    <a:pt x="13939" y="14318"/>
                  </a:lnTo>
                  <a:lnTo>
                    <a:pt x="13694" y="14170"/>
                  </a:lnTo>
                  <a:lnTo>
                    <a:pt x="13450" y="14170"/>
                  </a:lnTo>
                  <a:lnTo>
                    <a:pt x="13205" y="13875"/>
                  </a:lnTo>
                  <a:lnTo>
                    <a:pt x="13694" y="13875"/>
                  </a:lnTo>
                  <a:lnTo>
                    <a:pt x="14183" y="13875"/>
                  </a:lnTo>
                  <a:lnTo>
                    <a:pt x="14428" y="13727"/>
                  </a:lnTo>
                  <a:lnTo>
                    <a:pt x="14672" y="13580"/>
                  </a:lnTo>
                  <a:lnTo>
                    <a:pt x="14672" y="13432"/>
                  </a:lnTo>
                  <a:lnTo>
                    <a:pt x="14428" y="13284"/>
                  </a:lnTo>
                  <a:lnTo>
                    <a:pt x="13939" y="13137"/>
                  </a:lnTo>
                  <a:lnTo>
                    <a:pt x="14183" y="12989"/>
                  </a:lnTo>
                  <a:lnTo>
                    <a:pt x="14428" y="12842"/>
                  </a:lnTo>
                  <a:lnTo>
                    <a:pt x="14428" y="12694"/>
                  </a:lnTo>
                  <a:lnTo>
                    <a:pt x="14917" y="12842"/>
                  </a:lnTo>
                  <a:lnTo>
                    <a:pt x="15161" y="13137"/>
                  </a:lnTo>
                  <a:lnTo>
                    <a:pt x="15406" y="13137"/>
                  </a:lnTo>
                  <a:lnTo>
                    <a:pt x="15650" y="12989"/>
                  </a:lnTo>
                  <a:lnTo>
                    <a:pt x="15406" y="12842"/>
                  </a:lnTo>
                  <a:lnTo>
                    <a:pt x="15161" y="12546"/>
                  </a:lnTo>
                  <a:lnTo>
                    <a:pt x="14672" y="11661"/>
                  </a:lnTo>
                  <a:lnTo>
                    <a:pt x="14428" y="11513"/>
                  </a:lnTo>
                  <a:lnTo>
                    <a:pt x="13939" y="11661"/>
                  </a:lnTo>
                  <a:lnTo>
                    <a:pt x="13450" y="11513"/>
                  </a:lnTo>
                  <a:lnTo>
                    <a:pt x="12960" y="11513"/>
                  </a:lnTo>
                  <a:lnTo>
                    <a:pt x="12471" y="11365"/>
                  </a:lnTo>
                  <a:lnTo>
                    <a:pt x="11982" y="10923"/>
                  </a:lnTo>
                  <a:lnTo>
                    <a:pt x="11249" y="10775"/>
                  </a:lnTo>
                  <a:lnTo>
                    <a:pt x="10760" y="10627"/>
                  </a:lnTo>
                  <a:lnTo>
                    <a:pt x="10515" y="10480"/>
                  </a:lnTo>
                  <a:lnTo>
                    <a:pt x="10515" y="10037"/>
                  </a:lnTo>
                  <a:lnTo>
                    <a:pt x="10271" y="9742"/>
                  </a:lnTo>
                  <a:lnTo>
                    <a:pt x="10026" y="9447"/>
                  </a:lnTo>
                  <a:lnTo>
                    <a:pt x="9292" y="9004"/>
                  </a:lnTo>
                  <a:lnTo>
                    <a:pt x="8803" y="8709"/>
                  </a:lnTo>
                  <a:lnTo>
                    <a:pt x="8559" y="8413"/>
                  </a:lnTo>
                  <a:lnTo>
                    <a:pt x="8314" y="7823"/>
                  </a:lnTo>
                  <a:lnTo>
                    <a:pt x="8314" y="7380"/>
                  </a:lnTo>
                  <a:lnTo>
                    <a:pt x="8070" y="6937"/>
                  </a:lnTo>
                  <a:lnTo>
                    <a:pt x="7581" y="6495"/>
                  </a:lnTo>
                  <a:lnTo>
                    <a:pt x="7092" y="6199"/>
                  </a:lnTo>
                  <a:lnTo>
                    <a:pt x="6847" y="6052"/>
                  </a:lnTo>
                  <a:lnTo>
                    <a:pt x="6113" y="5757"/>
                  </a:lnTo>
                  <a:lnTo>
                    <a:pt x="5624" y="5609"/>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23" name="Florida"/>
            <p:cNvSpPr>
              <a:spLocks noChangeAspect="1"/>
            </p:cNvSpPr>
            <p:nvPr/>
          </p:nvSpPr>
          <p:spPr bwMode="auto">
            <a:xfrm>
              <a:off x="3659" y="2998"/>
              <a:ext cx="870" cy="659"/>
            </a:xfrm>
            <a:custGeom>
              <a:avLst/>
              <a:gdLst/>
              <a:ahLst/>
              <a:cxnLst>
                <a:cxn ang="0">
                  <a:pos x="8164" y="3583"/>
                </a:cxn>
                <a:cxn ang="0">
                  <a:pos x="8587" y="4255"/>
                </a:cxn>
                <a:cxn ang="0">
                  <a:pos x="9068" y="4702"/>
                </a:cxn>
                <a:cxn ang="0">
                  <a:pos x="9717" y="5262"/>
                </a:cxn>
                <a:cxn ang="0">
                  <a:pos x="10085" y="5710"/>
                </a:cxn>
                <a:cxn ang="0">
                  <a:pos x="10198" y="6233"/>
                </a:cxn>
                <a:cxn ang="0">
                  <a:pos x="10339" y="6904"/>
                </a:cxn>
                <a:cxn ang="0">
                  <a:pos x="10226" y="8024"/>
                </a:cxn>
                <a:cxn ang="0">
                  <a:pos x="10282" y="9106"/>
                </a:cxn>
                <a:cxn ang="0">
                  <a:pos x="10621" y="9218"/>
                </a:cxn>
                <a:cxn ang="0">
                  <a:pos x="10424" y="8659"/>
                </a:cxn>
                <a:cxn ang="0">
                  <a:pos x="10791" y="8957"/>
                </a:cxn>
                <a:cxn ang="0">
                  <a:pos x="11045" y="8845"/>
                </a:cxn>
                <a:cxn ang="0">
                  <a:pos x="10819" y="9629"/>
                </a:cxn>
                <a:cxn ang="0">
                  <a:pos x="10819" y="10263"/>
                </a:cxn>
                <a:cxn ang="0">
                  <a:pos x="11441" y="11570"/>
                </a:cxn>
                <a:cxn ang="0">
                  <a:pos x="11695" y="11532"/>
                </a:cxn>
                <a:cxn ang="0">
                  <a:pos x="12006" y="11532"/>
                </a:cxn>
                <a:cxn ang="0">
                  <a:pos x="12232" y="12615"/>
                </a:cxn>
                <a:cxn ang="0">
                  <a:pos x="12655" y="13025"/>
                </a:cxn>
                <a:cxn ang="0">
                  <a:pos x="13305" y="14331"/>
                </a:cxn>
                <a:cxn ang="0">
                  <a:pos x="14181" y="15152"/>
                </a:cxn>
                <a:cxn ang="0">
                  <a:pos x="14746" y="15712"/>
                </a:cxn>
                <a:cxn ang="0">
                  <a:pos x="14689" y="16011"/>
                </a:cxn>
                <a:cxn ang="0">
                  <a:pos x="14830" y="16309"/>
                </a:cxn>
                <a:cxn ang="0">
                  <a:pos x="15706" y="15862"/>
                </a:cxn>
                <a:cxn ang="0">
                  <a:pos x="16073" y="15190"/>
                </a:cxn>
                <a:cxn ang="0">
                  <a:pos x="16215" y="14070"/>
                </a:cxn>
                <a:cxn ang="0">
                  <a:pos x="16299" y="13548"/>
                </a:cxn>
                <a:cxn ang="0">
                  <a:pos x="16073" y="10749"/>
                </a:cxn>
                <a:cxn ang="0">
                  <a:pos x="15367" y="9256"/>
                </a:cxn>
                <a:cxn ang="0">
                  <a:pos x="13870" y="5635"/>
                </a:cxn>
                <a:cxn ang="0">
                  <a:pos x="13531" y="4665"/>
                </a:cxn>
                <a:cxn ang="0">
                  <a:pos x="12655" y="2612"/>
                </a:cxn>
                <a:cxn ang="0">
                  <a:pos x="12147" y="1082"/>
                </a:cxn>
                <a:cxn ang="0">
                  <a:pos x="11921" y="336"/>
                </a:cxn>
                <a:cxn ang="0">
                  <a:pos x="11158" y="75"/>
                </a:cxn>
                <a:cxn ang="0">
                  <a:pos x="10960" y="784"/>
                </a:cxn>
                <a:cxn ang="0">
                  <a:pos x="10565" y="1045"/>
                </a:cxn>
                <a:cxn ang="0">
                  <a:pos x="6356" y="1269"/>
                </a:cxn>
                <a:cxn ang="0">
                  <a:pos x="2768" y="858"/>
                </a:cxn>
                <a:cxn ang="0">
                  <a:pos x="367" y="2053"/>
                </a:cxn>
                <a:cxn ang="0">
                  <a:pos x="480" y="2911"/>
                </a:cxn>
                <a:cxn ang="0">
                  <a:pos x="734" y="3023"/>
                </a:cxn>
                <a:cxn ang="0">
                  <a:pos x="1017" y="2426"/>
                </a:cxn>
                <a:cxn ang="0">
                  <a:pos x="1299" y="2501"/>
                </a:cxn>
                <a:cxn ang="0">
                  <a:pos x="1017" y="2948"/>
                </a:cxn>
                <a:cxn ang="0">
                  <a:pos x="2232" y="2501"/>
                </a:cxn>
                <a:cxn ang="0">
                  <a:pos x="2684" y="2389"/>
                </a:cxn>
                <a:cxn ang="0">
                  <a:pos x="2655" y="2538"/>
                </a:cxn>
                <a:cxn ang="0">
                  <a:pos x="2768" y="2724"/>
                </a:cxn>
                <a:cxn ang="0">
                  <a:pos x="3729" y="2948"/>
                </a:cxn>
                <a:cxn ang="0">
                  <a:pos x="3898" y="2911"/>
                </a:cxn>
                <a:cxn ang="0">
                  <a:pos x="4350" y="3396"/>
                </a:cxn>
                <a:cxn ang="0">
                  <a:pos x="4576" y="3769"/>
                </a:cxn>
                <a:cxn ang="0">
                  <a:pos x="4548" y="3919"/>
                </a:cxn>
                <a:cxn ang="0">
                  <a:pos x="4887" y="4441"/>
                </a:cxn>
                <a:cxn ang="0">
                  <a:pos x="5537" y="4031"/>
                </a:cxn>
                <a:cxn ang="0">
                  <a:pos x="6356" y="3546"/>
                </a:cxn>
                <a:cxn ang="0">
                  <a:pos x="6582" y="3359"/>
                </a:cxn>
                <a:cxn ang="0">
                  <a:pos x="6977" y="2986"/>
                </a:cxn>
              </a:cxnLst>
              <a:rect l="0" t="0" r="r" b="b"/>
              <a:pathLst>
                <a:path w="16384" h="16384">
                  <a:moveTo>
                    <a:pt x="7119" y="2911"/>
                  </a:moveTo>
                  <a:lnTo>
                    <a:pt x="7203" y="2874"/>
                  </a:lnTo>
                  <a:lnTo>
                    <a:pt x="7288" y="2874"/>
                  </a:lnTo>
                  <a:lnTo>
                    <a:pt x="7373" y="2948"/>
                  </a:lnTo>
                  <a:lnTo>
                    <a:pt x="7627" y="3172"/>
                  </a:lnTo>
                  <a:lnTo>
                    <a:pt x="7655" y="3172"/>
                  </a:lnTo>
                  <a:lnTo>
                    <a:pt x="7740" y="3172"/>
                  </a:lnTo>
                  <a:lnTo>
                    <a:pt x="7797" y="3247"/>
                  </a:lnTo>
                  <a:lnTo>
                    <a:pt x="7910" y="3284"/>
                  </a:lnTo>
                  <a:lnTo>
                    <a:pt x="7994" y="3396"/>
                  </a:lnTo>
                  <a:lnTo>
                    <a:pt x="8079" y="3471"/>
                  </a:lnTo>
                  <a:lnTo>
                    <a:pt x="8136" y="3508"/>
                  </a:lnTo>
                  <a:lnTo>
                    <a:pt x="8164" y="3546"/>
                  </a:lnTo>
                  <a:lnTo>
                    <a:pt x="8164" y="3583"/>
                  </a:lnTo>
                  <a:lnTo>
                    <a:pt x="8136" y="3620"/>
                  </a:lnTo>
                  <a:lnTo>
                    <a:pt x="8136" y="3695"/>
                  </a:lnTo>
                  <a:lnTo>
                    <a:pt x="8164" y="3732"/>
                  </a:lnTo>
                  <a:lnTo>
                    <a:pt x="8192" y="3732"/>
                  </a:lnTo>
                  <a:lnTo>
                    <a:pt x="8248" y="3844"/>
                  </a:lnTo>
                  <a:lnTo>
                    <a:pt x="8305" y="3844"/>
                  </a:lnTo>
                  <a:lnTo>
                    <a:pt x="8333" y="3844"/>
                  </a:lnTo>
                  <a:lnTo>
                    <a:pt x="8361" y="3844"/>
                  </a:lnTo>
                  <a:lnTo>
                    <a:pt x="8390" y="3919"/>
                  </a:lnTo>
                  <a:lnTo>
                    <a:pt x="8446" y="3956"/>
                  </a:lnTo>
                  <a:lnTo>
                    <a:pt x="8531" y="3956"/>
                  </a:lnTo>
                  <a:lnTo>
                    <a:pt x="8559" y="4105"/>
                  </a:lnTo>
                  <a:lnTo>
                    <a:pt x="8587" y="4180"/>
                  </a:lnTo>
                  <a:lnTo>
                    <a:pt x="8587" y="4255"/>
                  </a:lnTo>
                  <a:lnTo>
                    <a:pt x="8587" y="4367"/>
                  </a:lnTo>
                  <a:lnTo>
                    <a:pt x="8644" y="4404"/>
                  </a:lnTo>
                  <a:lnTo>
                    <a:pt x="8672" y="4441"/>
                  </a:lnTo>
                  <a:lnTo>
                    <a:pt x="8700" y="4441"/>
                  </a:lnTo>
                  <a:lnTo>
                    <a:pt x="8729" y="4479"/>
                  </a:lnTo>
                  <a:lnTo>
                    <a:pt x="8785" y="4516"/>
                  </a:lnTo>
                  <a:lnTo>
                    <a:pt x="8785" y="4591"/>
                  </a:lnTo>
                  <a:lnTo>
                    <a:pt x="8842" y="4628"/>
                  </a:lnTo>
                  <a:lnTo>
                    <a:pt x="8870" y="4591"/>
                  </a:lnTo>
                  <a:lnTo>
                    <a:pt x="8898" y="4591"/>
                  </a:lnTo>
                  <a:lnTo>
                    <a:pt x="8926" y="4591"/>
                  </a:lnTo>
                  <a:lnTo>
                    <a:pt x="8955" y="4591"/>
                  </a:lnTo>
                  <a:lnTo>
                    <a:pt x="9011" y="4628"/>
                  </a:lnTo>
                  <a:lnTo>
                    <a:pt x="9068" y="4702"/>
                  </a:lnTo>
                  <a:lnTo>
                    <a:pt x="9124" y="4814"/>
                  </a:lnTo>
                  <a:lnTo>
                    <a:pt x="9124" y="4889"/>
                  </a:lnTo>
                  <a:lnTo>
                    <a:pt x="9152" y="4964"/>
                  </a:lnTo>
                  <a:lnTo>
                    <a:pt x="9181" y="4964"/>
                  </a:lnTo>
                  <a:lnTo>
                    <a:pt x="9209" y="4964"/>
                  </a:lnTo>
                  <a:lnTo>
                    <a:pt x="9294" y="5001"/>
                  </a:lnTo>
                  <a:lnTo>
                    <a:pt x="9322" y="5038"/>
                  </a:lnTo>
                  <a:lnTo>
                    <a:pt x="9322" y="5113"/>
                  </a:lnTo>
                  <a:lnTo>
                    <a:pt x="9322" y="5188"/>
                  </a:lnTo>
                  <a:lnTo>
                    <a:pt x="9350" y="5225"/>
                  </a:lnTo>
                  <a:lnTo>
                    <a:pt x="9407" y="5225"/>
                  </a:lnTo>
                  <a:lnTo>
                    <a:pt x="9463" y="5262"/>
                  </a:lnTo>
                  <a:lnTo>
                    <a:pt x="9520" y="5262"/>
                  </a:lnTo>
                  <a:lnTo>
                    <a:pt x="9717" y="5262"/>
                  </a:lnTo>
                  <a:lnTo>
                    <a:pt x="9802" y="5262"/>
                  </a:lnTo>
                  <a:lnTo>
                    <a:pt x="9859" y="5225"/>
                  </a:lnTo>
                  <a:lnTo>
                    <a:pt x="9887" y="5300"/>
                  </a:lnTo>
                  <a:lnTo>
                    <a:pt x="9887" y="5337"/>
                  </a:lnTo>
                  <a:lnTo>
                    <a:pt x="9887" y="5374"/>
                  </a:lnTo>
                  <a:lnTo>
                    <a:pt x="9887" y="5449"/>
                  </a:lnTo>
                  <a:lnTo>
                    <a:pt x="9943" y="5486"/>
                  </a:lnTo>
                  <a:lnTo>
                    <a:pt x="10000" y="5486"/>
                  </a:lnTo>
                  <a:lnTo>
                    <a:pt x="10028" y="5486"/>
                  </a:lnTo>
                  <a:lnTo>
                    <a:pt x="10028" y="5524"/>
                  </a:lnTo>
                  <a:lnTo>
                    <a:pt x="10028" y="5561"/>
                  </a:lnTo>
                  <a:lnTo>
                    <a:pt x="10028" y="5635"/>
                  </a:lnTo>
                  <a:lnTo>
                    <a:pt x="10085" y="5673"/>
                  </a:lnTo>
                  <a:lnTo>
                    <a:pt x="10085" y="5710"/>
                  </a:lnTo>
                  <a:lnTo>
                    <a:pt x="10113" y="5785"/>
                  </a:lnTo>
                  <a:lnTo>
                    <a:pt x="10113" y="5822"/>
                  </a:lnTo>
                  <a:lnTo>
                    <a:pt x="10169" y="5859"/>
                  </a:lnTo>
                  <a:lnTo>
                    <a:pt x="10254" y="5934"/>
                  </a:lnTo>
                  <a:lnTo>
                    <a:pt x="10311" y="5971"/>
                  </a:lnTo>
                  <a:lnTo>
                    <a:pt x="10339" y="6009"/>
                  </a:lnTo>
                  <a:lnTo>
                    <a:pt x="10311" y="6046"/>
                  </a:lnTo>
                  <a:lnTo>
                    <a:pt x="10311" y="6083"/>
                  </a:lnTo>
                  <a:lnTo>
                    <a:pt x="10282" y="6083"/>
                  </a:lnTo>
                  <a:lnTo>
                    <a:pt x="10226" y="6083"/>
                  </a:lnTo>
                  <a:lnTo>
                    <a:pt x="10198" y="6083"/>
                  </a:lnTo>
                  <a:lnTo>
                    <a:pt x="10198" y="6121"/>
                  </a:lnTo>
                  <a:lnTo>
                    <a:pt x="10198" y="6158"/>
                  </a:lnTo>
                  <a:lnTo>
                    <a:pt x="10198" y="6233"/>
                  </a:lnTo>
                  <a:lnTo>
                    <a:pt x="10226" y="6233"/>
                  </a:lnTo>
                  <a:lnTo>
                    <a:pt x="10282" y="6270"/>
                  </a:lnTo>
                  <a:lnTo>
                    <a:pt x="10311" y="6270"/>
                  </a:lnTo>
                  <a:lnTo>
                    <a:pt x="10311" y="6307"/>
                  </a:lnTo>
                  <a:lnTo>
                    <a:pt x="10311" y="6345"/>
                  </a:lnTo>
                  <a:lnTo>
                    <a:pt x="10311" y="6382"/>
                  </a:lnTo>
                  <a:lnTo>
                    <a:pt x="10311" y="6457"/>
                  </a:lnTo>
                  <a:lnTo>
                    <a:pt x="10339" y="6494"/>
                  </a:lnTo>
                  <a:lnTo>
                    <a:pt x="10367" y="6569"/>
                  </a:lnTo>
                  <a:lnTo>
                    <a:pt x="10339" y="6643"/>
                  </a:lnTo>
                  <a:lnTo>
                    <a:pt x="10311" y="6680"/>
                  </a:lnTo>
                  <a:lnTo>
                    <a:pt x="10311" y="6755"/>
                  </a:lnTo>
                  <a:lnTo>
                    <a:pt x="10311" y="6830"/>
                  </a:lnTo>
                  <a:lnTo>
                    <a:pt x="10339" y="6904"/>
                  </a:lnTo>
                  <a:lnTo>
                    <a:pt x="10367" y="7016"/>
                  </a:lnTo>
                  <a:lnTo>
                    <a:pt x="10367" y="7054"/>
                  </a:lnTo>
                  <a:lnTo>
                    <a:pt x="10339" y="7128"/>
                  </a:lnTo>
                  <a:lnTo>
                    <a:pt x="10311" y="7240"/>
                  </a:lnTo>
                  <a:lnTo>
                    <a:pt x="10339" y="7278"/>
                  </a:lnTo>
                  <a:lnTo>
                    <a:pt x="10339" y="7352"/>
                  </a:lnTo>
                  <a:lnTo>
                    <a:pt x="10311" y="7390"/>
                  </a:lnTo>
                  <a:lnTo>
                    <a:pt x="10311" y="7502"/>
                  </a:lnTo>
                  <a:lnTo>
                    <a:pt x="10282" y="7539"/>
                  </a:lnTo>
                  <a:lnTo>
                    <a:pt x="10282" y="7651"/>
                  </a:lnTo>
                  <a:lnTo>
                    <a:pt x="10282" y="7763"/>
                  </a:lnTo>
                  <a:lnTo>
                    <a:pt x="10282" y="7837"/>
                  </a:lnTo>
                  <a:lnTo>
                    <a:pt x="10282" y="7875"/>
                  </a:lnTo>
                  <a:lnTo>
                    <a:pt x="10226" y="8024"/>
                  </a:lnTo>
                  <a:lnTo>
                    <a:pt x="10198" y="8136"/>
                  </a:lnTo>
                  <a:lnTo>
                    <a:pt x="10198" y="8173"/>
                  </a:lnTo>
                  <a:lnTo>
                    <a:pt x="10226" y="8285"/>
                  </a:lnTo>
                  <a:lnTo>
                    <a:pt x="10254" y="8397"/>
                  </a:lnTo>
                  <a:lnTo>
                    <a:pt x="10254" y="8509"/>
                  </a:lnTo>
                  <a:lnTo>
                    <a:pt x="10226" y="8621"/>
                  </a:lnTo>
                  <a:lnTo>
                    <a:pt x="10198" y="8808"/>
                  </a:lnTo>
                  <a:lnTo>
                    <a:pt x="10169" y="8920"/>
                  </a:lnTo>
                  <a:lnTo>
                    <a:pt x="10169" y="8994"/>
                  </a:lnTo>
                  <a:lnTo>
                    <a:pt x="10198" y="9069"/>
                  </a:lnTo>
                  <a:lnTo>
                    <a:pt x="10254" y="9144"/>
                  </a:lnTo>
                  <a:lnTo>
                    <a:pt x="10254" y="9181"/>
                  </a:lnTo>
                  <a:lnTo>
                    <a:pt x="10282" y="9181"/>
                  </a:lnTo>
                  <a:lnTo>
                    <a:pt x="10282" y="9106"/>
                  </a:lnTo>
                  <a:lnTo>
                    <a:pt x="10311" y="9106"/>
                  </a:lnTo>
                  <a:lnTo>
                    <a:pt x="10339" y="9106"/>
                  </a:lnTo>
                  <a:lnTo>
                    <a:pt x="10367" y="9144"/>
                  </a:lnTo>
                  <a:lnTo>
                    <a:pt x="10395" y="9330"/>
                  </a:lnTo>
                  <a:lnTo>
                    <a:pt x="10452" y="9368"/>
                  </a:lnTo>
                  <a:lnTo>
                    <a:pt x="10480" y="9368"/>
                  </a:lnTo>
                  <a:lnTo>
                    <a:pt x="10508" y="9405"/>
                  </a:lnTo>
                  <a:lnTo>
                    <a:pt x="10537" y="9442"/>
                  </a:lnTo>
                  <a:lnTo>
                    <a:pt x="10565" y="9442"/>
                  </a:lnTo>
                  <a:lnTo>
                    <a:pt x="10593" y="9442"/>
                  </a:lnTo>
                  <a:lnTo>
                    <a:pt x="10621" y="9405"/>
                  </a:lnTo>
                  <a:lnTo>
                    <a:pt x="10650" y="9368"/>
                  </a:lnTo>
                  <a:lnTo>
                    <a:pt x="10621" y="9293"/>
                  </a:lnTo>
                  <a:lnTo>
                    <a:pt x="10621" y="9218"/>
                  </a:lnTo>
                  <a:lnTo>
                    <a:pt x="10650" y="9181"/>
                  </a:lnTo>
                  <a:lnTo>
                    <a:pt x="10621" y="9106"/>
                  </a:lnTo>
                  <a:lnTo>
                    <a:pt x="10593" y="9032"/>
                  </a:lnTo>
                  <a:lnTo>
                    <a:pt x="10593" y="8994"/>
                  </a:lnTo>
                  <a:lnTo>
                    <a:pt x="10650" y="8994"/>
                  </a:lnTo>
                  <a:lnTo>
                    <a:pt x="10621" y="8957"/>
                  </a:lnTo>
                  <a:lnTo>
                    <a:pt x="10565" y="8920"/>
                  </a:lnTo>
                  <a:lnTo>
                    <a:pt x="10537" y="8882"/>
                  </a:lnTo>
                  <a:lnTo>
                    <a:pt x="10424" y="8845"/>
                  </a:lnTo>
                  <a:lnTo>
                    <a:pt x="10395" y="8845"/>
                  </a:lnTo>
                  <a:lnTo>
                    <a:pt x="10395" y="8770"/>
                  </a:lnTo>
                  <a:lnTo>
                    <a:pt x="10424" y="8733"/>
                  </a:lnTo>
                  <a:lnTo>
                    <a:pt x="10452" y="8696"/>
                  </a:lnTo>
                  <a:lnTo>
                    <a:pt x="10424" y="8659"/>
                  </a:lnTo>
                  <a:lnTo>
                    <a:pt x="10424" y="8547"/>
                  </a:lnTo>
                  <a:lnTo>
                    <a:pt x="10452" y="8509"/>
                  </a:lnTo>
                  <a:lnTo>
                    <a:pt x="10480" y="8509"/>
                  </a:lnTo>
                  <a:lnTo>
                    <a:pt x="10480" y="8547"/>
                  </a:lnTo>
                  <a:lnTo>
                    <a:pt x="10508" y="8584"/>
                  </a:lnTo>
                  <a:lnTo>
                    <a:pt x="10537" y="8584"/>
                  </a:lnTo>
                  <a:lnTo>
                    <a:pt x="10565" y="8547"/>
                  </a:lnTo>
                  <a:lnTo>
                    <a:pt x="10593" y="8584"/>
                  </a:lnTo>
                  <a:lnTo>
                    <a:pt x="10650" y="8621"/>
                  </a:lnTo>
                  <a:lnTo>
                    <a:pt x="10734" y="8659"/>
                  </a:lnTo>
                  <a:lnTo>
                    <a:pt x="10763" y="8696"/>
                  </a:lnTo>
                  <a:lnTo>
                    <a:pt x="10791" y="8770"/>
                  </a:lnTo>
                  <a:lnTo>
                    <a:pt x="10791" y="8882"/>
                  </a:lnTo>
                  <a:lnTo>
                    <a:pt x="10791" y="8957"/>
                  </a:lnTo>
                  <a:lnTo>
                    <a:pt x="10847" y="8994"/>
                  </a:lnTo>
                  <a:lnTo>
                    <a:pt x="10876" y="9032"/>
                  </a:lnTo>
                  <a:lnTo>
                    <a:pt x="10904" y="9032"/>
                  </a:lnTo>
                  <a:lnTo>
                    <a:pt x="10932" y="8994"/>
                  </a:lnTo>
                  <a:lnTo>
                    <a:pt x="10932" y="8957"/>
                  </a:lnTo>
                  <a:lnTo>
                    <a:pt x="10904" y="8808"/>
                  </a:lnTo>
                  <a:lnTo>
                    <a:pt x="10932" y="8733"/>
                  </a:lnTo>
                  <a:lnTo>
                    <a:pt x="10932" y="8696"/>
                  </a:lnTo>
                  <a:lnTo>
                    <a:pt x="10960" y="8659"/>
                  </a:lnTo>
                  <a:lnTo>
                    <a:pt x="10989" y="8659"/>
                  </a:lnTo>
                  <a:lnTo>
                    <a:pt x="10989" y="8696"/>
                  </a:lnTo>
                  <a:lnTo>
                    <a:pt x="11017" y="8696"/>
                  </a:lnTo>
                  <a:lnTo>
                    <a:pt x="11045" y="8770"/>
                  </a:lnTo>
                  <a:lnTo>
                    <a:pt x="11045" y="8845"/>
                  </a:lnTo>
                  <a:lnTo>
                    <a:pt x="11102" y="8920"/>
                  </a:lnTo>
                  <a:lnTo>
                    <a:pt x="11130" y="8957"/>
                  </a:lnTo>
                  <a:lnTo>
                    <a:pt x="11045" y="9181"/>
                  </a:lnTo>
                  <a:lnTo>
                    <a:pt x="10989" y="9218"/>
                  </a:lnTo>
                  <a:lnTo>
                    <a:pt x="10960" y="9256"/>
                  </a:lnTo>
                  <a:lnTo>
                    <a:pt x="10960" y="9293"/>
                  </a:lnTo>
                  <a:lnTo>
                    <a:pt x="10989" y="9330"/>
                  </a:lnTo>
                  <a:lnTo>
                    <a:pt x="10989" y="9405"/>
                  </a:lnTo>
                  <a:lnTo>
                    <a:pt x="10932" y="9442"/>
                  </a:lnTo>
                  <a:lnTo>
                    <a:pt x="10904" y="9480"/>
                  </a:lnTo>
                  <a:lnTo>
                    <a:pt x="10876" y="9517"/>
                  </a:lnTo>
                  <a:lnTo>
                    <a:pt x="10819" y="9554"/>
                  </a:lnTo>
                  <a:lnTo>
                    <a:pt x="10819" y="9592"/>
                  </a:lnTo>
                  <a:lnTo>
                    <a:pt x="10819" y="9629"/>
                  </a:lnTo>
                  <a:lnTo>
                    <a:pt x="10819" y="9704"/>
                  </a:lnTo>
                  <a:lnTo>
                    <a:pt x="10791" y="9741"/>
                  </a:lnTo>
                  <a:lnTo>
                    <a:pt x="10763" y="9778"/>
                  </a:lnTo>
                  <a:lnTo>
                    <a:pt x="10791" y="9815"/>
                  </a:lnTo>
                  <a:lnTo>
                    <a:pt x="10819" y="9853"/>
                  </a:lnTo>
                  <a:lnTo>
                    <a:pt x="10819" y="9965"/>
                  </a:lnTo>
                  <a:lnTo>
                    <a:pt x="10819" y="10002"/>
                  </a:lnTo>
                  <a:lnTo>
                    <a:pt x="10734" y="9965"/>
                  </a:lnTo>
                  <a:lnTo>
                    <a:pt x="10678" y="10002"/>
                  </a:lnTo>
                  <a:lnTo>
                    <a:pt x="10650" y="10039"/>
                  </a:lnTo>
                  <a:lnTo>
                    <a:pt x="10650" y="10189"/>
                  </a:lnTo>
                  <a:lnTo>
                    <a:pt x="10678" y="10189"/>
                  </a:lnTo>
                  <a:lnTo>
                    <a:pt x="10763" y="10226"/>
                  </a:lnTo>
                  <a:lnTo>
                    <a:pt x="10819" y="10263"/>
                  </a:lnTo>
                  <a:lnTo>
                    <a:pt x="10876" y="10301"/>
                  </a:lnTo>
                  <a:lnTo>
                    <a:pt x="10904" y="10375"/>
                  </a:lnTo>
                  <a:lnTo>
                    <a:pt x="10932" y="10525"/>
                  </a:lnTo>
                  <a:lnTo>
                    <a:pt x="10960" y="10637"/>
                  </a:lnTo>
                  <a:lnTo>
                    <a:pt x="11045" y="10823"/>
                  </a:lnTo>
                  <a:lnTo>
                    <a:pt x="11130" y="10972"/>
                  </a:lnTo>
                  <a:lnTo>
                    <a:pt x="11158" y="11047"/>
                  </a:lnTo>
                  <a:lnTo>
                    <a:pt x="11158" y="11122"/>
                  </a:lnTo>
                  <a:lnTo>
                    <a:pt x="11158" y="11196"/>
                  </a:lnTo>
                  <a:lnTo>
                    <a:pt x="11215" y="11234"/>
                  </a:lnTo>
                  <a:lnTo>
                    <a:pt x="11299" y="11383"/>
                  </a:lnTo>
                  <a:lnTo>
                    <a:pt x="11356" y="11458"/>
                  </a:lnTo>
                  <a:lnTo>
                    <a:pt x="11384" y="11532"/>
                  </a:lnTo>
                  <a:lnTo>
                    <a:pt x="11441" y="11570"/>
                  </a:lnTo>
                  <a:lnTo>
                    <a:pt x="11497" y="11607"/>
                  </a:lnTo>
                  <a:lnTo>
                    <a:pt x="11525" y="11756"/>
                  </a:lnTo>
                  <a:lnTo>
                    <a:pt x="11610" y="11831"/>
                  </a:lnTo>
                  <a:lnTo>
                    <a:pt x="11638" y="11868"/>
                  </a:lnTo>
                  <a:lnTo>
                    <a:pt x="11667" y="11868"/>
                  </a:lnTo>
                  <a:lnTo>
                    <a:pt x="11723" y="11905"/>
                  </a:lnTo>
                  <a:lnTo>
                    <a:pt x="11751" y="11905"/>
                  </a:lnTo>
                  <a:lnTo>
                    <a:pt x="11780" y="11905"/>
                  </a:lnTo>
                  <a:lnTo>
                    <a:pt x="11808" y="11905"/>
                  </a:lnTo>
                  <a:lnTo>
                    <a:pt x="11864" y="11905"/>
                  </a:lnTo>
                  <a:lnTo>
                    <a:pt x="11893" y="11868"/>
                  </a:lnTo>
                  <a:lnTo>
                    <a:pt x="11893" y="11793"/>
                  </a:lnTo>
                  <a:lnTo>
                    <a:pt x="11864" y="11719"/>
                  </a:lnTo>
                  <a:lnTo>
                    <a:pt x="11695" y="11532"/>
                  </a:lnTo>
                  <a:lnTo>
                    <a:pt x="11638" y="11458"/>
                  </a:lnTo>
                  <a:lnTo>
                    <a:pt x="11638" y="11420"/>
                  </a:lnTo>
                  <a:lnTo>
                    <a:pt x="11638" y="11383"/>
                  </a:lnTo>
                  <a:lnTo>
                    <a:pt x="11695" y="11383"/>
                  </a:lnTo>
                  <a:lnTo>
                    <a:pt x="11836" y="11495"/>
                  </a:lnTo>
                  <a:lnTo>
                    <a:pt x="11864" y="11458"/>
                  </a:lnTo>
                  <a:lnTo>
                    <a:pt x="11921" y="11458"/>
                  </a:lnTo>
                  <a:lnTo>
                    <a:pt x="11949" y="11458"/>
                  </a:lnTo>
                  <a:lnTo>
                    <a:pt x="11977" y="11458"/>
                  </a:lnTo>
                  <a:lnTo>
                    <a:pt x="12034" y="11420"/>
                  </a:lnTo>
                  <a:lnTo>
                    <a:pt x="12090" y="11383"/>
                  </a:lnTo>
                  <a:lnTo>
                    <a:pt x="12090" y="11420"/>
                  </a:lnTo>
                  <a:lnTo>
                    <a:pt x="12090" y="11495"/>
                  </a:lnTo>
                  <a:lnTo>
                    <a:pt x="12006" y="11532"/>
                  </a:lnTo>
                  <a:lnTo>
                    <a:pt x="11977" y="11570"/>
                  </a:lnTo>
                  <a:lnTo>
                    <a:pt x="11977" y="11607"/>
                  </a:lnTo>
                  <a:lnTo>
                    <a:pt x="12006" y="11644"/>
                  </a:lnTo>
                  <a:lnTo>
                    <a:pt x="12062" y="11756"/>
                  </a:lnTo>
                  <a:lnTo>
                    <a:pt x="12090" y="11905"/>
                  </a:lnTo>
                  <a:lnTo>
                    <a:pt x="12090" y="12017"/>
                  </a:lnTo>
                  <a:lnTo>
                    <a:pt x="12062" y="12129"/>
                  </a:lnTo>
                  <a:lnTo>
                    <a:pt x="12062" y="12241"/>
                  </a:lnTo>
                  <a:lnTo>
                    <a:pt x="12090" y="12316"/>
                  </a:lnTo>
                  <a:lnTo>
                    <a:pt x="12119" y="12353"/>
                  </a:lnTo>
                  <a:lnTo>
                    <a:pt x="12147" y="12428"/>
                  </a:lnTo>
                  <a:lnTo>
                    <a:pt x="12175" y="12540"/>
                  </a:lnTo>
                  <a:lnTo>
                    <a:pt x="12203" y="12615"/>
                  </a:lnTo>
                  <a:lnTo>
                    <a:pt x="12232" y="12615"/>
                  </a:lnTo>
                  <a:lnTo>
                    <a:pt x="12260" y="12615"/>
                  </a:lnTo>
                  <a:lnTo>
                    <a:pt x="12316" y="12615"/>
                  </a:lnTo>
                  <a:lnTo>
                    <a:pt x="12344" y="12652"/>
                  </a:lnTo>
                  <a:lnTo>
                    <a:pt x="12316" y="12689"/>
                  </a:lnTo>
                  <a:lnTo>
                    <a:pt x="12316" y="12727"/>
                  </a:lnTo>
                  <a:lnTo>
                    <a:pt x="12344" y="12801"/>
                  </a:lnTo>
                  <a:lnTo>
                    <a:pt x="12401" y="12801"/>
                  </a:lnTo>
                  <a:lnTo>
                    <a:pt x="12486" y="12876"/>
                  </a:lnTo>
                  <a:lnTo>
                    <a:pt x="12514" y="12876"/>
                  </a:lnTo>
                  <a:lnTo>
                    <a:pt x="12570" y="12838"/>
                  </a:lnTo>
                  <a:lnTo>
                    <a:pt x="12599" y="12838"/>
                  </a:lnTo>
                  <a:lnTo>
                    <a:pt x="12599" y="12913"/>
                  </a:lnTo>
                  <a:lnTo>
                    <a:pt x="12599" y="12950"/>
                  </a:lnTo>
                  <a:lnTo>
                    <a:pt x="12655" y="13025"/>
                  </a:lnTo>
                  <a:lnTo>
                    <a:pt x="12683" y="13062"/>
                  </a:lnTo>
                  <a:lnTo>
                    <a:pt x="12683" y="13212"/>
                  </a:lnTo>
                  <a:lnTo>
                    <a:pt x="12683" y="13286"/>
                  </a:lnTo>
                  <a:lnTo>
                    <a:pt x="12712" y="13473"/>
                  </a:lnTo>
                  <a:lnTo>
                    <a:pt x="12796" y="13772"/>
                  </a:lnTo>
                  <a:lnTo>
                    <a:pt x="12938" y="14145"/>
                  </a:lnTo>
                  <a:lnTo>
                    <a:pt x="13022" y="14294"/>
                  </a:lnTo>
                  <a:lnTo>
                    <a:pt x="13079" y="14331"/>
                  </a:lnTo>
                  <a:lnTo>
                    <a:pt x="13107" y="14369"/>
                  </a:lnTo>
                  <a:lnTo>
                    <a:pt x="13135" y="14369"/>
                  </a:lnTo>
                  <a:lnTo>
                    <a:pt x="13192" y="14331"/>
                  </a:lnTo>
                  <a:lnTo>
                    <a:pt x="13220" y="14331"/>
                  </a:lnTo>
                  <a:lnTo>
                    <a:pt x="13277" y="14331"/>
                  </a:lnTo>
                  <a:lnTo>
                    <a:pt x="13305" y="14331"/>
                  </a:lnTo>
                  <a:lnTo>
                    <a:pt x="13390" y="14369"/>
                  </a:lnTo>
                  <a:lnTo>
                    <a:pt x="13418" y="14331"/>
                  </a:lnTo>
                  <a:lnTo>
                    <a:pt x="13446" y="14294"/>
                  </a:lnTo>
                  <a:lnTo>
                    <a:pt x="13503" y="14369"/>
                  </a:lnTo>
                  <a:lnTo>
                    <a:pt x="13559" y="14369"/>
                  </a:lnTo>
                  <a:lnTo>
                    <a:pt x="13644" y="14406"/>
                  </a:lnTo>
                  <a:lnTo>
                    <a:pt x="13757" y="14481"/>
                  </a:lnTo>
                  <a:lnTo>
                    <a:pt x="13813" y="14555"/>
                  </a:lnTo>
                  <a:lnTo>
                    <a:pt x="13870" y="14630"/>
                  </a:lnTo>
                  <a:lnTo>
                    <a:pt x="13955" y="14817"/>
                  </a:lnTo>
                  <a:lnTo>
                    <a:pt x="14011" y="14854"/>
                  </a:lnTo>
                  <a:lnTo>
                    <a:pt x="14068" y="14928"/>
                  </a:lnTo>
                  <a:lnTo>
                    <a:pt x="14152" y="15115"/>
                  </a:lnTo>
                  <a:lnTo>
                    <a:pt x="14181" y="15152"/>
                  </a:lnTo>
                  <a:lnTo>
                    <a:pt x="14237" y="15190"/>
                  </a:lnTo>
                  <a:lnTo>
                    <a:pt x="14265" y="15227"/>
                  </a:lnTo>
                  <a:lnTo>
                    <a:pt x="14237" y="15264"/>
                  </a:lnTo>
                  <a:lnTo>
                    <a:pt x="14265" y="15302"/>
                  </a:lnTo>
                  <a:lnTo>
                    <a:pt x="14322" y="15376"/>
                  </a:lnTo>
                  <a:lnTo>
                    <a:pt x="14350" y="15414"/>
                  </a:lnTo>
                  <a:lnTo>
                    <a:pt x="14378" y="15563"/>
                  </a:lnTo>
                  <a:lnTo>
                    <a:pt x="14407" y="15638"/>
                  </a:lnTo>
                  <a:lnTo>
                    <a:pt x="14491" y="15638"/>
                  </a:lnTo>
                  <a:lnTo>
                    <a:pt x="14548" y="15675"/>
                  </a:lnTo>
                  <a:lnTo>
                    <a:pt x="14604" y="15638"/>
                  </a:lnTo>
                  <a:lnTo>
                    <a:pt x="14689" y="15675"/>
                  </a:lnTo>
                  <a:lnTo>
                    <a:pt x="14717" y="15675"/>
                  </a:lnTo>
                  <a:lnTo>
                    <a:pt x="14746" y="15712"/>
                  </a:lnTo>
                  <a:lnTo>
                    <a:pt x="14774" y="15750"/>
                  </a:lnTo>
                  <a:lnTo>
                    <a:pt x="14802" y="15750"/>
                  </a:lnTo>
                  <a:lnTo>
                    <a:pt x="14830" y="15750"/>
                  </a:lnTo>
                  <a:lnTo>
                    <a:pt x="14915" y="15712"/>
                  </a:lnTo>
                  <a:lnTo>
                    <a:pt x="14915" y="15750"/>
                  </a:lnTo>
                  <a:lnTo>
                    <a:pt x="14943" y="15787"/>
                  </a:lnTo>
                  <a:lnTo>
                    <a:pt x="14915" y="15824"/>
                  </a:lnTo>
                  <a:lnTo>
                    <a:pt x="14915" y="15862"/>
                  </a:lnTo>
                  <a:lnTo>
                    <a:pt x="14943" y="15936"/>
                  </a:lnTo>
                  <a:lnTo>
                    <a:pt x="14915" y="15973"/>
                  </a:lnTo>
                  <a:lnTo>
                    <a:pt x="14887" y="16011"/>
                  </a:lnTo>
                  <a:lnTo>
                    <a:pt x="14802" y="16048"/>
                  </a:lnTo>
                  <a:lnTo>
                    <a:pt x="14746" y="16048"/>
                  </a:lnTo>
                  <a:lnTo>
                    <a:pt x="14689" y="16011"/>
                  </a:lnTo>
                  <a:lnTo>
                    <a:pt x="14604" y="15936"/>
                  </a:lnTo>
                  <a:lnTo>
                    <a:pt x="14576" y="15862"/>
                  </a:lnTo>
                  <a:lnTo>
                    <a:pt x="14520" y="15824"/>
                  </a:lnTo>
                  <a:lnTo>
                    <a:pt x="14463" y="15824"/>
                  </a:lnTo>
                  <a:lnTo>
                    <a:pt x="14435" y="15862"/>
                  </a:lnTo>
                  <a:lnTo>
                    <a:pt x="14407" y="15899"/>
                  </a:lnTo>
                  <a:lnTo>
                    <a:pt x="14407" y="16011"/>
                  </a:lnTo>
                  <a:lnTo>
                    <a:pt x="14435" y="16085"/>
                  </a:lnTo>
                  <a:lnTo>
                    <a:pt x="14463" y="16197"/>
                  </a:lnTo>
                  <a:lnTo>
                    <a:pt x="14548" y="16309"/>
                  </a:lnTo>
                  <a:lnTo>
                    <a:pt x="14604" y="16384"/>
                  </a:lnTo>
                  <a:lnTo>
                    <a:pt x="14661" y="16384"/>
                  </a:lnTo>
                  <a:lnTo>
                    <a:pt x="14717" y="16347"/>
                  </a:lnTo>
                  <a:lnTo>
                    <a:pt x="14830" y="16309"/>
                  </a:lnTo>
                  <a:lnTo>
                    <a:pt x="14915" y="16309"/>
                  </a:lnTo>
                  <a:lnTo>
                    <a:pt x="14943" y="16272"/>
                  </a:lnTo>
                  <a:lnTo>
                    <a:pt x="15028" y="16160"/>
                  </a:lnTo>
                  <a:lnTo>
                    <a:pt x="15113" y="16123"/>
                  </a:lnTo>
                  <a:lnTo>
                    <a:pt x="15169" y="16123"/>
                  </a:lnTo>
                  <a:lnTo>
                    <a:pt x="15226" y="16160"/>
                  </a:lnTo>
                  <a:lnTo>
                    <a:pt x="15424" y="16123"/>
                  </a:lnTo>
                  <a:lnTo>
                    <a:pt x="15452" y="16048"/>
                  </a:lnTo>
                  <a:lnTo>
                    <a:pt x="15565" y="15973"/>
                  </a:lnTo>
                  <a:lnTo>
                    <a:pt x="15621" y="15973"/>
                  </a:lnTo>
                  <a:lnTo>
                    <a:pt x="15621" y="15936"/>
                  </a:lnTo>
                  <a:lnTo>
                    <a:pt x="15621" y="15862"/>
                  </a:lnTo>
                  <a:lnTo>
                    <a:pt x="15650" y="15862"/>
                  </a:lnTo>
                  <a:lnTo>
                    <a:pt x="15706" y="15862"/>
                  </a:lnTo>
                  <a:lnTo>
                    <a:pt x="15791" y="15936"/>
                  </a:lnTo>
                  <a:lnTo>
                    <a:pt x="15819" y="15899"/>
                  </a:lnTo>
                  <a:lnTo>
                    <a:pt x="15847" y="15824"/>
                  </a:lnTo>
                  <a:lnTo>
                    <a:pt x="15876" y="15824"/>
                  </a:lnTo>
                  <a:lnTo>
                    <a:pt x="15932" y="15824"/>
                  </a:lnTo>
                  <a:lnTo>
                    <a:pt x="15960" y="15787"/>
                  </a:lnTo>
                  <a:lnTo>
                    <a:pt x="15960" y="15675"/>
                  </a:lnTo>
                  <a:lnTo>
                    <a:pt x="15989" y="15600"/>
                  </a:lnTo>
                  <a:lnTo>
                    <a:pt x="16017" y="15600"/>
                  </a:lnTo>
                  <a:lnTo>
                    <a:pt x="16017" y="15488"/>
                  </a:lnTo>
                  <a:lnTo>
                    <a:pt x="16102" y="15414"/>
                  </a:lnTo>
                  <a:lnTo>
                    <a:pt x="16130" y="15339"/>
                  </a:lnTo>
                  <a:lnTo>
                    <a:pt x="16102" y="15302"/>
                  </a:lnTo>
                  <a:lnTo>
                    <a:pt x="16073" y="15190"/>
                  </a:lnTo>
                  <a:lnTo>
                    <a:pt x="16017" y="15078"/>
                  </a:lnTo>
                  <a:lnTo>
                    <a:pt x="16017" y="15003"/>
                  </a:lnTo>
                  <a:lnTo>
                    <a:pt x="16045" y="14928"/>
                  </a:lnTo>
                  <a:lnTo>
                    <a:pt x="16073" y="14817"/>
                  </a:lnTo>
                  <a:lnTo>
                    <a:pt x="16073" y="14779"/>
                  </a:lnTo>
                  <a:lnTo>
                    <a:pt x="16045" y="14705"/>
                  </a:lnTo>
                  <a:lnTo>
                    <a:pt x="16073" y="14630"/>
                  </a:lnTo>
                  <a:lnTo>
                    <a:pt x="16102" y="14593"/>
                  </a:lnTo>
                  <a:lnTo>
                    <a:pt x="16130" y="14555"/>
                  </a:lnTo>
                  <a:lnTo>
                    <a:pt x="16130" y="14369"/>
                  </a:lnTo>
                  <a:lnTo>
                    <a:pt x="16158" y="14294"/>
                  </a:lnTo>
                  <a:lnTo>
                    <a:pt x="16186" y="14219"/>
                  </a:lnTo>
                  <a:lnTo>
                    <a:pt x="16215" y="14182"/>
                  </a:lnTo>
                  <a:lnTo>
                    <a:pt x="16215" y="14070"/>
                  </a:lnTo>
                  <a:lnTo>
                    <a:pt x="16215" y="13921"/>
                  </a:lnTo>
                  <a:lnTo>
                    <a:pt x="16243" y="13883"/>
                  </a:lnTo>
                  <a:lnTo>
                    <a:pt x="16271" y="13846"/>
                  </a:lnTo>
                  <a:lnTo>
                    <a:pt x="16271" y="13883"/>
                  </a:lnTo>
                  <a:lnTo>
                    <a:pt x="16299" y="13958"/>
                  </a:lnTo>
                  <a:lnTo>
                    <a:pt x="16299" y="14033"/>
                  </a:lnTo>
                  <a:lnTo>
                    <a:pt x="16328" y="14070"/>
                  </a:lnTo>
                  <a:lnTo>
                    <a:pt x="16356" y="14070"/>
                  </a:lnTo>
                  <a:lnTo>
                    <a:pt x="16384" y="14070"/>
                  </a:lnTo>
                  <a:lnTo>
                    <a:pt x="16384" y="14033"/>
                  </a:lnTo>
                  <a:lnTo>
                    <a:pt x="16384" y="13958"/>
                  </a:lnTo>
                  <a:lnTo>
                    <a:pt x="16356" y="13846"/>
                  </a:lnTo>
                  <a:lnTo>
                    <a:pt x="16328" y="13697"/>
                  </a:lnTo>
                  <a:lnTo>
                    <a:pt x="16299" y="13548"/>
                  </a:lnTo>
                  <a:lnTo>
                    <a:pt x="16299" y="13398"/>
                  </a:lnTo>
                  <a:lnTo>
                    <a:pt x="16271" y="13286"/>
                  </a:lnTo>
                  <a:lnTo>
                    <a:pt x="16271" y="13174"/>
                  </a:lnTo>
                  <a:lnTo>
                    <a:pt x="16299" y="13062"/>
                  </a:lnTo>
                  <a:lnTo>
                    <a:pt x="16299" y="12950"/>
                  </a:lnTo>
                  <a:lnTo>
                    <a:pt x="16271" y="12577"/>
                  </a:lnTo>
                  <a:lnTo>
                    <a:pt x="16271" y="12503"/>
                  </a:lnTo>
                  <a:lnTo>
                    <a:pt x="16271" y="12241"/>
                  </a:lnTo>
                  <a:lnTo>
                    <a:pt x="16243" y="11905"/>
                  </a:lnTo>
                  <a:lnTo>
                    <a:pt x="16243" y="11644"/>
                  </a:lnTo>
                  <a:lnTo>
                    <a:pt x="16215" y="11420"/>
                  </a:lnTo>
                  <a:lnTo>
                    <a:pt x="16186" y="11159"/>
                  </a:lnTo>
                  <a:lnTo>
                    <a:pt x="16158" y="10972"/>
                  </a:lnTo>
                  <a:lnTo>
                    <a:pt x="16073" y="10749"/>
                  </a:lnTo>
                  <a:lnTo>
                    <a:pt x="16045" y="10637"/>
                  </a:lnTo>
                  <a:lnTo>
                    <a:pt x="15989" y="10450"/>
                  </a:lnTo>
                  <a:lnTo>
                    <a:pt x="15932" y="10301"/>
                  </a:lnTo>
                  <a:lnTo>
                    <a:pt x="15876" y="10189"/>
                  </a:lnTo>
                  <a:lnTo>
                    <a:pt x="15847" y="10151"/>
                  </a:lnTo>
                  <a:lnTo>
                    <a:pt x="15763" y="10151"/>
                  </a:lnTo>
                  <a:lnTo>
                    <a:pt x="15734" y="10114"/>
                  </a:lnTo>
                  <a:lnTo>
                    <a:pt x="15706" y="10077"/>
                  </a:lnTo>
                  <a:lnTo>
                    <a:pt x="15734" y="9965"/>
                  </a:lnTo>
                  <a:lnTo>
                    <a:pt x="15678" y="9815"/>
                  </a:lnTo>
                  <a:lnTo>
                    <a:pt x="15593" y="9704"/>
                  </a:lnTo>
                  <a:lnTo>
                    <a:pt x="15537" y="9554"/>
                  </a:lnTo>
                  <a:lnTo>
                    <a:pt x="15395" y="9330"/>
                  </a:lnTo>
                  <a:lnTo>
                    <a:pt x="15367" y="9256"/>
                  </a:lnTo>
                  <a:lnTo>
                    <a:pt x="15339" y="9144"/>
                  </a:lnTo>
                  <a:lnTo>
                    <a:pt x="15311" y="8994"/>
                  </a:lnTo>
                  <a:lnTo>
                    <a:pt x="15254" y="8845"/>
                  </a:lnTo>
                  <a:lnTo>
                    <a:pt x="15198" y="8733"/>
                  </a:lnTo>
                  <a:lnTo>
                    <a:pt x="15113" y="8547"/>
                  </a:lnTo>
                  <a:lnTo>
                    <a:pt x="15000" y="8360"/>
                  </a:lnTo>
                  <a:lnTo>
                    <a:pt x="14915" y="8211"/>
                  </a:lnTo>
                  <a:lnTo>
                    <a:pt x="14802" y="7987"/>
                  </a:lnTo>
                  <a:lnTo>
                    <a:pt x="14633" y="7614"/>
                  </a:lnTo>
                  <a:lnTo>
                    <a:pt x="14491" y="7352"/>
                  </a:lnTo>
                  <a:lnTo>
                    <a:pt x="14294" y="6867"/>
                  </a:lnTo>
                  <a:lnTo>
                    <a:pt x="14096" y="6345"/>
                  </a:lnTo>
                  <a:lnTo>
                    <a:pt x="13983" y="5971"/>
                  </a:lnTo>
                  <a:lnTo>
                    <a:pt x="13870" y="5635"/>
                  </a:lnTo>
                  <a:lnTo>
                    <a:pt x="13870" y="5598"/>
                  </a:lnTo>
                  <a:lnTo>
                    <a:pt x="13898" y="5598"/>
                  </a:lnTo>
                  <a:lnTo>
                    <a:pt x="14011" y="5710"/>
                  </a:lnTo>
                  <a:lnTo>
                    <a:pt x="14039" y="5710"/>
                  </a:lnTo>
                  <a:lnTo>
                    <a:pt x="14039" y="5635"/>
                  </a:lnTo>
                  <a:lnTo>
                    <a:pt x="13983" y="5524"/>
                  </a:lnTo>
                  <a:lnTo>
                    <a:pt x="13813" y="5300"/>
                  </a:lnTo>
                  <a:lnTo>
                    <a:pt x="13700" y="5076"/>
                  </a:lnTo>
                  <a:lnTo>
                    <a:pt x="13672" y="4926"/>
                  </a:lnTo>
                  <a:lnTo>
                    <a:pt x="13644" y="4889"/>
                  </a:lnTo>
                  <a:lnTo>
                    <a:pt x="13616" y="4852"/>
                  </a:lnTo>
                  <a:lnTo>
                    <a:pt x="13559" y="4852"/>
                  </a:lnTo>
                  <a:lnTo>
                    <a:pt x="13531" y="4852"/>
                  </a:lnTo>
                  <a:lnTo>
                    <a:pt x="13531" y="4665"/>
                  </a:lnTo>
                  <a:lnTo>
                    <a:pt x="13474" y="4553"/>
                  </a:lnTo>
                  <a:lnTo>
                    <a:pt x="13418" y="4441"/>
                  </a:lnTo>
                  <a:lnTo>
                    <a:pt x="13192" y="4031"/>
                  </a:lnTo>
                  <a:lnTo>
                    <a:pt x="13192" y="3956"/>
                  </a:lnTo>
                  <a:lnTo>
                    <a:pt x="13135" y="3807"/>
                  </a:lnTo>
                  <a:lnTo>
                    <a:pt x="12994" y="3471"/>
                  </a:lnTo>
                  <a:lnTo>
                    <a:pt x="12881" y="3247"/>
                  </a:lnTo>
                  <a:lnTo>
                    <a:pt x="12853" y="3135"/>
                  </a:lnTo>
                  <a:lnTo>
                    <a:pt x="12825" y="3098"/>
                  </a:lnTo>
                  <a:lnTo>
                    <a:pt x="12768" y="3060"/>
                  </a:lnTo>
                  <a:lnTo>
                    <a:pt x="12740" y="3023"/>
                  </a:lnTo>
                  <a:lnTo>
                    <a:pt x="12712" y="2836"/>
                  </a:lnTo>
                  <a:lnTo>
                    <a:pt x="12712" y="2724"/>
                  </a:lnTo>
                  <a:lnTo>
                    <a:pt x="12655" y="2612"/>
                  </a:lnTo>
                  <a:lnTo>
                    <a:pt x="12627" y="2575"/>
                  </a:lnTo>
                  <a:lnTo>
                    <a:pt x="12627" y="2463"/>
                  </a:lnTo>
                  <a:lnTo>
                    <a:pt x="12599" y="2314"/>
                  </a:lnTo>
                  <a:lnTo>
                    <a:pt x="12457" y="1978"/>
                  </a:lnTo>
                  <a:lnTo>
                    <a:pt x="12373" y="1679"/>
                  </a:lnTo>
                  <a:lnTo>
                    <a:pt x="12344" y="1530"/>
                  </a:lnTo>
                  <a:lnTo>
                    <a:pt x="12288" y="1306"/>
                  </a:lnTo>
                  <a:lnTo>
                    <a:pt x="12260" y="1120"/>
                  </a:lnTo>
                  <a:lnTo>
                    <a:pt x="12232" y="1120"/>
                  </a:lnTo>
                  <a:lnTo>
                    <a:pt x="12203" y="1194"/>
                  </a:lnTo>
                  <a:lnTo>
                    <a:pt x="12147" y="1194"/>
                  </a:lnTo>
                  <a:lnTo>
                    <a:pt x="12119" y="1194"/>
                  </a:lnTo>
                  <a:lnTo>
                    <a:pt x="12119" y="1157"/>
                  </a:lnTo>
                  <a:lnTo>
                    <a:pt x="12147" y="1082"/>
                  </a:lnTo>
                  <a:lnTo>
                    <a:pt x="12147" y="933"/>
                  </a:lnTo>
                  <a:lnTo>
                    <a:pt x="12119" y="858"/>
                  </a:lnTo>
                  <a:lnTo>
                    <a:pt x="12090" y="784"/>
                  </a:lnTo>
                  <a:lnTo>
                    <a:pt x="12062" y="746"/>
                  </a:lnTo>
                  <a:lnTo>
                    <a:pt x="12062" y="672"/>
                  </a:lnTo>
                  <a:lnTo>
                    <a:pt x="12062" y="634"/>
                  </a:lnTo>
                  <a:lnTo>
                    <a:pt x="12006" y="560"/>
                  </a:lnTo>
                  <a:lnTo>
                    <a:pt x="12006" y="485"/>
                  </a:lnTo>
                  <a:lnTo>
                    <a:pt x="12006" y="411"/>
                  </a:lnTo>
                  <a:lnTo>
                    <a:pt x="12034" y="336"/>
                  </a:lnTo>
                  <a:lnTo>
                    <a:pt x="12034" y="299"/>
                  </a:lnTo>
                  <a:lnTo>
                    <a:pt x="12006" y="299"/>
                  </a:lnTo>
                  <a:lnTo>
                    <a:pt x="11949" y="336"/>
                  </a:lnTo>
                  <a:lnTo>
                    <a:pt x="11921" y="336"/>
                  </a:lnTo>
                  <a:lnTo>
                    <a:pt x="11893" y="299"/>
                  </a:lnTo>
                  <a:lnTo>
                    <a:pt x="11864" y="299"/>
                  </a:lnTo>
                  <a:lnTo>
                    <a:pt x="11808" y="224"/>
                  </a:lnTo>
                  <a:lnTo>
                    <a:pt x="11723" y="224"/>
                  </a:lnTo>
                  <a:lnTo>
                    <a:pt x="11667" y="224"/>
                  </a:lnTo>
                  <a:lnTo>
                    <a:pt x="11610" y="187"/>
                  </a:lnTo>
                  <a:lnTo>
                    <a:pt x="11582" y="187"/>
                  </a:lnTo>
                  <a:lnTo>
                    <a:pt x="11554" y="224"/>
                  </a:lnTo>
                  <a:lnTo>
                    <a:pt x="11469" y="149"/>
                  </a:lnTo>
                  <a:lnTo>
                    <a:pt x="11441" y="112"/>
                  </a:lnTo>
                  <a:lnTo>
                    <a:pt x="11384" y="149"/>
                  </a:lnTo>
                  <a:lnTo>
                    <a:pt x="11328" y="112"/>
                  </a:lnTo>
                  <a:lnTo>
                    <a:pt x="11243" y="112"/>
                  </a:lnTo>
                  <a:lnTo>
                    <a:pt x="11158" y="75"/>
                  </a:lnTo>
                  <a:lnTo>
                    <a:pt x="11130" y="0"/>
                  </a:lnTo>
                  <a:lnTo>
                    <a:pt x="11073" y="37"/>
                  </a:lnTo>
                  <a:lnTo>
                    <a:pt x="11017" y="37"/>
                  </a:lnTo>
                  <a:lnTo>
                    <a:pt x="10989" y="112"/>
                  </a:lnTo>
                  <a:lnTo>
                    <a:pt x="10989" y="149"/>
                  </a:lnTo>
                  <a:lnTo>
                    <a:pt x="10960" y="149"/>
                  </a:lnTo>
                  <a:lnTo>
                    <a:pt x="10904" y="149"/>
                  </a:lnTo>
                  <a:lnTo>
                    <a:pt x="10876" y="187"/>
                  </a:lnTo>
                  <a:lnTo>
                    <a:pt x="10876" y="261"/>
                  </a:lnTo>
                  <a:lnTo>
                    <a:pt x="10847" y="299"/>
                  </a:lnTo>
                  <a:lnTo>
                    <a:pt x="10847" y="373"/>
                  </a:lnTo>
                  <a:lnTo>
                    <a:pt x="10847" y="448"/>
                  </a:lnTo>
                  <a:lnTo>
                    <a:pt x="10904" y="709"/>
                  </a:lnTo>
                  <a:lnTo>
                    <a:pt x="10960" y="784"/>
                  </a:lnTo>
                  <a:lnTo>
                    <a:pt x="10960" y="858"/>
                  </a:lnTo>
                  <a:lnTo>
                    <a:pt x="10960" y="970"/>
                  </a:lnTo>
                  <a:lnTo>
                    <a:pt x="10989" y="1194"/>
                  </a:lnTo>
                  <a:lnTo>
                    <a:pt x="10989" y="1381"/>
                  </a:lnTo>
                  <a:lnTo>
                    <a:pt x="10989" y="1456"/>
                  </a:lnTo>
                  <a:lnTo>
                    <a:pt x="10904" y="1493"/>
                  </a:lnTo>
                  <a:lnTo>
                    <a:pt x="10847" y="1493"/>
                  </a:lnTo>
                  <a:lnTo>
                    <a:pt x="10763" y="1493"/>
                  </a:lnTo>
                  <a:lnTo>
                    <a:pt x="10706" y="1493"/>
                  </a:lnTo>
                  <a:lnTo>
                    <a:pt x="10678" y="1418"/>
                  </a:lnTo>
                  <a:lnTo>
                    <a:pt x="10621" y="1194"/>
                  </a:lnTo>
                  <a:lnTo>
                    <a:pt x="10621" y="1120"/>
                  </a:lnTo>
                  <a:lnTo>
                    <a:pt x="10593" y="1082"/>
                  </a:lnTo>
                  <a:lnTo>
                    <a:pt x="10565" y="1045"/>
                  </a:lnTo>
                  <a:lnTo>
                    <a:pt x="10593" y="1008"/>
                  </a:lnTo>
                  <a:lnTo>
                    <a:pt x="10593" y="933"/>
                  </a:lnTo>
                  <a:lnTo>
                    <a:pt x="10113" y="970"/>
                  </a:lnTo>
                  <a:lnTo>
                    <a:pt x="9830" y="1008"/>
                  </a:lnTo>
                  <a:lnTo>
                    <a:pt x="9633" y="1008"/>
                  </a:lnTo>
                  <a:lnTo>
                    <a:pt x="8813" y="1082"/>
                  </a:lnTo>
                  <a:lnTo>
                    <a:pt x="8503" y="1120"/>
                  </a:lnTo>
                  <a:lnTo>
                    <a:pt x="8305" y="1120"/>
                  </a:lnTo>
                  <a:lnTo>
                    <a:pt x="7910" y="1157"/>
                  </a:lnTo>
                  <a:lnTo>
                    <a:pt x="7571" y="1157"/>
                  </a:lnTo>
                  <a:lnTo>
                    <a:pt x="7090" y="1232"/>
                  </a:lnTo>
                  <a:lnTo>
                    <a:pt x="6921" y="1232"/>
                  </a:lnTo>
                  <a:lnTo>
                    <a:pt x="6497" y="1269"/>
                  </a:lnTo>
                  <a:lnTo>
                    <a:pt x="6356" y="1269"/>
                  </a:lnTo>
                  <a:lnTo>
                    <a:pt x="5424" y="1344"/>
                  </a:lnTo>
                  <a:lnTo>
                    <a:pt x="5395" y="1306"/>
                  </a:lnTo>
                  <a:lnTo>
                    <a:pt x="5339" y="1269"/>
                  </a:lnTo>
                  <a:lnTo>
                    <a:pt x="5254" y="1157"/>
                  </a:lnTo>
                  <a:lnTo>
                    <a:pt x="5226" y="933"/>
                  </a:lnTo>
                  <a:lnTo>
                    <a:pt x="5226" y="858"/>
                  </a:lnTo>
                  <a:lnTo>
                    <a:pt x="5198" y="821"/>
                  </a:lnTo>
                  <a:lnTo>
                    <a:pt x="5141" y="746"/>
                  </a:lnTo>
                  <a:lnTo>
                    <a:pt x="5085" y="672"/>
                  </a:lnTo>
                  <a:lnTo>
                    <a:pt x="5056" y="560"/>
                  </a:lnTo>
                  <a:lnTo>
                    <a:pt x="4124" y="672"/>
                  </a:lnTo>
                  <a:lnTo>
                    <a:pt x="4068" y="672"/>
                  </a:lnTo>
                  <a:lnTo>
                    <a:pt x="3051" y="821"/>
                  </a:lnTo>
                  <a:lnTo>
                    <a:pt x="2768" y="858"/>
                  </a:lnTo>
                  <a:lnTo>
                    <a:pt x="2401" y="896"/>
                  </a:lnTo>
                  <a:lnTo>
                    <a:pt x="1780" y="970"/>
                  </a:lnTo>
                  <a:lnTo>
                    <a:pt x="1610" y="1008"/>
                  </a:lnTo>
                  <a:lnTo>
                    <a:pt x="876" y="1082"/>
                  </a:lnTo>
                  <a:lnTo>
                    <a:pt x="28" y="1194"/>
                  </a:lnTo>
                  <a:lnTo>
                    <a:pt x="56" y="1344"/>
                  </a:lnTo>
                  <a:lnTo>
                    <a:pt x="28" y="1418"/>
                  </a:lnTo>
                  <a:lnTo>
                    <a:pt x="0" y="1530"/>
                  </a:lnTo>
                  <a:lnTo>
                    <a:pt x="0" y="1605"/>
                  </a:lnTo>
                  <a:lnTo>
                    <a:pt x="28" y="1642"/>
                  </a:lnTo>
                  <a:lnTo>
                    <a:pt x="56" y="1679"/>
                  </a:lnTo>
                  <a:lnTo>
                    <a:pt x="198" y="1866"/>
                  </a:lnTo>
                  <a:lnTo>
                    <a:pt x="311" y="2015"/>
                  </a:lnTo>
                  <a:lnTo>
                    <a:pt x="367" y="2053"/>
                  </a:lnTo>
                  <a:lnTo>
                    <a:pt x="395" y="2090"/>
                  </a:lnTo>
                  <a:lnTo>
                    <a:pt x="452" y="2127"/>
                  </a:lnTo>
                  <a:lnTo>
                    <a:pt x="508" y="2202"/>
                  </a:lnTo>
                  <a:lnTo>
                    <a:pt x="480" y="2314"/>
                  </a:lnTo>
                  <a:lnTo>
                    <a:pt x="452" y="2426"/>
                  </a:lnTo>
                  <a:lnTo>
                    <a:pt x="424" y="2538"/>
                  </a:lnTo>
                  <a:lnTo>
                    <a:pt x="395" y="2575"/>
                  </a:lnTo>
                  <a:lnTo>
                    <a:pt x="424" y="2650"/>
                  </a:lnTo>
                  <a:lnTo>
                    <a:pt x="452" y="2687"/>
                  </a:lnTo>
                  <a:lnTo>
                    <a:pt x="565" y="2762"/>
                  </a:lnTo>
                  <a:lnTo>
                    <a:pt x="565" y="2799"/>
                  </a:lnTo>
                  <a:lnTo>
                    <a:pt x="537" y="2874"/>
                  </a:lnTo>
                  <a:lnTo>
                    <a:pt x="508" y="2874"/>
                  </a:lnTo>
                  <a:lnTo>
                    <a:pt x="480" y="2911"/>
                  </a:lnTo>
                  <a:lnTo>
                    <a:pt x="452" y="2948"/>
                  </a:lnTo>
                  <a:lnTo>
                    <a:pt x="452" y="2986"/>
                  </a:lnTo>
                  <a:lnTo>
                    <a:pt x="452" y="3060"/>
                  </a:lnTo>
                  <a:lnTo>
                    <a:pt x="424" y="3098"/>
                  </a:lnTo>
                  <a:lnTo>
                    <a:pt x="367" y="3172"/>
                  </a:lnTo>
                  <a:lnTo>
                    <a:pt x="367" y="3210"/>
                  </a:lnTo>
                  <a:lnTo>
                    <a:pt x="367" y="3247"/>
                  </a:lnTo>
                  <a:lnTo>
                    <a:pt x="395" y="3247"/>
                  </a:lnTo>
                  <a:lnTo>
                    <a:pt x="508" y="3172"/>
                  </a:lnTo>
                  <a:lnTo>
                    <a:pt x="537" y="3135"/>
                  </a:lnTo>
                  <a:lnTo>
                    <a:pt x="565" y="3135"/>
                  </a:lnTo>
                  <a:lnTo>
                    <a:pt x="593" y="3060"/>
                  </a:lnTo>
                  <a:lnTo>
                    <a:pt x="678" y="3023"/>
                  </a:lnTo>
                  <a:lnTo>
                    <a:pt x="734" y="3023"/>
                  </a:lnTo>
                  <a:lnTo>
                    <a:pt x="734" y="2986"/>
                  </a:lnTo>
                  <a:lnTo>
                    <a:pt x="734" y="2911"/>
                  </a:lnTo>
                  <a:lnTo>
                    <a:pt x="763" y="2911"/>
                  </a:lnTo>
                  <a:lnTo>
                    <a:pt x="819" y="2836"/>
                  </a:lnTo>
                  <a:lnTo>
                    <a:pt x="904" y="2799"/>
                  </a:lnTo>
                  <a:lnTo>
                    <a:pt x="932" y="2724"/>
                  </a:lnTo>
                  <a:lnTo>
                    <a:pt x="960" y="2650"/>
                  </a:lnTo>
                  <a:lnTo>
                    <a:pt x="960" y="2538"/>
                  </a:lnTo>
                  <a:lnTo>
                    <a:pt x="932" y="2463"/>
                  </a:lnTo>
                  <a:lnTo>
                    <a:pt x="932" y="2389"/>
                  </a:lnTo>
                  <a:lnTo>
                    <a:pt x="904" y="2351"/>
                  </a:lnTo>
                  <a:lnTo>
                    <a:pt x="932" y="2314"/>
                  </a:lnTo>
                  <a:lnTo>
                    <a:pt x="989" y="2351"/>
                  </a:lnTo>
                  <a:lnTo>
                    <a:pt x="1017" y="2426"/>
                  </a:lnTo>
                  <a:lnTo>
                    <a:pt x="1045" y="2426"/>
                  </a:lnTo>
                  <a:lnTo>
                    <a:pt x="1073" y="2463"/>
                  </a:lnTo>
                  <a:lnTo>
                    <a:pt x="1073" y="2575"/>
                  </a:lnTo>
                  <a:lnTo>
                    <a:pt x="1073" y="2612"/>
                  </a:lnTo>
                  <a:lnTo>
                    <a:pt x="1102" y="2612"/>
                  </a:lnTo>
                  <a:lnTo>
                    <a:pt x="1158" y="2612"/>
                  </a:lnTo>
                  <a:lnTo>
                    <a:pt x="1186" y="2538"/>
                  </a:lnTo>
                  <a:lnTo>
                    <a:pt x="1215" y="2389"/>
                  </a:lnTo>
                  <a:lnTo>
                    <a:pt x="1243" y="2314"/>
                  </a:lnTo>
                  <a:lnTo>
                    <a:pt x="1271" y="2314"/>
                  </a:lnTo>
                  <a:lnTo>
                    <a:pt x="1271" y="2351"/>
                  </a:lnTo>
                  <a:lnTo>
                    <a:pt x="1271" y="2426"/>
                  </a:lnTo>
                  <a:lnTo>
                    <a:pt x="1271" y="2463"/>
                  </a:lnTo>
                  <a:lnTo>
                    <a:pt x="1299" y="2501"/>
                  </a:lnTo>
                  <a:lnTo>
                    <a:pt x="1356" y="2538"/>
                  </a:lnTo>
                  <a:lnTo>
                    <a:pt x="1384" y="2575"/>
                  </a:lnTo>
                  <a:lnTo>
                    <a:pt x="1384" y="2612"/>
                  </a:lnTo>
                  <a:lnTo>
                    <a:pt x="1356" y="2650"/>
                  </a:lnTo>
                  <a:lnTo>
                    <a:pt x="1299" y="2724"/>
                  </a:lnTo>
                  <a:lnTo>
                    <a:pt x="1243" y="2762"/>
                  </a:lnTo>
                  <a:lnTo>
                    <a:pt x="1186" y="2762"/>
                  </a:lnTo>
                  <a:lnTo>
                    <a:pt x="1102" y="2799"/>
                  </a:lnTo>
                  <a:lnTo>
                    <a:pt x="1017" y="2836"/>
                  </a:lnTo>
                  <a:lnTo>
                    <a:pt x="989" y="2874"/>
                  </a:lnTo>
                  <a:lnTo>
                    <a:pt x="989" y="2911"/>
                  </a:lnTo>
                  <a:lnTo>
                    <a:pt x="960" y="2948"/>
                  </a:lnTo>
                  <a:lnTo>
                    <a:pt x="989" y="2948"/>
                  </a:lnTo>
                  <a:lnTo>
                    <a:pt x="1017" y="2948"/>
                  </a:lnTo>
                  <a:lnTo>
                    <a:pt x="1073" y="2948"/>
                  </a:lnTo>
                  <a:lnTo>
                    <a:pt x="1102" y="2911"/>
                  </a:lnTo>
                  <a:lnTo>
                    <a:pt x="1186" y="2836"/>
                  </a:lnTo>
                  <a:lnTo>
                    <a:pt x="1299" y="2836"/>
                  </a:lnTo>
                  <a:lnTo>
                    <a:pt x="1441" y="2762"/>
                  </a:lnTo>
                  <a:lnTo>
                    <a:pt x="1582" y="2724"/>
                  </a:lnTo>
                  <a:lnTo>
                    <a:pt x="1695" y="2687"/>
                  </a:lnTo>
                  <a:lnTo>
                    <a:pt x="1808" y="2650"/>
                  </a:lnTo>
                  <a:lnTo>
                    <a:pt x="1949" y="2650"/>
                  </a:lnTo>
                  <a:lnTo>
                    <a:pt x="2062" y="2612"/>
                  </a:lnTo>
                  <a:lnTo>
                    <a:pt x="2090" y="2575"/>
                  </a:lnTo>
                  <a:lnTo>
                    <a:pt x="2147" y="2575"/>
                  </a:lnTo>
                  <a:lnTo>
                    <a:pt x="2175" y="2501"/>
                  </a:lnTo>
                  <a:lnTo>
                    <a:pt x="2232" y="2501"/>
                  </a:lnTo>
                  <a:lnTo>
                    <a:pt x="2288" y="2463"/>
                  </a:lnTo>
                  <a:lnTo>
                    <a:pt x="2288" y="2426"/>
                  </a:lnTo>
                  <a:lnTo>
                    <a:pt x="2260" y="2389"/>
                  </a:lnTo>
                  <a:lnTo>
                    <a:pt x="2288" y="2351"/>
                  </a:lnTo>
                  <a:lnTo>
                    <a:pt x="2316" y="2314"/>
                  </a:lnTo>
                  <a:lnTo>
                    <a:pt x="2345" y="2314"/>
                  </a:lnTo>
                  <a:lnTo>
                    <a:pt x="2373" y="2389"/>
                  </a:lnTo>
                  <a:lnTo>
                    <a:pt x="2373" y="2426"/>
                  </a:lnTo>
                  <a:lnTo>
                    <a:pt x="2401" y="2463"/>
                  </a:lnTo>
                  <a:lnTo>
                    <a:pt x="2458" y="2463"/>
                  </a:lnTo>
                  <a:lnTo>
                    <a:pt x="2486" y="2426"/>
                  </a:lnTo>
                  <a:lnTo>
                    <a:pt x="2571" y="2389"/>
                  </a:lnTo>
                  <a:lnTo>
                    <a:pt x="2627" y="2389"/>
                  </a:lnTo>
                  <a:lnTo>
                    <a:pt x="2684" y="2389"/>
                  </a:lnTo>
                  <a:lnTo>
                    <a:pt x="2712" y="2389"/>
                  </a:lnTo>
                  <a:lnTo>
                    <a:pt x="2768" y="2351"/>
                  </a:lnTo>
                  <a:lnTo>
                    <a:pt x="2797" y="2314"/>
                  </a:lnTo>
                  <a:lnTo>
                    <a:pt x="2881" y="2351"/>
                  </a:lnTo>
                  <a:lnTo>
                    <a:pt x="2966" y="2426"/>
                  </a:lnTo>
                  <a:lnTo>
                    <a:pt x="3023" y="2501"/>
                  </a:lnTo>
                  <a:lnTo>
                    <a:pt x="3023" y="2538"/>
                  </a:lnTo>
                  <a:lnTo>
                    <a:pt x="2994" y="2575"/>
                  </a:lnTo>
                  <a:lnTo>
                    <a:pt x="2966" y="2575"/>
                  </a:lnTo>
                  <a:lnTo>
                    <a:pt x="2881" y="2575"/>
                  </a:lnTo>
                  <a:lnTo>
                    <a:pt x="2797" y="2538"/>
                  </a:lnTo>
                  <a:lnTo>
                    <a:pt x="2712" y="2538"/>
                  </a:lnTo>
                  <a:lnTo>
                    <a:pt x="2684" y="2538"/>
                  </a:lnTo>
                  <a:lnTo>
                    <a:pt x="2655" y="2538"/>
                  </a:lnTo>
                  <a:lnTo>
                    <a:pt x="2627" y="2538"/>
                  </a:lnTo>
                  <a:lnTo>
                    <a:pt x="2599" y="2575"/>
                  </a:lnTo>
                  <a:lnTo>
                    <a:pt x="2571" y="2612"/>
                  </a:lnTo>
                  <a:lnTo>
                    <a:pt x="2486" y="2575"/>
                  </a:lnTo>
                  <a:lnTo>
                    <a:pt x="2458" y="2575"/>
                  </a:lnTo>
                  <a:lnTo>
                    <a:pt x="2345" y="2575"/>
                  </a:lnTo>
                  <a:lnTo>
                    <a:pt x="2288" y="2612"/>
                  </a:lnTo>
                  <a:lnTo>
                    <a:pt x="2288" y="2650"/>
                  </a:lnTo>
                  <a:lnTo>
                    <a:pt x="2316" y="2687"/>
                  </a:lnTo>
                  <a:lnTo>
                    <a:pt x="2345" y="2687"/>
                  </a:lnTo>
                  <a:lnTo>
                    <a:pt x="2429" y="2687"/>
                  </a:lnTo>
                  <a:lnTo>
                    <a:pt x="2514" y="2687"/>
                  </a:lnTo>
                  <a:lnTo>
                    <a:pt x="2627" y="2724"/>
                  </a:lnTo>
                  <a:lnTo>
                    <a:pt x="2768" y="2724"/>
                  </a:lnTo>
                  <a:lnTo>
                    <a:pt x="2994" y="2799"/>
                  </a:lnTo>
                  <a:lnTo>
                    <a:pt x="3249" y="2874"/>
                  </a:lnTo>
                  <a:lnTo>
                    <a:pt x="3333" y="2911"/>
                  </a:lnTo>
                  <a:lnTo>
                    <a:pt x="3418" y="2986"/>
                  </a:lnTo>
                  <a:lnTo>
                    <a:pt x="3559" y="3098"/>
                  </a:lnTo>
                  <a:lnTo>
                    <a:pt x="3785" y="3284"/>
                  </a:lnTo>
                  <a:lnTo>
                    <a:pt x="3814" y="3284"/>
                  </a:lnTo>
                  <a:lnTo>
                    <a:pt x="3842" y="3247"/>
                  </a:lnTo>
                  <a:lnTo>
                    <a:pt x="3814" y="3135"/>
                  </a:lnTo>
                  <a:lnTo>
                    <a:pt x="3814" y="3060"/>
                  </a:lnTo>
                  <a:lnTo>
                    <a:pt x="3785" y="3023"/>
                  </a:lnTo>
                  <a:lnTo>
                    <a:pt x="3757" y="3023"/>
                  </a:lnTo>
                  <a:lnTo>
                    <a:pt x="3757" y="2986"/>
                  </a:lnTo>
                  <a:lnTo>
                    <a:pt x="3729" y="2948"/>
                  </a:lnTo>
                  <a:lnTo>
                    <a:pt x="3701" y="2948"/>
                  </a:lnTo>
                  <a:lnTo>
                    <a:pt x="3644" y="3023"/>
                  </a:lnTo>
                  <a:lnTo>
                    <a:pt x="3616" y="3023"/>
                  </a:lnTo>
                  <a:lnTo>
                    <a:pt x="3588" y="2986"/>
                  </a:lnTo>
                  <a:lnTo>
                    <a:pt x="3588" y="2948"/>
                  </a:lnTo>
                  <a:lnTo>
                    <a:pt x="3616" y="2874"/>
                  </a:lnTo>
                  <a:lnTo>
                    <a:pt x="3644" y="2836"/>
                  </a:lnTo>
                  <a:lnTo>
                    <a:pt x="3701" y="2762"/>
                  </a:lnTo>
                  <a:lnTo>
                    <a:pt x="3729" y="2762"/>
                  </a:lnTo>
                  <a:lnTo>
                    <a:pt x="3785" y="2799"/>
                  </a:lnTo>
                  <a:lnTo>
                    <a:pt x="3814" y="2874"/>
                  </a:lnTo>
                  <a:lnTo>
                    <a:pt x="3842" y="2911"/>
                  </a:lnTo>
                  <a:lnTo>
                    <a:pt x="3870" y="2911"/>
                  </a:lnTo>
                  <a:lnTo>
                    <a:pt x="3898" y="2911"/>
                  </a:lnTo>
                  <a:lnTo>
                    <a:pt x="3927" y="2911"/>
                  </a:lnTo>
                  <a:lnTo>
                    <a:pt x="3898" y="2986"/>
                  </a:lnTo>
                  <a:lnTo>
                    <a:pt x="3898" y="3023"/>
                  </a:lnTo>
                  <a:lnTo>
                    <a:pt x="3870" y="3098"/>
                  </a:lnTo>
                  <a:lnTo>
                    <a:pt x="3927" y="3172"/>
                  </a:lnTo>
                  <a:lnTo>
                    <a:pt x="3955" y="3172"/>
                  </a:lnTo>
                  <a:lnTo>
                    <a:pt x="4011" y="3172"/>
                  </a:lnTo>
                  <a:lnTo>
                    <a:pt x="4096" y="3247"/>
                  </a:lnTo>
                  <a:lnTo>
                    <a:pt x="4152" y="3247"/>
                  </a:lnTo>
                  <a:lnTo>
                    <a:pt x="4181" y="3210"/>
                  </a:lnTo>
                  <a:lnTo>
                    <a:pt x="4237" y="3210"/>
                  </a:lnTo>
                  <a:lnTo>
                    <a:pt x="4265" y="3247"/>
                  </a:lnTo>
                  <a:lnTo>
                    <a:pt x="4294" y="3359"/>
                  </a:lnTo>
                  <a:lnTo>
                    <a:pt x="4350" y="3396"/>
                  </a:lnTo>
                  <a:lnTo>
                    <a:pt x="4350" y="3434"/>
                  </a:lnTo>
                  <a:lnTo>
                    <a:pt x="4294" y="3434"/>
                  </a:lnTo>
                  <a:lnTo>
                    <a:pt x="4068" y="3284"/>
                  </a:lnTo>
                  <a:lnTo>
                    <a:pt x="3983" y="3284"/>
                  </a:lnTo>
                  <a:lnTo>
                    <a:pt x="3955" y="3284"/>
                  </a:lnTo>
                  <a:lnTo>
                    <a:pt x="3955" y="3322"/>
                  </a:lnTo>
                  <a:lnTo>
                    <a:pt x="3983" y="3359"/>
                  </a:lnTo>
                  <a:lnTo>
                    <a:pt x="4294" y="3546"/>
                  </a:lnTo>
                  <a:lnTo>
                    <a:pt x="4322" y="3657"/>
                  </a:lnTo>
                  <a:lnTo>
                    <a:pt x="4350" y="3695"/>
                  </a:lnTo>
                  <a:lnTo>
                    <a:pt x="4378" y="3695"/>
                  </a:lnTo>
                  <a:lnTo>
                    <a:pt x="4463" y="3732"/>
                  </a:lnTo>
                  <a:lnTo>
                    <a:pt x="4548" y="3732"/>
                  </a:lnTo>
                  <a:lnTo>
                    <a:pt x="4576" y="3769"/>
                  </a:lnTo>
                  <a:lnTo>
                    <a:pt x="4576" y="3807"/>
                  </a:lnTo>
                  <a:lnTo>
                    <a:pt x="4633" y="3919"/>
                  </a:lnTo>
                  <a:lnTo>
                    <a:pt x="4689" y="3956"/>
                  </a:lnTo>
                  <a:lnTo>
                    <a:pt x="4746" y="4068"/>
                  </a:lnTo>
                  <a:lnTo>
                    <a:pt x="4746" y="4180"/>
                  </a:lnTo>
                  <a:lnTo>
                    <a:pt x="4746" y="4329"/>
                  </a:lnTo>
                  <a:lnTo>
                    <a:pt x="4717" y="4404"/>
                  </a:lnTo>
                  <a:lnTo>
                    <a:pt x="4689" y="4441"/>
                  </a:lnTo>
                  <a:lnTo>
                    <a:pt x="4661" y="4441"/>
                  </a:lnTo>
                  <a:lnTo>
                    <a:pt x="4604" y="4367"/>
                  </a:lnTo>
                  <a:lnTo>
                    <a:pt x="4576" y="4255"/>
                  </a:lnTo>
                  <a:lnTo>
                    <a:pt x="4576" y="4143"/>
                  </a:lnTo>
                  <a:lnTo>
                    <a:pt x="4576" y="3919"/>
                  </a:lnTo>
                  <a:lnTo>
                    <a:pt x="4548" y="3919"/>
                  </a:lnTo>
                  <a:lnTo>
                    <a:pt x="4520" y="3919"/>
                  </a:lnTo>
                  <a:lnTo>
                    <a:pt x="4520" y="3956"/>
                  </a:lnTo>
                  <a:lnTo>
                    <a:pt x="4491" y="4031"/>
                  </a:lnTo>
                  <a:lnTo>
                    <a:pt x="4491" y="4105"/>
                  </a:lnTo>
                  <a:lnTo>
                    <a:pt x="4491" y="4180"/>
                  </a:lnTo>
                  <a:lnTo>
                    <a:pt x="4520" y="4255"/>
                  </a:lnTo>
                  <a:lnTo>
                    <a:pt x="4548" y="4404"/>
                  </a:lnTo>
                  <a:lnTo>
                    <a:pt x="4633" y="4516"/>
                  </a:lnTo>
                  <a:lnTo>
                    <a:pt x="4661" y="4553"/>
                  </a:lnTo>
                  <a:lnTo>
                    <a:pt x="4689" y="4553"/>
                  </a:lnTo>
                  <a:lnTo>
                    <a:pt x="4746" y="4516"/>
                  </a:lnTo>
                  <a:lnTo>
                    <a:pt x="4774" y="4479"/>
                  </a:lnTo>
                  <a:lnTo>
                    <a:pt x="4830" y="4441"/>
                  </a:lnTo>
                  <a:lnTo>
                    <a:pt x="4887" y="4441"/>
                  </a:lnTo>
                  <a:lnTo>
                    <a:pt x="4943" y="4441"/>
                  </a:lnTo>
                  <a:lnTo>
                    <a:pt x="4972" y="4404"/>
                  </a:lnTo>
                  <a:lnTo>
                    <a:pt x="5028" y="4329"/>
                  </a:lnTo>
                  <a:lnTo>
                    <a:pt x="5056" y="4329"/>
                  </a:lnTo>
                  <a:lnTo>
                    <a:pt x="5169" y="4292"/>
                  </a:lnTo>
                  <a:lnTo>
                    <a:pt x="5282" y="4292"/>
                  </a:lnTo>
                  <a:lnTo>
                    <a:pt x="5367" y="4292"/>
                  </a:lnTo>
                  <a:lnTo>
                    <a:pt x="5395" y="4255"/>
                  </a:lnTo>
                  <a:lnTo>
                    <a:pt x="5395" y="4180"/>
                  </a:lnTo>
                  <a:lnTo>
                    <a:pt x="5424" y="4143"/>
                  </a:lnTo>
                  <a:lnTo>
                    <a:pt x="5452" y="4143"/>
                  </a:lnTo>
                  <a:lnTo>
                    <a:pt x="5480" y="4143"/>
                  </a:lnTo>
                  <a:lnTo>
                    <a:pt x="5508" y="4068"/>
                  </a:lnTo>
                  <a:lnTo>
                    <a:pt x="5537" y="4031"/>
                  </a:lnTo>
                  <a:lnTo>
                    <a:pt x="5593" y="4031"/>
                  </a:lnTo>
                  <a:lnTo>
                    <a:pt x="5621" y="4031"/>
                  </a:lnTo>
                  <a:lnTo>
                    <a:pt x="5593" y="4105"/>
                  </a:lnTo>
                  <a:lnTo>
                    <a:pt x="5593" y="4180"/>
                  </a:lnTo>
                  <a:lnTo>
                    <a:pt x="5621" y="4180"/>
                  </a:lnTo>
                  <a:lnTo>
                    <a:pt x="5678" y="4143"/>
                  </a:lnTo>
                  <a:lnTo>
                    <a:pt x="5763" y="4031"/>
                  </a:lnTo>
                  <a:lnTo>
                    <a:pt x="5932" y="3881"/>
                  </a:lnTo>
                  <a:lnTo>
                    <a:pt x="6102" y="3732"/>
                  </a:lnTo>
                  <a:lnTo>
                    <a:pt x="6215" y="3620"/>
                  </a:lnTo>
                  <a:lnTo>
                    <a:pt x="6271" y="3583"/>
                  </a:lnTo>
                  <a:lnTo>
                    <a:pt x="6299" y="3583"/>
                  </a:lnTo>
                  <a:lnTo>
                    <a:pt x="6328" y="3583"/>
                  </a:lnTo>
                  <a:lnTo>
                    <a:pt x="6356" y="3546"/>
                  </a:lnTo>
                  <a:lnTo>
                    <a:pt x="6412" y="3546"/>
                  </a:lnTo>
                  <a:lnTo>
                    <a:pt x="6412" y="3508"/>
                  </a:lnTo>
                  <a:lnTo>
                    <a:pt x="6469" y="3546"/>
                  </a:lnTo>
                  <a:lnTo>
                    <a:pt x="6497" y="3583"/>
                  </a:lnTo>
                  <a:lnTo>
                    <a:pt x="6582" y="3583"/>
                  </a:lnTo>
                  <a:lnTo>
                    <a:pt x="6610" y="3546"/>
                  </a:lnTo>
                  <a:lnTo>
                    <a:pt x="6638" y="3508"/>
                  </a:lnTo>
                  <a:lnTo>
                    <a:pt x="6638" y="3471"/>
                  </a:lnTo>
                  <a:lnTo>
                    <a:pt x="6582" y="3434"/>
                  </a:lnTo>
                  <a:lnTo>
                    <a:pt x="6497" y="3434"/>
                  </a:lnTo>
                  <a:lnTo>
                    <a:pt x="6469" y="3396"/>
                  </a:lnTo>
                  <a:lnTo>
                    <a:pt x="6469" y="3359"/>
                  </a:lnTo>
                  <a:lnTo>
                    <a:pt x="6525" y="3359"/>
                  </a:lnTo>
                  <a:lnTo>
                    <a:pt x="6582" y="3359"/>
                  </a:lnTo>
                  <a:lnTo>
                    <a:pt x="6582" y="3322"/>
                  </a:lnTo>
                  <a:lnTo>
                    <a:pt x="6525" y="3247"/>
                  </a:lnTo>
                  <a:lnTo>
                    <a:pt x="6525" y="3210"/>
                  </a:lnTo>
                  <a:lnTo>
                    <a:pt x="6582" y="3098"/>
                  </a:lnTo>
                  <a:lnTo>
                    <a:pt x="6610" y="3098"/>
                  </a:lnTo>
                  <a:lnTo>
                    <a:pt x="6695" y="3060"/>
                  </a:lnTo>
                  <a:lnTo>
                    <a:pt x="6723" y="3060"/>
                  </a:lnTo>
                  <a:lnTo>
                    <a:pt x="6723" y="3023"/>
                  </a:lnTo>
                  <a:lnTo>
                    <a:pt x="6723" y="2948"/>
                  </a:lnTo>
                  <a:lnTo>
                    <a:pt x="6780" y="2948"/>
                  </a:lnTo>
                  <a:lnTo>
                    <a:pt x="6808" y="2948"/>
                  </a:lnTo>
                  <a:lnTo>
                    <a:pt x="6836" y="2911"/>
                  </a:lnTo>
                  <a:lnTo>
                    <a:pt x="6921" y="2948"/>
                  </a:lnTo>
                  <a:lnTo>
                    <a:pt x="6977" y="2986"/>
                  </a:lnTo>
                  <a:lnTo>
                    <a:pt x="7006" y="2948"/>
                  </a:lnTo>
                  <a:lnTo>
                    <a:pt x="7062" y="2911"/>
                  </a:lnTo>
                  <a:lnTo>
                    <a:pt x="7119" y="2911"/>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24" name="Georgia"/>
            <p:cNvSpPr>
              <a:spLocks noChangeAspect="1"/>
            </p:cNvSpPr>
            <p:nvPr/>
          </p:nvSpPr>
          <p:spPr bwMode="auto">
            <a:xfrm>
              <a:off x="3815" y="2521"/>
              <a:ext cx="521" cy="537"/>
            </a:xfrm>
            <a:custGeom>
              <a:avLst/>
              <a:gdLst/>
              <a:ahLst/>
              <a:cxnLst>
                <a:cxn ang="0">
                  <a:pos x="2833" y="12631"/>
                </a:cxn>
                <a:cxn ang="0">
                  <a:pos x="3116" y="13638"/>
                </a:cxn>
                <a:cxn ang="0">
                  <a:pos x="3116" y="14553"/>
                </a:cxn>
                <a:cxn ang="0">
                  <a:pos x="3447" y="15057"/>
                </a:cxn>
                <a:cxn ang="0">
                  <a:pos x="3825" y="15698"/>
                </a:cxn>
                <a:cxn ang="0">
                  <a:pos x="5949" y="16109"/>
                </a:cxn>
                <a:cxn ang="0">
                  <a:pos x="9302" y="15926"/>
                </a:cxn>
                <a:cxn ang="0">
                  <a:pos x="12796" y="15789"/>
                </a:cxn>
                <a:cxn ang="0">
                  <a:pos x="12984" y="16384"/>
                </a:cxn>
                <a:cxn ang="0">
                  <a:pos x="13457" y="16018"/>
                </a:cxn>
                <a:cxn ang="0">
                  <a:pos x="13221" y="15011"/>
                </a:cxn>
                <a:cxn ang="0">
                  <a:pos x="13457" y="14736"/>
                </a:cxn>
                <a:cxn ang="0">
                  <a:pos x="13882" y="14691"/>
                </a:cxn>
                <a:cxn ang="0">
                  <a:pos x="14448" y="14782"/>
                </a:cxn>
                <a:cxn ang="0">
                  <a:pos x="15015" y="14645"/>
                </a:cxn>
                <a:cxn ang="0">
                  <a:pos x="14920" y="14187"/>
                </a:cxn>
                <a:cxn ang="0">
                  <a:pos x="14968" y="13867"/>
                </a:cxn>
                <a:cxn ang="0">
                  <a:pos x="14968" y="13730"/>
                </a:cxn>
                <a:cxn ang="0">
                  <a:pos x="15109" y="13363"/>
                </a:cxn>
                <a:cxn ang="0">
                  <a:pos x="14873" y="13547"/>
                </a:cxn>
                <a:cxn ang="0">
                  <a:pos x="14637" y="13180"/>
                </a:cxn>
                <a:cxn ang="0">
                  <a:pos x="14968" y="13272"/>
                </a:cxn>
                <a:cxn ang="0">
                  <a:pos x="15015" y="12769"/>
                </a:cxn>
                <a:cxn ang="0">
                  <a:pos x="15156" y="12494"/>
                </a:cxn>
                <a:cxn ang="0">
                  <a:pos x="15298" y="12174"/>
                </a:cxn>
                <a:cxn ang="0">
                  <a:pos x="15534" y="11716"/>
                </a:cxn>
                <a:cxn ang="0">
                  <a:pos x="15251" y="11716"/>
                </a:cxn>
                <a:cxn ang="0">
                  <a:pos x="15629" y="11579"/>
                </a:cxn>
                <a:cxn ang="0">
                  <a:pos x="15487" y="11167"/>
                </a:cxn>
                <a:cxn ang="0">
                  <a:pos x="15676" y="10892"/>
                </a:cxn>
                <a:cxn ang="0">
                  <a:pos x="15723" y="10572"/>
                </a:cxn>
                <a:cxn ang="0">
                  <a:pos x="15912" y="10389"/>
                </a:cxn>
                <a:cxn ang="0">
                  <a:pos x="16148" y="10023"/>
                </a:cxn>
                <a:cxn ang="0">
                  <a:pos x="16101" y="9702"/>
                </a:cxn>
                <a:cxn ang="0">
                  <a:pos x="15345" y="9519"/>
                </a:cxn>
                <a:cxn ang="0">
                  <a:pos x="15251" y="8741"/>
                </a:cxn>
                <a:cxn ang="0">
                  <a:pos x="14495" y="8009"/>
                </a:cxn>
                <a:cxn ang="0">
                  <a:pos x="14118" y="7597"/>
                </a:cxn>
                <a:cxn ang="0">
                  <a:pos x="13929" y="6911"/>
                </a:cxn>
                <a:cxn ang="0">
                  <a:pos x="13268" y="6270"/>
                </a:cxn>
                <a:cxn ang="0">
                  <a:pos x="12701" y="5858"/>
                </a:cxn>
                <a:cxn ang="0">
                  <a:pos x="12182" y="5492"/>
                </a:cxn>
                <a:cxn ang="0">
                  <a:pos x="12135" y="5034"/>
                </a:cxn>
                <a:cxn ang="0">
                  <a:pos x="11332" y="4668"/>
                </a:cxn>
                <a:cxn ang="0">
                  <a:pos x="10812" y="4073"/>
                </a:cxn>
                <a:cxn ang="0">
                  <a:pos x="10104" y="3661"/>
                </a:cxn>
                <a:cxn ang="0">
                  <a:pos x="9585" y="3112"/>
                </a:cxn>
                <a:cxn ang="0">
                  <a:pos x="9113" y="2517"/>
                </a:cxn>
                <a:cxn ang="0">
                  <a:pos x="8593" y="1785"/>
                </a:cxn>
                <a:cxn ang="0">
                  <a:pos x="7649" y="1464"/>
                </a:cxn>
                <a:cxn ang="0">
                  <a:pos x="7035" y="1144"/>
                </a:cxn>
                <a:cxn ang="0">
                  <a:pos x="7602" y="183"/>
                </a:cxn>
                <a:cxn ang="0">
                  <a:pos x="5099" y="366"/>
                </a:cxn>
                <a:cxn ang="0">
                  <a:pos x="2550" y="641"/>
                </a:cxn>
                <a:cxn ang="0">
                  <a:pos x="0" y="915"/>
                </a:cxn>
                <a:cxn ang="0">
                  <a:pos x="1039" y="4577"/>
                </a:cxn>
                <a:cxn ang="0">
                  <a:pos x="1936" y="7643"/>
                </a:cxn>
                <a:cxn ang="0">
                  <a:pos x="2455" y="8970"/>
                </a:cxn>
                <a:cxn ang="0">
                  <a:pos x="2975" y="9794"/>
                </a:cxn>
                <a:cxn ang="0">
                  <a:pos x="3258" y="10526"/>
                </a:cxn>
                <a:cxn ang="0">
                  <a:pos x="2927" y="11029"/>
                </a:cxn>
                <a:cxn ang="0">
                  <a:pos x="2927" y="11624"/>
                </a:cxn>
              </a:cxnLst>
              <a:rect l="0" t="0" r="r" b="b"/>
              <a:pathLst>
                <a:path w="16384" h="16384">
                  <a:moveTo>
                    <a:pt x="2927" y="11762"/>
                  </a:moveTo>
                  <a:lnTo>
                    <a:pt x="2833" y="11853"/>
                  </a:lnTo>
                  <a:lnTo>
                    <a:pt x="2739" y="12128"/>
                  </a:lnTo>
                  <a:lnTo>
                    <a:pt x="2786" y="12402"/>
                  </a:lnTo>
                  <a:lnTo>
                    <a:pt x="2833" y="12448"/>
                  </a:lnTo>
                  <a:lnTo>
                    <a:pt x="2833" y="12631"/>
                  </a:lnTo>
                  <a:lnTo>
                    <a:pt x="2927" y="12769"/>
                  </a:lnTo>
                  <a:lnTo>
                    <a:pt x="3069" y="13043"/>
                  </a:lnTo>
                  <a:lnTo>
                    <a:pt x="3163" y="13180"/>
                  </a:lnTo>
                  <a:lnTo>
                    <a:pt x="3116" y="13363"/>
                  </a:lnTo>
                  <a:lnTo>
                    <a:pt x="3116" y="13501"/>
                  </a:lnTo>
                  <a:lnTo>
                    <a:pt x="3116" y="13638"/>
                  </a:lnTo>
                  <a:lnTo>
                    <a:pt x="3116" y="13775"/>
                  </a:lnTo>
                  <a:lnTo>
                    <a:pt x="3116" y="14050"/>
                  </a:lnTo>
                  <a:lnTo>
                    <a:pt x="3116" y="14187"/>
                  </a:lnTo>
                  <a:lnTo>
                    <a:pt x="3069" y="14233"/>
                  </a:lnTo>
                  <a:lnTo>
                    <a:pt x="3069" y="14370"/>
                  </a:lnTo>
                  <a:lnTo>
                    <a:pt x="3116" y="14553"/>
                  </a:lnTo>
                  <a:lnTo>
                    <a:pt x="3163" y="14645"/>
                  </a:lnTo>
                  <a:lnTo>
                    <a:pt x="3258" y="14736"/>
                  </a:lnTo>
                  <a:lnTo>
                    <a:pt x="3400" y="14828"/>
                  </a:lnTo>
                  <a:lnTo>
                    <a:pt x="3400" y="14920"/>
                  </a:lnTo>
                  <a:lnTo>
                    <a:pt x="3447" y="14965"/>
                  </a:lnTo>
                  <a:lnTo>
                    <a:pt x="3447" y="15057"/>
                  </a:lnTo>
                  <a:lnTo>
                    <a:pt x="3541" y="15240"/>
                  </a:lnTo>
                  <a:lnTo>
                    <a:pt x="3588" y="15377"/>
                  </a:lnTo>
                  <a:lnTo>
                    <a:pt x="3683" y="15469"/>
                  </a:lnTo>
                  <a:lnTo>
                    <a:pt x="3777" y="15560"/>
                  </a:lnTo>
                  <a:lnTo>
                    <a:pt x="3825" y="15606"/>
                  </a:lnTo>
                  <a:lnTo>
                    <a:pt x="3825" y="15698"/>
                  </a:lnTo>
                  <a:lnTo>
                    <a:pt x="3872" y="15972"/>
                  </a:lnTo>
                  <a:lnTo>
                    <a:pt x="4013" y="16109"/>
                  </a:lnTo>
                  <a:lnTo>
                    <a:pt x="4108" y="16155"/>
                  </a:lnTo>
                  <a:lnTo>
                    <a:pt x="4155" y="16201"/>
                  </a:lnTo>
                  <a:lnTo>
                    <a:pt x="5713" y="16109"/>
                  </a:lnTo>
                  <a:lnTo>
                    <a:pt x="5949" y="16109"/>
                  </a:lnTo>
                  <a:lnTo>
                    <a:pt x="6657" y="16064"/>
                  </a:lnTo>
                  <a:lnTo>
                    <a:pt x="6941" y="16064"/>
                  </a:lnTo>
                  <a:lnTo>
                    <a:pt x="7743" y="15972"/>
                  </a:lnTo>
                  <a:lnTo>
                    <a:pt x="8310" y="15972"/>
                  </a:lnTo>
                  <a:lnTo>
                    <a:pt x="8971" y="15926"/>
                  </a:lnTo>
                  <a:lnTo>
                    <a:pt x="9302" y="15926"/>
                  </a:lnTo>
                  <a:lnTo>
                    <a:pt x="9821" y="15881"/>
                  </a:lnTo>
                  <a:lnTo>
                    <a:pt x="11190" y="15789"/>
                  </a:lnTo>
                  <a:lnTo>
                    <a:pt x="11521" y="15789"/>
                  </a:lnTo>
                  <a:lnTo>
                    <a:pt x="11993" y="15743"/>
                  </a:lnTo>
                  <a:lnTo>
                    <a:pt x="12796" y="15698"/>
                  </a:lnTo>
                  <a:lnTo>
                    <a:pt x="12796" y="15789"/>
                  </a:lnTo>
                  <a:lnTo>
                    <a:pt x="12748" y="15835"/>
                  </a:lnTo>
                  <a:lnTo>
                    <a:pt x="12796" y="15881"/>
                  </a:lnTo>
                  <a:lnTo>
                    <a:pt x="12843" y="15926"/>
                  </a:lnTo>
                  <a:lnTo>
                    <a:pt x="12843" y="16018"/>
                  </a:lnTo>
                  <a:lnTo>
                    <a:pt x="12937" y="16292"/>
                  </a:lnTo>
                  <a:lnTo>
                    <a:pt x="12984" y="16384"/>
                  </a:lnTo>
                  <a:lnTo>
                    <a:pt x="13079" y="16384"/>
                  </a:lnTo>
                  <a:lnTo>
                    <a:pt x="13221" y="16384"/>
                  </a:lnTo>
                  <a:lnTo>
                    <a:pt x="13315" y="16384"/>
                  </a:lnTo>
                  <a:lnTo>
                    <a:pt x="13457" y="16338"/>
                  </a:lnTo>
                  <a:lnTo>
                    <a:pt x="13457" y="16247"/>
                  </a:lnTo>
                  <a:lnTo>
                    <a:pt x="13457" y="16018"/>
                  </a:lnTo>
                  <a:lnTo>
                    <a:pt x="13409" y="15743"/>
                  </a:lnTo>
                  <a:lnTo>
                    <a:pt x="13409" y="15606"/>
                  </a:lnTo>
                  <a:lnTo>
                    <a:pt x="13409" y="15514"/>
                  </a:lnTo>
                  <a:lnTo>
                    <a:pt x="13315" y="15423"/>
                  </a:lnTo>
                  <a:lnTo>
                    <a:pt x="13221" y="15103"/>
                  </a:lnTo>
                  <a:lnTo>
                    <a:pt x="13221" y="15011"/>
                  </a:lnTo>
                  <a:lnTo>
                    <a:pt x="13221" y="14920"/>
                  </a:lnTo>
                  <a:lnTo>
                    <a:pt x="13268" y="14874"/>
                  </a:lnTo>
                  <a:lnTo>
                    <a:pt x="13268" y="14782"/>
                  </a:lnTo>
                  <a:lnTo>
                    <a:pt x="13315" y="14736"/>
                  </a:lnTo>
                  <a:lnTo>
                    <a:pt x="13409" y="14736"/>
                  </a:lnTo>
                  <a:lnTo>
                    <a:pt x="13457" y="14736"/>
                  </a:lnTo>
                  <a:lnTo>
                    <a:pt x="13457" y="14691"/>
                  </a:lnTo>
                  <a:lnTo>
                    <a:pt x="13504" y="14599"/>
                  </a:lnTo>
                  <a:lnTo>
                    <a:pt x="13598" y="14599"/>
                  </a:lnTo>
                  <a:lnTo>
                    <a:pt x="13693" y="14553"/>
                  </a:lnTo>
                  <a:lnTo>
                    <a:pt x="13740" y="14645"/>
                  </a:lnTo>
                  <a:lnTo>
                    <a:pt x="13882" y="14691"/>
                  </a:lnTo>
                  <a:lnTo>
                    <a:pt x="14023" y="14691"/>
                  </a:lnTo>
                  <a:lnTo>
                    <a:pt x="14118" y="14736"/>
                  </a:lnTo>
                  <a:lnTo>
                    <a:pt x="14212" y="14691"/>
                  </a:lnTo>
                  <a:lnTo>
                    <a:pt x="14259" y="14736"/>
                  </a:lnTo>
                  <a:lnTo>
                    <a:pt x="14401" y="14828"/>
                  </a:lnTo>
                  <a:lnTo>
                    <a:pt x="14448" y="14782"/>
                  </a:lnTo>
                  <a:lnTo>
                    <a:pt x="14495" y="14782"/>
                  </a:lnTo>
                  <a:lnTo>
                    <a:pt x="14590" y="14828"/>
                  </a:lnTo>
                  <a:lnTo>
                    <a:pt x="14684" y="14828"/>
                  </a:lnTo>
                  <a:lnTo>
                    <a:pt x="14826" y="14828"/>
                  </a:lnTo>
                  <a:lnTo>
                    <a:pt x="14968" y="14782"/>
                  </a:lnTo>
                  <a:lnTo>
                    <a:pt x="15015" y="14645"/>
                  </a:lnTo>
                  <a:lnTo>
                    <a:pt x="15015" y="14599"/>
                  </a:lnTo>
                  <a:lnTo>
                    <a:pt x="14920" y="14462"/>
                  </a:lnTo>
                  <a:lnTo>
                    <a:pt x="14873" y="14416"/>
                  </a:lnTo>
                  <a:lnTo>
                    <a:pt x="14920" y="14370"/>
                  </a:lnTo>
                  <a:lnTo>
                    <a:pt x="14920" y="14279"/>
                  </a:lnTo>
                  <a:lnTo>
                    <a:pt x="14920" y="14187"/>
                  </a:lnTo>
                  <a:lnTo>
                    <a:pt x="14920" y="14141"/>
                  </a:lnTo>
                  <a:lnTo>
                    <a:pt x="14968" y="14050"/>
                  </a:lnTo>
                  <a:lnTo>
                    <a:pt x="15062" y="13958"/>
                  </a:lnTo>
                  <a:lnTo>
                    <a:pt x="15062" y="13913"/>
                  </a:lnTo>
                  <a:lnTo>
                    <a:pt x="15015" y="13867"/>
                  </a:lnTo>
                  <a:lnTo>
                    <a:pt x="14968" y="13867"/>
                  </a:lnTo>
                  <a:lnTo>
                    <a:pt x="14873" y="13913"/>
                  </a:lnTo>
                  <a:lnTo>
                    <a:pt x="14826" y="13867"/>
                  </a:lnTo>
                  <a:lnTo>
                    <a:pt x="14826" y="13821"/>
                  </a:lnTo>
                  <a:lnTo>
                    <a:pt x="14873" y="13775"/>
                  </a:lnTo>
                  <a:lnTo>
                    <a:pt x="14968" y="13775"/>
                  </a:lnTo>
                  <a:lnTo>
                    <a:pt x="14968" y="13730"/>
                  </a:lnTo>
                  <a:lnTo>
                    <a:pt x="15015" y="13684"/>
                  </a:lnTo>
                  <a:lnTo>
                    <a:pt x="15109" y="13638"/>
                  </a:lnTo>
                  <a:lnTo>
                    <a:pt x="15156" y="13592"/>
                  </a:lnTo>
                  <a:lnTo>
                    <a:pt x="15156" y="13501"/>
                  </a:lnTo>
                  <a:lnTo>
                    <a:pt x="15109" y="13409"/>
                  </a:lnTo>
                  <a:lnTo>
                    <a:pt x="15109" y="13363"/>
                  </a:lnTo>
                  <a:lnTo>
                    <a:pt x="15062" y="13318"/>
                  </a:lnTo>
                  <a:lnTo>
                    <a:pt x="15062" y="13363"/>
                  </a:lnTo>
                  <a:lnTo>
                    <a:pt x="15015" y="13501"/>
                  </a:lnTo>
                  <a:lnTo>
                    <a:pt x="15015" y="13547"/>
                  </a:lnTo>
                  <a:lnTo>
                    <a:pt x="14920" y="13638"/>
                  </a:lnTo>
                  <a:lnTo>
                    <a:pt x="14873" y="13547"/>
                  </a:lnTo>
                  <a:lnTo>
                    <a:pt x="14826" y="13409"/>
                  </a:lnTo>
                  <a:lnTo>
                    <a:pt x="14779" y="13409"/>
                  </a:lnTo>
                  <a:lnTo>
                    <a:pt x="14684" y="13363"/>
                  </a:lnTo>
                  <a:lnTo>
                    <a:pt x="14684" y="13318"/>
                  </a:lnTo>
                  <a:lnTo>
                    <a:pt x="14684" y="13226"/>
                  </a:lnTo>
                  <a:lnTo>
                    <a:pt x="14637" y="13180"/>
                  </a:lnTo>
                  <a:lnTo>
                    <a:pt x="14637" y="13135"/>
                  </a:lnTo>
                  <a:lnTo>
                    <a:pt x="14684" y="13135"/>
                  </a:lnTo>
                  <a:lnTo>
                    <a:pt x="14731" y="13180"/>
                  </a:lnTo>
                  <a:lnTo>
                    <a:pt x="14873" y="13272"/>
                  </a:lnTo>
                  <a:lnTo>
                    <a:pt x="14920" y="13272"/>
                  </a:lnTo>
                  <a:lnTo>
                    <a:pt x="14968" y="13272"/>
                  </a:lnTo>
                  <a:lnTo>
                    <a:pt x="14968" y="13226"/>
                  </a:lnTo>
                  <a:lnTo>
                    <a:pt x="14920" y="13043"/>
                  </a:lnTo>
                  <a:lnTo>
                    <a:pt x="14920" y="12952"/>
                  </a:lnTo>
                  <a:lnTo>
                    <a:pt x="14968" y="12906"/>
                  </a:lnTo>
                  <a:lnTo>
                    <a:pt x="15015" y="12814"/>
                  </a:lnTo>
                  <a:lnTo>
                    <a:pt x="15015" y="12769"/>
                  </a:lnTo>
                  <a:lnTo>
                    <a:pt x="14920" y="12631"/>
                  </a:lnTo>
                  <a:lnTo>
                    <a:pt x="14873" y="12585"/>
                  </a:lnTo>
                  <a:lnTo>
                    <a:pt x="14873" y="12540"/>
                  </a:lnTo>
                  <a:lnTo>
                    <a:pt x="14920" y="12494"/>
                  </a:lnTo>
                  <a:lnTo>
                    <a:pt x="14968" y="12494"/>
                  </a:lnTo>
                  <a:lnTo>
                    <a:pt x="15156" y="12494"/>
                  </a:lnTo>
                  <a:lnTo>
                    <a:pt x="15204" y="12494"/>
                  </a:lnTo>
                  <a:lnTo>
                    <a:pt x="15204" y="12402"/>
                  </a:lnTo>
                  <a:lnTo>
                    <a:pt x="15204" y="12311"/>
                  </a:lnTo>
                  <a:lnTo>
                    <a:pt x="15204" y="12219"/>
                  </a:lnTo>
                  <a:lnTo>
                    <a:pt x="15251" y="12219"/>
                  </a:lnTo>
                  <a:lnTo>
                    <a:pt x="15298" y="12174"/>
                  </a:lnTo>
                  <a:lnTo>
                    <a:pt x="15440" y="12219"/>
                  </a:lnTo>
                  <a:lnTo>
                    <a:pt x="15440" y="12174"/>
                  </a:lnTo>
                  <a:lnTo>
                    <a:pt x="15440" y="11945"/>
                  </a:lnTo>
                  <a:lnTo>
                    <a:pt x="15534" y="11853"/>
                  </a:lnTo>
                  <a:lnTo>
                    <a:pt x="15534" y="11762"/>
                  </a:lnTo>
                  <a:lnTo>
                    <a:pt x="15534" y="11716"/>
                  </a:lnTo>
                  <a:lnTo>
                    <a:pt x="15487" y="11716"/>
                  </a:lnTo>
                  <a:lnTo>
                    <a:pt x="15345" y="11762"/>
                  </a:lnTo>
                  <a:lnTo>
                    <a:pt x="15298" y="11762"/>
                  </a:lnTo>
                  <a:lnTo>
                    <a:pt x="15298" y="11807"/>
                  </a:lnTo>
                  <a:lnTo>
                    <a:pt x="15251" y="11762"/>
                  </a:lnTo>
                  <a:lnTo>
                    <a:pt x="15251" y="11716"/>
                  </a:lnTo>
                  <a:lnTo>
                    <a:pt x="15251" y="11670"/>
                  </a:lnTo>
                  <a:lnTo>
                    <a:pt x="15298" y="11624"/>
                  </a:lnTo>
                  <a:lnTo>
                    <a:pt x="15392" y="11579"/>
                  </a:lnTo>
                  <a:lnTo>
                    <a:pt x="15487" y="11533"/>
                  </a:lnTo>
                  <a:lnTo>
                    <a:pt x="15534" y="11579"/>
                  </a:lnTo>
                  <a:lnTo>
                    <a:pt x="15629" y="11579"/>
                  </a:lnTo>
                  <a:lnTo>
                    <a:pt x="15629" y="11533"/>
                  </a:lnTo>
                  <a:lnTo>
                    <a:pt x="15676" y="11350"/>
                  </a:lnTo>
                  <a:lnTo>
                    <a:pt x="15676" y="11258"/>
                  </a:lnTo>
                  <a:lnTo>
                    <a:pt x="15629" y="11121"/>
                  </a:lnTo>
                  <a:lnTo>
                    <a:pt x="15534" y="11167"/>
                  </a:lnTo>
                  <a:lnTo>
                    <a:pt x="15487" y="11167"/>
                  </a:lnTo>
                  <a:lnTo>
                    <a:pt x="15487" y="11029"/>
                  </a:lnTo>
                  <a:lnTo>
                    <a:pt x="15392" y="10984"/>
                  </a:lnTo>
                  <a:lnTo>
                    <a:pt x="15487" y="10892"/>
                  </a:lnTo>
                  <a:lnTo>
                    <a:pt x="15534" y="10892"/>
                  </a:lnTo>
                  <a:lnTo>
                    <a:pt x="15629" y="10938"/>
                  </a:lnTo>
                  <a:lnTo>
                    <a:pt x="15676" y="10892"/>
                  </a:lnTo>
                  <a:lnTo>
                    <a:pt x="15723" y="10801"/>
                  </a:lnTo>
                  <a:lnTo>
                    <a:pt x="15770" y="10709"/>
                  </a:lnTo>
                  <a:lnTo>
                    <a:pt x="15865" y="10663"/>
                  </a:lnTo>
                  <a:lnTo>
                    <a:pt x="15865" y="10618"/>
                  </a:lnTo>
                  <a:lnTo>
                    <a:pt x="15865" y="10572"/>
                  </a:lnTo>
                  <a:lnTo>
                    <a:pt x="15723" y="10572"/>
                  </a:lnTo>
                  <a:lnTo>
                    <a:pt x="15676" y="10480"/>
                  </a:lnTo>
                  <a:lnTo>
                    <a:pt x="15581" y="10480"/>
                  </a:lnTo>
                  <a:lnTo>
                    <a:pt x="15581" y="10389"/>
                  </a:lnTo>
                  <a:lnTo>
                    <a:pt x="15629" y="10343"/>
                  </a:lnTo>
                  <a:lnTo>
                    <a:pt x="15817" y="10343"/>
                  </a:lnTo>
                  <a:lnTo>
                    <a:pt x="15912" y="10389"/>
                  </a:lnTo>
                  <a:lnTo>
                    <a:pt x="15959" y="10343"/>
                  </a:lnTo>
                  <a:lnTo>
                    <a:pt x="16101" y="10206"/>
                  </a:lnTo>
                  <a:lnTo>
                    <a:pt x="16053" y="10160"/>
                  </a:lnTo>
                  <a:lnTo>
                    <a:pt x="16006" y="10114"/>
                  </a:lnTo>
                  <a:lnTo>
                    <a:pt x="16053" y="10068"/>
                  </a:lnTo>
                  <a:lnTo>
                    <a:pt x="16148" y="10023"/>
                  </a:lnTo>
                  <a:lnTo>
                    <a:pt x="16242" y="9977"/>
                  </a:lnTo>
                  <a:lnTo>
                    <a:pt x="16384" y="9885"/>
                  </a:lnTo>
                  <a:lnTo>
                    <a:pt x="16384" y="9794"/>
                  </a:lnTo>
                  <a:lnTo>
                    <a:pt x="16337" y="9748"/>
                  </a:lnTo>
                  <a:lnTo>
                    <a:pt x="16195" y="9702"/>
                  </a:lnTo>
                  <a:lnTo>
                    <a:pt x="16101" y="9702"/>
                  </a:lnTo>
                  <a:lnTo>
                    <a:pt x="15959" y="9656"/>
                  </a:lnTo>
                  <a:lnTo>
                    <a:pt x="15817" y="9611"/>
                  </a:lnTo>
                  <a:lnTo>
                    <a:pt x="15676" y="9611"/>
                  </a:lnTo>
                  <a:lnTo>
                    <a:pt x="15534" y="9611"/>
                  </a:lnTo>
                  <a:lnTo>
                    <a:pt x="15440" y="9565"/>
                  </a:lnTo>
                  <a:lnTo>
                    <a:pt x="15345" y="9519"/>
                  </a:lnTo>
                  <a:lnTo>
                    <a:pt x="15298" y="9428"/>
                  </a:lnTo>
                  <a:lnTo>
                    <a:pt x="15251" y="9336"/>
                  </a:lnTo>
                  <a:lnTo>
                    <a:pt x="15251" y="9153"/>
                  </a:lnTo>
                  <a:lnTo>
                    <a:pt x="15298" y="8878"/>
                  </a:lnTo>
                  <a:lnTo>
                    <a:pt x="15298" y="8833"/>
                  </a:lnTo>
                  <a:lnTo>
                    <a:pt x="15251" y="8741"/>
                  </a:lnTo>
                  <a:lnTo>
                    <a:pt x="15156" y="8650"/>
                  </a:lnTo>
                  <a:lnTo>
                    <a:pt x="15062" y="8467"/>
                  </a:lnTo>
                  <a:lnTo>
                    <a:pt x="15015" y="8329"/>
                  </a:lnTo>
                  <a:lnTo>
                    <a:pt x="14968" y="8284"/>
                  </a:lnTo>
                  <a:lnTo>
                    <a:pt x="14637" y="8055"/>
                  </a:lnTo>
                  <a:lnTo>
                    <a:pt x="14495" y="8009"/>
                  </a:lnTo>
                  <a:lnTo>
                    <a:pt x="14401" y="8009"/>
                  </a:lnTo>
                  <a:lnTo>
                    <a:pt x="14259" y="7917"/>
                  </a:lnTo>
                  <a:lnTo>
                    <a:pt x="14212" y="7826"/>
                  </a:lnTo>
                  <a:lnTo>
                    <a:pt x="14212" y="7734"/>
                  </a:lnTo>
                  <a:lnTo>
                    <a:pt x="14212" y="7643"/>
                  </a:lnTo>
                  <a:lnTo>
                    <a:pt x="14118" y="7597"/>
                  </a:lnTo>
                  <a:lnTo>
                    <a:pt x="14118" y="7506"/>
                  </a:lnTo>
                  <a:lnTo>
                    <a:pt x="14165" y="7460"/>
                  </a:lnTo>
                  <a:lnTo>
                    <a:pt x="14118" y="7322"/>
                  </a:lnTo>
                  <a:lnTo>
                    <a:pt x="14070" y="7048"/>
                  </a:lnTo>
                  <a:lnTo>
                    <a:pt x="13976" y="7048"/>
                  </a:lnTo>
                  <a:lnTo>
                    <a:pt x="13929" y="6911"/>
                  </a:lnTo>
                  <a:lnTo>
                    <a:pt x="13834" y="6819"/>
                  </a:lnTo>
                  <a:lnTo>
                    <a:pt x="13787" y="6773"/>
                  </a:lnTo>
                  <a:lnTo>
                    <a:pt x="13740" y="6544"/>
                  </a:lnTo>
                  <a:lnTo>
                    <a:pt x="13693" y="6453"/>
                  </a:lnTo>
                  <a:lnTo>
                    <a:pt x="13504" y="6407"/>
                  </a:lnTo>
                  <a:lnTo>
                    <a:pt x="13268" y="6270"/>
                  </a:lnTo>
                  <a:lnTo>
                    <a:pt x="13079" y="6224"/>
                  </a:lnTo>
                  <a:lnTo>
                    <a:pt x="12890" y="6178"/>
                  </a:lnTo>
                  <a:lnTo>
                    <a:pt x="12843" y="6087"/>
                  </a:lnTo>
                  <a:lnTo>
                    <a:pt x="12748" y="5995"/>
                  </a:lnTo>
                  <a:lnTo>
                    <a:pt x="12796" y="5949"/>
                  </a:lnTo>
                  <a:lnTo>
                    <a:pt x="12701" y="5858"/>
                  </a:lnTo>
                  <a:lnTo>
                    <a:pt x="12607" y="5904"/>
                  </a:lnTo>
                  <a:lnTo>
                    <a:pt x="12512" y="5858"/>
                  </a:lnTo>
                  <a:lnTo>
                    <a:pt x="12465" y="5812"/>
                  </a:lnTo>
                  <a:lnTo>
                    <a:pt x="12465" y="5721"/>
                  </a:lnTo>
                  <a:lnTo>
                    <a:pt x="12371" y="5538"/>
                  </a:lnTo>
                  <a:lnTo>
                    <a:pt x="12182" y="5492"/>
                  </a:lnTo>
                  <a:lnTo>
                    <a:pt x="12135" y="5400"/>
                  </a:lnTo>
                  <a:lnTo>
                    <a:pt x="12135" y="5355"/>
                  </a:lnTo>
                  <a:lnTo>
                    <a:pt x="12087" y="5263"/>
                  </a:lnTo>
                  <a:lnTo>
                    <a:pt x="12135" y="5171"/>
                  </a:lnTo>
                  <a:lnTo>
                    <a:pt x="12135" y="5126"/>
                  </a:lnTo>
                  <a:lnTo>
                    <a:pt x="12135" y="5034"/>
                  </a:lnTo>
                  <a:lnTo>
                    <a:pt x="11946" y="4943"/>
                  </a:lnTo>
                  <a:lnTo>
                    <a:pt x="11851" y="4897"/>
                  </a:lnTo>
                  <a:lnTo>
                    <a:pt x="11757" y="4805"/>
                  </a:lnTo>
                  <a:lnTo>
                    <a:pt x="11568" y="4668"/>
                  </a:lnTo>
                  <a:lnTo>
                    <a:pt x="11474" y="4668"/>
                  </a:lnTo>
                  <a:lnTo>
                    <a:pt x="11332" y="4668"/>
                  </a:lnTo>
                  <a:lnTo>
                    <a:pt x="11285" y="4622"/>
                  </a:lnTo>
                  <a:lnTo>
                    <a:pt x="11190" y="4485"/>
                  </a:lnTo>
                  <a:lnTo>
                    <a:pt x="11096" y="4348"/>
                  </a:lnTo>
                  <a:lnTo>
                    <a:pt x="11001" y="4256"/>
                  </a:lnTo>
                  <a:lnTo>
                    <a:pt x="10907" y="4119"/>
                  </a:lnTo>
                  <a:lnTo>
                    <a:pt x="10812" y="4073"/>
                  </a:lnTo>
                  <a:lnTo>
                    <a:pt x="10765" y="4027"/>
                  </a:lnTo>
                  <a:lnTo>
                    <a:pt x="10529" y="3890"/>
                  </a:lnTo>
                  <a:lnTo>
                    <a:pt x="10388" y="3799"/>
                  </a:lnTo>
                  <a:lnTo>
                    <a:pt x="10246" y="3799"/>
                  </a:lnTo>
                  <a:lnTo>
                    <a:pt x="10151" y="3753"/>
                  </a:lnTo>
                  <a:lnTo>
                    <a:pt x="10104" y="3661"/>
                  </a:lnTo>
                  <a:lnTo>
                    <a:pt x="9915" y="3570"/>
                  </a:lnTo>
                  <a:lnTo>
                    <a:pt x="9868" y="3524"/>
                  </a:lnTo>
                  <a:lnTo>
                    <a:pt x="9774" y="3295"/>
                  </a:lnTo>
                  <a:lnTo>
                    <a:pt x="9727" y="3204"/>
                  </a:lnTo>
                  <a:lnTo>
                    <a:pt x="9632" y="3158"/>
                  </a:lnTo>
                  <a:lnTo>
                    <a:pt x="9585" y="3112"/>
                  </a:lnTo>
                  <a:lnTo>
                    <a:pt x="9490" y="2975"/>
                  </a:lnTo>
                  <a:lnTo>
                    <a:pt x="9396" y="2929"/>
                  </a:lnTo>
                  <a:lnTo>
                    <a:pt x="9302" y="2837"/>
                  </a:lnTo>
                  <a:lnTo>
                    <a:pt x="9254" y="2746"/>
                  </a:lnTo>
                  <a:lnTo>
                    <a:pt x="9207" y="2654"/>
                  </a:lnTo>
                  <a:lnTo>
                    <a:pt x="9113" y="2517"/>
                  </a:lnTo>
                  <a:lnTo>
                    <a:pt x="9018" y="2380"/>
                  </a:lnTo>
                  <a:lnTo>
                    <a:pt x="8877" y="2243"/>
                  </a:lnTo>
                  <a:lnTo>
                    <a:pt x="8829" y="2151"/>
                  </a:lnTo>
                  <a:lnTo>
                    <a:pt x="8735" y="1922"/>
                  </a:lnTo>
                  <a:lnTo>
                    <a:pt x="8641" y="1831"/>
                  </a:lnTo>
                  <a:lnTo>
                    <a:pt x="8593" y="1785"/>
                  </a:lnTo>
                  <a:lnTo>
                    <a:pt x="8404" y="1785"/>
                  </a:lnTo>
                  <a:lnTo>
                    <a:pt x="8263" y="1785"/>
                  </a:lnTo>
                  <a:lnTo>
                    <a:pt x="8074" y="1785"/>
                  </a:lnTo>
                  <a:lnTo>
                    <a:pt x="7885" y="1693"/>
                  </a:lnTo>
                  <a:lnTo>
                    <a:pt x="7743" y="1510"/>
                  </a:lnTo>
                  <a:lnTo>
                    <a:pt x="7649" y="1464"/>
                  </a:lnTo>
                  <a:lnTo>
                    <a:pt x="7555" y="1419"/>
                  </a:lnTo>
                  <a:lnTo>
                    <a:pt x="7460" y="1419"/>
                  </a:lnTo>
                  <a:lnTo>
                    <a:pt x="7366" y="1419"/>
                  </a:lnTo>
                  <a:lnTo>
                    <a:pt x="7224" y="1281"/>
                  </a:lnTo>
                  <a:lnTo>
                    <a:pt x="7082" y="1236"/>
                  </a:lnTo>
                  <a:lnTo>
                    <a:pt x="7035" y="1144"/>
                  </a:lnTo>
                  <a:lnTo>
                    <a:pt x="7035" y="1053"/>
                  </a:lnTo>
                  <a:lnTo>
                    <a:pt x="7035" y="1007"/>
                  </a:lnTo>
                  <a:lnTo>
                    <a:pt x="7130" y="778"/>
                  </a:lnTo>
                  <a:lnTo>
                    <a:pt x="7130" y="732"/>
                  </a:lnTo>
                  <a:lnTo>
                    <a:pt x="7460" y="320"/>
                  </a:lnTo>
                  <a:lnTo>
                    <a:pt x="7602" y="183"/>
                  </a:lnTo>
                  <a:lnTo>
                    <a:pt x="7602" y="92"/>
                  </a:lnTo>
                  <a:lnTo>
                    <a:pt x="7649" y="0"/>
                  </a:lnTo>
                  <a:lnTo>
                    <a:pt x="7602" y="0"/>
                  </a:lnTo>
                  <a:lnTo>
                    <a:pt x="6421" y="183"/>
                  </a:lnTo>
                  <a:lnTo>
                    <a:pt x="6233" y="183"/>
                  </a:lnTo>
                  <a:lnTo>
                    <a:pt x="5099" y="366"/>
                  </a:lnTo>
                  <a:lnTo>
                    <a:pt x="4910" y="366"/>
                  </a:lnTo>
                  <a:lnTo>
                    <a:pt x="4486" y="458"/>
                  </a:lnTo>
                  <a:lnTo>
                    <a:pt x="3966" y="458"/>
                  </a:lnTo>
                  <a:lnTo>
                    <a:pt x="3919" y="503"/>
                  </a:lnTo>
                  <a:lnTo>
                    <a:pt x="3022" y="595"/>
                  </a:lnTo>
                  <a:lnTo>
                    <a:pt x="2550" y="641"/>
                  </a:lnTo>
                  <a:lnTo>
                    <a:pt x="2408" y="686"/>
                  </a:lnTo>
                  <a:lnTo>
                    <a:pt x="1889" y="732"/>
                  </a:lnTo>
                  <a:lnTo>
                    <a:pt x="1039" y="824"/>
                  </a:lnTo>
                  <a:lnTo>
                    <a:pt x="755" y="870"/>
                  </a:lnTo>
                  <a:lnTo>
                    <a:pt x="472" y="915"/>
                  </a:lnTo>
                  <a:lnTo>
                    <a:pt x="0" y="915"/>
                  </a:lnTo>
                  <a:lnTo>
                    <a:pt x="142" y="1419"/>
                  </a:lnTo>
                  <a:lnTo>
                    <a:pt x="378" y="2243"/>
                  </a:lnTo>
                  <a:lnTo>
                    <a:pt x="425" y="2380"/>
                  </a:lnTo>
                  <a:lnTo>
                    <a:pt x="708" y="3524"/>
                  </a:lnTo>
                  <a:lnTo>
                    <a:pt x="944" y="4165"/>
                  </a:lnTo>
                  <a:lnTo>
                    <a:pt x="1039" y="4577"/>
                  </a:lnTo>
                  <a:lnTo>
                    <a:pt x="1133" y="4805"/>
                  </a:lnTo>
                  <a:lnTo>
                    <a:pt x="1369" y="5675"/>
                  </a:lnTo>
                  <a:lnTo>
                    <a:pt x="1558" y="6270"/>
                  </a:lnTo>
                  <a:lnTo>
                    <a:pt x="1605" y="6499"/>
                  </a:lnTo>
                  <a:lnTo>
                    <a:pt x="1936" y="7597"/>
                  </a:lnTo>
                  <a:lnTo>
                    <a:pt x="1936" y="7643"/>
                  </a:lnTo>
                  <a:lnTo>
                    <a:pt x="2172" y="8512"/>
                  </a:lnTo>
                  <a:lnTo>
                    <a:pt x="2266" y="8604"/>
                  </a:lnTo>
                  <a:lnTo>
                    <a:pt x="2361" y="8787"/>
                  </a:lnTo>
                  <a:lnTo>
                    <a:pt x="2408" y="8833"/>
                  </a:lnTo>
                  <a:lnTo>
                    <a:pt x="2455" y="8924"/>
                  </a:lnTo>
                  <a:lnTo>
                    <a:pt x="2455" y="8970"/>
                  </a:lnTo>
                  <a:lnTo>
                    <a:pt x="2550" y="9153"/>
                  </a:lnTo>
                  <a:lnTo>
                    <a:pt x="2550" y="9290"/>
                  </a:lnTo>
                  <a:lnTo>
                    <a:pt x="2644" y="9428"/>
                  </a:lnTo>
                  <a:lnTo>
                    <a:pt x="2786" y="9611"/>
                  </a:lnTo>
                  <a:lnTo>
                    <a:pt x="2927" y="9656"/>
                  </a:lnTo>
                  <a:lnTo>
                    <a:pt x="2975" y="9794"/>
                  </a:lnTo>
                  <a:lnTo>
                    <a:pt x="2975" y="9885"/>
                  </a:lnTo>
                  <a:lnTo>
                    <a:pt x="3069" y="10068"/>
                  </a:lnTo>
                  <a:lnTo>
                    <a:pt x="3069" y="10206"/>
                  </a:lnTo>
                  <a:lnTo>
                    <a:pt x="3022" y="10389"/>
                  </a:lnTo>
                  <a:lnTo>
                    <a:pt x="3116" y="10435"/>
                  </a:lnTo>
                  <a:lnTo>
                    <a:pt x="3258" y="10526"/>
                  </a:lnTo>
                  <a:lnTo>
                    <a:pt x="3352" y="10618"/>
                  </a:lnTo>
                  <a:lnTo>
                    <a:pt x="3305" y="10709"/>
                  </a:lnTo>
                  <a:lnTo>
                    <a:pt x="3211" y="10755"/>
                  </a:lnTo>
                  <a:lnTo>
                    <a:pt x="3163" y="10846"/>
                  </a:lnTo>
                  <a:lnTo>
                    <a:pt x="3116" y="10938"/>
                  </a:lnTo>
                  <a:lnTo>
                    <a:pt x="2927" y="11029"/>
                  </a:lnTo>
                  <a:lnTo>
                    <a:pt x="2880" y="11167"/>
                  </a:lnTo>
                  <a:lnTo>
                    <a:pt x="2927" y="11258"/>
                  </a:lnTo>
                  <a:lnTo>
                    <a:pt x="2927" y="11304"/>
                  </a:lnTo>
                  <a:lnTo>
                    <a:pt x="2927" y="11396"/>
                  </a:lnTo>
                  <a:lnTo>
                    <a:pt x="2927" y="11533"/>
                  </a:lnTo>
                  <a:lnTo>
                    <a:pt x="2927" y="11624"/>
                  </a:lnTo>
                  <a:lnTo>
                    <a:pt x="2927" y="11762"/>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25" name="Idaho"/>
            <p:cNvSpPr>
              <a:spLocks noChangeAspect="1"/>
            </p:cNvSpPr>
            <p:nvPr/>
          </p:nvSpPr>
          <p:spPr bwMode="auto">
            <a:xfrm>
              <a:off x="938" y="737"/>
              <a:ext cx="570" cy="914"/>
            </a:xfrm>
            <a:custGeom>
              <a:avLst/>
              <a:gdLst/>
              <a:ahLst/>
              <a:cxnLst>
                <a:cxn ang="0">
                  <a:pos x="16082" y="11837"/>
                </a:cxn>
                <a:cxn ang="0">
                  <a:pos x="16168" y="11837"/>
                </a:cxn>
                <a:cxn ang="0">
                  <a:pos x="16212" y="10976"/>
                </a:cxn>
                <a:cxn ang="0">
                  <a:pos x="15953" y="10681"/>
                </a:cxn>
                <a:cxn ang="0">
                  <a:pos x="15608" y="10519"/>
                </a:cxn>
                <a:cxn ang="0">
                  <a:pos x="15392" y="10627"/>
                </a:cxn>
                <a:cxn ang="0">
                  <a:pos x="15134" y="10815"/>
                </a:cxn>
                <a:cxn ang="0">
                  <a:pos x="14444" y="10761"/>
                </a:cxn>
                <a:cxn ang="0">
                  <a:pos x="13538" y="10627"/>
                </a:cxn>
                <a:cxn ang="0">
                  <a:pos x="12978" y="10761"/>
                </a:cxn>
                <a:cxn ang="0">
                  <a:pos x="12029" y="10869"/>
                </a:cxn>
                <a:cxn ang="0">
                  <a:pos x="11598" y="10627"/>
                </a:cxn>
                <a:cxn ang="0">
                  <a:pos x="11469" y="9981"/>
                </a:cxn>
                <a:cxn ang="0">
                  <a:pos x="10995" y="9820"/>
                </a:cxn>
                <a:cxn ang="0">
                  <a:pos x="10865" y="9470"/>
                </a:cxn>
                <a:cxn ang="0">
                  <a:pos x="10477" y="8690"/>
                </a:cxn>
                <a:cxn ang="0">
                  <a:pos x="10434" y="8205"/>
                </a:cxn>
                <a:cxn ang="0">
                  <a:pos x="10262" y="7963"/>
                </a:cxn>
                <a:cxn ang="0">
                  <a:pos x="9787" y="7936"/>
                </a:cxn>
                <a:cxn ang="0">
                  <a:pos x="9054" y="8179"/>
                </a:cxn>
                <a:cxn ang="0">
                  <a:pos x="8623" y="7775"/>
                </a:cxn>
                <a:cxn ang="0">
                  <a:pos x="8753" y="7479"/>
                </a:cxn>
                <a:cxn ang="0">
                  <a:pos x="9184" y="7183"/>
                </a:cxn>
                <a:cxn ang="0">
                  <a:pos x="9141" y="6860"/>
                </a:cxn>
                <a:cxn ang="0">
                  <a:pos x="9270" y="6645"/>
                </a:cxn>
                <a:cxn ang="0">
                  <a:pos x="9615" y="6134"/>
                </a:cxn>
                <a:cxn ang="0">
                  <a:pos x="9874" y="5703"/>
                </a:cxn>
                <a:cxn ang="0">
                  <a:pos x="9356" y="5650"/>
                </a:cxn>
                <a:cxn ang="0">
                  <a:pos x="9184" y="5461"/>
                </a:cxn>
                <a:cxn ang="0">
                  <a:pos x="8882" y="5381"/>
                </a:cxn>
                <a:cxn ang="0">
                  <a:pos x="8580" y="4977"/>
                </a:cxn>
                <a:cxn ang="0">
                  <a:pos x="8192" y="4493"/>
                </a:cxn>
                <a:cxn ang="0">
                  <a:pos x="7502" y="3901"/>
                </a:cxn>
                <a:cxn ang="0">
                  <a:pos x="7330" y="3578"/>
                </a:cxn>
                <a:cxn ang="0">
                  <a:pos x="7243" y="3201"/>
                </a:cxn>
                <a:cxn ang="0">
                  <a:pos x="7071" y="2798"/>
                </a:cxn>
                <a:cxn ang="0">
                  <a:pos x="6942" y="1910"/>
                </a:cxn>
                <a:cxn ang="0">
                  <a:pos x="6338" y="161"/>
                </a:cxn>
                <a:cxn ang="0">
                  <a:pos x="4570" y="1964"/>
                </a:cxn>
                <a:cxn ang="0">
                  <a:pos x="3880" y="3847"/>
                </a:cxn>
                <a:cxn ang="0">
                  <a:pos x="3277" y="5488"/>
                </a:cxn>
                <a:cxn ang="0">
                  <a:pos x="3277" y="6080"/>
                </a:cxn>
                <a:cxn ang="0">
                  <a:pos x="3449" y="6511"/>
                </a:cxn>
                <a:cxn ang="0">
                  <a:pos x="3751" y="6753"/>
                </a:cxn>
                <a:cxn ang="0">
                  <a:pos x="4096" y="7129"/>
                </a:cxn>
                <a:cxn ang="0">
                  <a:pos x="3363" y="7748"/>
                </a:cxn>
                <a:cxn ang="0">
                  <a:pos x="3018" y="8125"/>
                </a:cxn>
                <a:cxn ang="0">
                  <a:pos x="2673" y="8340"/>
                </a:cxn>
                <a:cxn ang="0">
                  <a:pos x="2501" y="8663"/>
                </a:cxn>
                <a:cxn ang="0">
                  <a:pos x="2026" y="8797"/>
                </a:cxn>
                <a:cxn ang="0">
                  <a:pos x="1423" y="9362"/>
                </a:cxn>
                <a:cxn ang="0">
                  <a:pos x="1293" y="9658"/>
                </a:cxn>
                <a:cxn ang="0">
                  <a:pos x="1638" y="9873"/>
                </a:cxn>
                <a:cxn ang="0">
                  <a:pos x="1897" y="10089"/>
                </a:cxn>
                <a:cxn ang="0">
                  <a:pos x="1725" y="10385"/>
                </a:cxn>
                <a:cxn ang="0">
                  <a:pos x="1250" y="11030"/>
                </a:cxn>
                <a:cxn ang="0">
                  <a:pos x="7459" y="15523"/>
                </a:cxn>
                <a:cxn ang="0">
                  <a:pos x="13840" y="16249"/>
                </a:cxn>
                <a:cxn ang="0">
                  <a:pos x="15565" y="14205"/>
                </a:cxn>
              </a:cxnLst>
              <a:rect l="0" t="0" r="r" b="b"/>
              <a:pathLst>
                <a:path w="16384" h="16384">
                  <a:moveTo>
                    <a:pt x="16082" y="11837"/>
                  </a:moveTo>
                  <a:lnTo>
                    <a:pt x="16298" y="11084"/>
                  </a:lnTo>
                  <a:lnTo>
                    <a:pt x="16255" y="11272"/>
                  </a:lnTo>
                  <a:lnTo>
                    <a:pt x="16082" y="11837"/>
                  </a:lnTo>
                  <a:lnTo>
                    <a:pt x="15737" y="13640"/>
                  </a:lnTo>
                  <a:lnTo>
                    <a:pt x="15823" y="13183"/>
                  </a:lnTo>
                  <a:lnTo>
                    <a:pt x="16125" y="12160"/>
                  </a:lnTo>
                  <a:lnTo>
                    <a:pt x="16168" y="11837"/>
                  </a:lnTo>
                  <a:lnTo>
                    <a:pt x="16384" y="11111"/>
                  </a:lnTo>
                  <a:lnTo>
                    <a:pt x="16298" y="11084"/>
                  </a:lnTo>
                  <a:lnTo>
                    <a:pt x="16255" y="11057"/>
                  </a:lnTo>
                  <a:lnTo>
                    <a:pt x="16212" y="10976"/>
                  </a:lnTo>
                  <a:lnTo>
                    <a:pt x="16039" y="10869"/>
                  </a:lnTo>
                  <a:lnTo>
                    <a:pt x="15996" y="10788"/>
                  </a:lnTo>
                  <a:lnTo>
                    <a:pt x="16039" y="10761"/>
                  </a:lnTo>
                  <a:lnTo>
                    <a:pt x="15953" y="10681"/>
                  </a:lnTo>
                  <a:lnTo>
                    <a:pt x="15823" y="10492"/>
                  </a:lnTo>
                  <a:lnTo>
                    <a:pt x="15737" y="10438"/>
                  </a:lnTo>
                  <a:lnTo>
                    <a:pt x="15694" y="10465"/>
                  </a:lnTo>
                  <a:lnTo>
                    <a:pt x="15608" y="10519"/>
                  </a:lnTo>
                  <a:lnTo>
                    <a:pt x="15479" y="10492"/>
                  </a:lnTo>
                  <a:lnTo>
                    <a:pt x="15479" y="10519"/>
                  </a:lnTo>
                  <a:lnTo>
                    <a:pt x="15479" y="10600"/>
                  </a:lnTo>
                  <a:lnTo>
                    <a:pt x="15392" y="10627"/>
                  </a:lnTo>
                  <a:lnTo>
                    <a:pt x="15349" y="10707"/>
                  </a:lnTo>
                  <a:lnTo>
                    <a:pt x="15435" y="10869"/>
                  </a:lnTo>
                  <a:lnTo>
                    <a:pt x="15392" y="10869"/>
                  </a:lnTo>
                  <a:lnTo>
                    <a:pt x="15134" y="10815"/>
                  </a:lnTo>
                  <a:lnTo>
                    <a:pt x="15047" y="10815"/>
                  </a:lnTo>
                  <a:lnTo>
                    <a:pt x="14961" y="10815"/>
                  </a:lnTo>
                  <a:lnTo>
                    <a:pt x="14573" y="10842"/>
                  </a:lnTo>
                  <a:lnTo>
                    <a:pt x="14444" y="10761"/>
                  </a:lnTo>
                  <a:lnTo>
                    <a:pt x="13970" y="10761"/>
                  </a:lnTo>
                  <a:lnTo>
                    <a:pt x="13840" y="10734"/>
                  </a:lnTo>
                  <a:lnTo>
                    <a:pt x="13668" y="10734"/>
                  </a:lnTo>
                  <a:lnTo>
                    <a:pt x="13538" y="10627"/>
                  </a:lnTo>
                  <a:lnTo>
                    <a:pt x="13280" y="10681"/>
                  </a:lnTo>
                  <a:lnTo>
                    <a:pt x="13237" y="10842"/>
                  </a:lnTo>
                  <a:lnTo>
                    <a:pt x="13064" y="10842"/>
                  </a:lnTo>
                  <a:lnTo>
                    <a:pt x="12978" y="10761"/>
                  </a:lnTo>
                  <a:lnTo>
                    <a:pt x="12331" y="10627"/>
                  </a:lnTo>
                  <a:lnTo>
                    <a:pt x="12159" y="10681"/>
                  </a:lnTo>
                  <a:lnTo>
                    <a:pt x="12029" y="10788"/>
                  </a:lnTo>
                  <a:lnTo>
                    <a:pt x="12029" y="10869"/>
                  </a:lnTo>
                  <a:lnTo>
                    <a:pt x="11943" y="10896"/>
                  </a:lnTo>
                  <a:lnTo>
                    <a:pt x="11857" y="10788"/>
                  </a:lnTo>
                  <a:lnTo>
                    <a:pt x="11684" y="10761"/>
                  </a:lnTo>
                  <a:lnTo>
                    <a:pt x="11598" y="10627"/>
                  </a:lnTo>
                  <a:lnTo>
                    <a:pt x="11641" y="10519"/>
                  </a:lnTo>
                  <a:lnTo>
                    <a:pt x="11512" y="10331"/>
                  </a:lnTo>
                  <a:lnTo>
                    <a:pt x="11598" y="10277"/>
                  </a:lnTo>
                  <a:lnTo>
                    <a:pt x="11469" y="9981"/>
                  </a:lnTo>
                  <a:lnTo>
                    <a:pt x="11296" y="9820"/>
                  </a:lnTo>
                  <a:lnTo>
                    <a:pt x="11081" y="9873"/>
                  </a:lnTo>
                  <a:lnTo>
                    <a:pt x="10951" y="9873"/>
                  </a:lnTo>
                  <a:lnTo>
                    <a:pt x="10995" y="9820"/>
                  </a:lnTo>
                  <a:lnTo>
                    <a:pt x="10908" y="9766"/>
                  </a:lnTo>
                  <a:lnTo>
                    <a:pt x="10779" y="9658"/>
                  </a:lnTo>
                  <a:lnTo>
                    <a:pt x="10736" y="9524"/>
                  </a:lnTo>
                  <a:lnTo>
                    <a:pt x="10865" y="9470"/>
                  </a:lnTo>
                  <a:lnTo>
                    <a:pt x="10908" y="9282"/>
                  </a:lnTo>
                  <a:lnTo>
                    <a:pt x="10779" y="9120"/>
                  </a:lnTo>
                  <a:lnTo>
                    <a:pt x="10693" y="9066"/>
                  </a:lnTo>
                  <a:lnTo>
                    <a:pt x="10477" y="8690"/>
                  </a:lnTo>
                  <a:lnTo>
                    <a:pt x="10434" y="8582"/>
                  </a:lnTo>
                  <a:lnTo>
                    <a:pt x="10434" y="8340"/>
                  </a:lnTo>
                  <a:lnTo>
                    <a:pt x="10477" y="8286"/>
                  </a:lnTo>
                  <a:lnTo>
                    <a:pt x="10434" y="8205"/>
                  </a:lnTo>
                  <a:lnTo>
                    <a:pt x="10348" y="8152"/>
                  </a:lnTo>
                  <a:lnTo>
                    <a:pt x="10434" y="8071"/>
                  </a:lnTo>
                  <a:lnTo>
                    <a:pt x="10434" y="8017"/>
                  </a:lnTo>
                  <a:lnTo>
                    <a:pt x="10262" y="7963"/>
                  </a:lnTo>
                  <a:lnTo>
                    <a:pt x="10262" y="7910"/>
                  </a:lnTo>
                  <a:lnTo>
                    <a:pt x="10175" y="7775"/>
                  </a:lnTo>
                  <a:lnTo>
                    <a:pt x="10046" y="7748"/>
                  </a:lnTo>
                  <a:lnTo>
                    <a:pt x="9787" y="7936"/>
                  </a:lnTo>
                  <a:lnTo>
                    <a:pt x="9529" y="8071"/>
                  </a:lnTo>
                  <a:lnTo>
                    <a:pt x="9356" y="8044"/>
                  </a:lnTo>
                  <a:lnTo>
                    <a:pt x="9227" y="8152"/>
                  </a:lnTo>
                  <a:lnTo>
                    <a:pt x="9054" y="8179"/>
                  </a:lnTo>
                  <a:lnTo>
                    <a:pt x="8796" y="7990"/>
                  </a:lnTo>
                  <a:lnTo>
                    <a:pt x="8796" y="7936"/>
                  </a:lnTo>
                  <a:lnTo>
                    <a:pt x="8623" y="7883"/>
                  </a:lnTo>
                  <a:lnTo>
                    <a:pt x="8623" y="7775"/>
                  </a:lnTo>
                  <a:lnTo>
                    <a:pt x="8796" y="7721"/>
                  </a:lnTo>
                  <a:lnTo>
                    <a:pt x="8796" y="7640"/>
                  </a:lnTo>
                  <a:lnTo>
                    <a:pt x="8796" y="7560"/>
                  </a:lnTo>
                  <a:lnTo>
                    <a:pt x="8753" y="7479"/>
                  </a:lnTo>
                  <a:lnTo>
                    <a:pt x="8839" y="7371"/>
                  </a:lnTo>
                  <a:lnTo>
                    <a:pt x="8968" y="7318"/>
                  </a:lnTo>
                  <a:lnTo>
                    <a:pt x="9227" y="7291"/>
                  </a:lnTo>
                  <a:lnTo>
                    <a:pt x="9184" y="7183"/>
                  </a:lnTo>
                  <a:lnTo>
                    <a:pt x="9227" y="7076"/>
                  </a:lnTo>
                  <a:lnTo>
                    <a:pt x="9097" y="7022"/>
                  </a:lnTo>
                  <a:lnTo>
                    <a:pt x="9054" y="6914"/>
                  </a:lnTo>
                  <a:lnTo>
                    <a:pt x="9141" y="6860"/>
                  </a:lnTo>
                  <a:lnTo>
                    <a:pt x="9184" y="6806"/>
                  </a:lnTo>
                  <a:lnTo>
                    <a:pt x="9097" y="6726"/>
                  </a:lnTo>
                  <a:lnTo>
                    <a:pt x="9097" y="6645"/>
                  </a:lnTo>
                  <a:lnTo>
                    <a:pt x="9270" y="6645"/>
                  </a:lnTo>
                  <a:lnTo>
                    <a:pt x="9313" y="6564"/>
                  </a:lnTo>
                  <a:lnTo>
                    <a:pt x="9270" y="6484"/>
                  </a:lnTo>
                  <a:lnTo>
                    <a:pt x="9356" y="6430"/>
                  </a:lnTo>
                  <a:lnTo>
                    <a:pt x="9615" y="6134"/>
                  </a:lnTo>
                  <a:lnTo>
                    <a:pt x="9572" y="5999"/>
                  </a:lnTo>
                  <a:lnTo>
                    <a:pt x="9701" y="5972"/>
                  </a:lnTo>
                  <a:lnTo>
                    <a:pt x="9744" y="5865"/>
                  </a:lnTo>
                  <a:lnTo>
                    <a:pt x="9874" y="5703"/>
                  </a:lnTo>
                  <a:lnTo>
                    <a:pt x="9830" y="5650"/>
                  </a:lnTo>
                  <a:lnTo>
                    <a:pt x="9701" y="5650"/>
                  </a:lnTo>
                  <a:lnTo>
                    <a:pt x="9572" y="5677"/>
                  </a:lnTo>
                  <a:lnTo>
                    <a:pt x="9356" y="5650"/>
                  </a:lnTo>
                  <a:lnTo>
                    <a:pt x="9227" y="5650"/>
                  </a:lnTo>
                  <a:lnTo>
                    <a:pt x="9141" y="5623"/>
                  </a:lnTo>
                  <a:lnTo>
                    <a:pt x="9141" y="5542"/>
                  </a:lnTo>
                  <a:lnTo>
                    <a:pt x="9184" y="5461"/>
                  </a:lnTo>
                  <a:lnTo>
                    <a:pt x="9097" y="5408"/>
                  </a:lnTo>
                  <a:lnTo>
                    <a:pt x="8882" y="5461"/>
                  </a:lnTo>
                  <a:lnTo>
                    <a:pt x="8796" y="5461"/>
                  </a:lnTo>
                  <a:lnTo>
                    <a:pt x="8882" y="5381"/>
                  </a:lnTo>
                  <a:lnTo>
                    <a:pt x="8753" y="5219"/>
                  </a:lnTo>
                  <a:lnTo>
                    <a:pt x="8623" y="5192"/>
                  </a:lnTo>
                  <a:lnTo>
                    <a:pt x="8580" y="5085"/>
                  </a:lnTo>
                  <a:lnTo>
                    <a:pt x="8580" y="4977"/>
                  </a:lnTo>
                  <a:lnTo>
                    <a:pt x="8580" y="4923"/>
                  </a:lnTo>
                  <a:lnTo>
                    <a:pt x="8408" y="4816"/>
                  </a:lnTo>
                  <a:lnTo>
                    <a:pt x="8364" y="4708"/>
                  </a:lnTo>
                  <a:lnTo>
                    <a:pt x="8192" y="4493"/>
                  </a:lnTo>
                  <a:lnTo>
                    <a:pt x="7976" y="4251"/>
                  </a:lnTo>
                  <a:lnTo>
                    <a:pt x="7933" y="4143"/>
                  </a:lnTo>
                  <a:lnTo>
                    <a:pt x="7545" y="4009"/>
                  </a:lnTo>
                  <a:lnTo>
                    <a:pt x="7502" y="3901"/>
                  </a:lnTo>
                  <a:lnTo>
                    <a:pt x="7416" y="3820"/>
                  </a:lnTo>
                  <a:lnTo>
                    <a:pt x="7071" y="3659"/>
                  </a:lnTo>
                  <a:lnTo>
                    <a:pt x="7287" y="3605"/>
                  </a:lnTo>
                  <a:lnTo>
                    <a:pt x="7330" y="3578"/>
                  </a:lnTo>
                  <a:lnTo>
                    <a:pt x="7157" y="3417"/>
                  </a:lnTo>
                  <a:lnTo>
                    <a:pt x="7243" y="3363"/>
                  </a:lnTo>
                  <a:lnTo>
                    <a:pt x="7330" y="3282"/>
                  </a:lnTo>
                  <a:lnTo>
                    <a:pt x="7243" y="3201"/>
                  </a:lnTo>
                  <a:lnTo>
                    <a:pt x="7287" y="3121"/>
                  </a:lnTo>
                  <a:lnTo>
                    <a:pt x="7200" y="2959"/>
                  </a:lnTo>
                  <a:lnTo>
                    <a:pt x="7071" y="2932"/>
                  </a:lnTo>
                  <a:lnTo>
                    <a:pt x="7071" y="2798"/>
                  </a:lnTo>
                  <a:lnTo>
                    <a:pt x="6985" y="2717"/>
                  </a:lnTo>
                  <a:lnTo>
                    <a:pt x="6812" y="2448"/>
                  </a:lnTo>
                  <a:lnTo>
                    <a:pt x="6812" y="2367"/>
                  </a:lnTo>
                  <a:lnTo>
                    <a:pt x="6942" y="1910"/>
                  </a:lnTo>
                  <a:lnTo>
                    <a:pt x="7157" y="1372"/>
                  </a:lnTo>
                  <a:lnTo>
                    <a:pt x="7502" y="323"/>
                  </a:lnTo>
                  <a:lnTo>
                    <a:pt x="7114" y="269"/>
                  </a:lnTo>
                  <a:lnTo>
                    <a:pt x="6338" y="161"/>
                  </a:lnTo>
                  <a:lnTo>
                    <a:pt x="5605" y="54"/>
                  </a:lnTo>
                  <a:lnTo>
                    <a:pt x="5303" y="0"/>
                  </a:lnTo>
                  <a:lnTo>
                    <a:pt x="5174" y="323"/>
                  </a:lnTo>
                  <a:lnTo>
                    <a:pt x="4570" y="1964"/>
                  </a:lnTo>
                  <a:lnTo>
                    <a:pt x="4484" y="2125"/>
                  </a:lnTo>
                  <a:lnTo>
                    <a:pt x="4053" y="3363"/>
                  </a:lnTo>
                  <a:lnTo>
                    <a:pt x="3967" y="3605"/>
                  </a:lnTo>
                  <a:lnTo>
                    <a:pt x="3880" y="3847"/>
                  </a:lnTo>
                  <a:lnTo>
                    <a:pt x="3449" y="5085"/>
                  </a:lnTo>
                  <a:lnTo>
                    <a:pt x="3363" y="5300"/>
                  </a:lnTo>
                  <a:lnTo>
                    <a:pt x="3320" y="5408"/>
                  </a:lnTo>
                  <a:lnTo>
                    <a:pt x="3277" y="5488"/>
                  </a:lnTo>
                  <a:lnTo>
                    <a:pt x="3363" y="5650"/>
                  </a:lnTo>
                  <a:lnTo>
                    <a:pt x="3363" y="5784"/>
                  </a:lnTo>
                  <a:lnTo>
                    <a:pt x="3406" y="5865"/>
                  </a:lnTo>
                  <a:lnTo>
                    <a:pt x="3277" y="6080"/>
                  </a:lnTo>
                  <a:lnTo>
                    <a:pt x="3277" y="6215"/>
                  </a:lnTo>
                  <a:lnTo>
                    <a:pt x="3320" y="6295"/>
                  </a:lnTo>
                  <a:lnTo>
                    <a:pt x="3406" y="6430"/>
                  </a:lnTo>
                  <a:lnTo>
                    <a:pt x="3449" y="6511"/>
                  </a:lnTo>
                  <a:lnTo>
                    <a:pt x="3492" y="6591"/>
                  </a:lnTo>
                  <a:lnTo>
                    <a:pt x="3535" y="6699"/>
                  </a:lnTo>
                  <a:lnTo>
                    <a:pt x="3665" y="6645"/>
                  </a:lnTo>
                  <a:lnTo>
                    <a:pt x="3751" y="6753"/>
                  </a:lnTo>
                  <a:lnTo>
                    <a:pt x="3924" y="6780"/>
                  </a:lnTo>
                  <a:lnTo>
                    <a:pt x="3967" y="6833"/>
                  </a:lnTo>
                  <a:lnTo>
                    <a:pt x="4010" y="6995"/>
                  </a:lnTo>
                  <a:lnTo>
                    <a:pt x="4096" y="7129"/>
                  </a:lnTo>
                  <a:lnTo>
                    <a:pt x="4053" y="7183"/>
                  </a:lnTo>
                  <a:lnTo>
                    <a:pt x="3794" y="7371"/>
                  </a:lnTo>
                  <a:lnTo>
                    <a:pt x="3751" y="7479"/>
                  </a:lnTo>
                  <a:lnTo>
                    <a:pt x="3363" y="7748"/>
                  </a:lnTo>
                  <a:lnTo>
                    <a:pt x="3320" y="7829"/>
                  </a:lnTo>
                  <a:lnTo>
                    <a:pt x="3277" y="7910"/>
                  </a:lnTo>
                  <a:lnTo>
                    <a:pt x="3147" y="8017"/>
                  </a:lnTo>
                  <a:lnTo>
                    <a:pt x="3018" y="8125"/>
                  </a:lnTo>
                  <a:lnTo>
                    <a:pt x="2932" y="8179"/>
                  </a:lnTo>
                  <a:lnTo>
                    <a:pt x="2889" y="8205"/>
                  </a:lnTo>
                  <a:lnTo>
                    <a:pt x="2716" y="8286"/>
                  </a:lnTo>
                  <a:lnTo>
                    <a:pt x="2673" y="8340"/>
                  </a:lnTo>
                  <a:lnTo>
                    <a:pt x="2759" y="8367"/>
                  </a:lnTo>
                  <a:lnTo>
                    <a:pt x="2716" y="8448"/>
                  </a:lnTo>
                  <a:lnTo>
                    <a:pt x="2587" y="8582"/>
                  </a:lnTo>
                  <a:lnTo>
                    <a:pt x="2501" y="8663"/>
                  </a:lnTo>
                  <a:lnTo>
                    <a:pt x="2371" y="8690"/>
                  </a:lnTo>
                  <a:lnTo>
                    <a:pt x="2328" y="8744"/>
                  </a:lnTo>
                  <a:lnTo>
                    <a:pt x="2156" y="8770"/>
                  </a:lnTo>
                  <a:lnTo>
                    <a:pt x="2026" y="8797"/>
                  </a:lnTo>
                  <a:lnTo>
                    <a:pt x="1897" y="8932"/>
                  </a:lnTo>
                  <a:lnTo>
                    <a:pt x="1638" y="9174"/>
                  </a:lnTo>
                  <a:lnTo>
                    <a:pt x="1466" y="9255"/>
                  </a:lnTo>
                  <a:lnTo>
                    <a:pt x="1423" y="9362"/>
                  </a:lnTo>
                  <a:lnTo>
                    <a:pt x="1293" y="9470"/>
                  </a:lnTo>
                  <a:lnTo>
                    <a:pt x="1293" y="9551"/>
                  </a:lnTo>
                  <a:lnTo>
                    <a:pt x="1337" y="9604"/>
                  </a:lnTo>
                  <a:lnTo>
                    <a:pt x="1293" y="9658"/>
                  </a:lnTo>
                  <a:lnTo>
                    <a:pt x="1293" y="9712"/>
                  </a:lnTo>
                  <a:lnTo>
                    <a:pt x="1380" y="9793"/>
                  </a:lnTo>
                  <a:lnTo>
                    <a:pt x="1552" y="9766"/>
                  </a:lnTo>
                  <a:lnTo>
                    <a:pt x="1638" y="9873"/>
                  </a:lnTo>
                  <a:lnTo>
                    <a:pt x="1768" y="9847"/>
                  </a:lnTo>
                  <a:lnTo>
                    <a:pt x="1854" y="9927"/>
                  </a:lnTo>
                  <a:lnTo>
                    <a:pt x="1940" y="9981"/>
                  </a:lnTo>
                  <a:lnTo>
                    <a:pt x="1897" y="10089"/>
                  </a:lnTo>
                  <a:lnTo>
                    <a:pt x="1854" y="10142"/>
                  </a:lnTo>
                  <a:lnTo>
                    <a:pt x="1768" y="10223"/>
                  </a:lnTo>
                  <a:lnTo>
                    <a:pt x="1725" y="10277"/>
                  </a:lnTo>
                  <a:lnTo>
                    <a:pt x="1725" y="10385"/>
                  </a:lnTo>
                  <a:lnTo>
                    <a:pt x="1638" y="10492"/>
                  </a:lnTo>
                  <a:lnTo>
                    <a:pt x="1509" y="10627"/>
                  </a:lnTo>
                  <a:lnTo>
                    <a:pt x="1337" y="10815"/>
                  </a:lnTo>
                  <a:lnTo>
                    <a:pt x="1250" y="11030"/>
                  </a:lnTo>
                  <a:lnTo>
                    <a:pt x="0" y="14555"/>
                  </a:lnTo>
                  <a:lnTo>
                    <a:pt x="4915" y="15200"/>
                  </a:lnTo>
                  <a:lnTo>
                    <a:pt x="6812" y="15442"/>
                  </a:lnTo>
                  <a:lnTo>
                    <a:pt x="7459" y="15523"/>
                  </a:lnTo>
                  <a:lnTo>
                    <a:pt x="10046" y="15846"/>
                  </a:lnTo>
                  <a:lnTo>
                    <a:pt x="12202" y="16088"/>
                  </a:lnTo>
                  <a:lnTo>
                    <a:pt x="12331" y="16115"/>
                  </a:lnTo>
                  <a:lnTo>
                    <a:pt x="13840" y="16249"/>
                  </a:lnTo>
                  <a:lnTo>
                    <a:pt x="13926" y="16276"/>
                  </a:lnTo>
                  <a:lnTo>
                    <a:pt x="15004" y="16384"/>
                  </a:lnTo>
                  <a:lnTo>
                    <a:pt x="15306" y="15281"/>
                  </a:lnTo>
                  <a:lnTo>
                    <a:pt x="15565" y="14205"/>
                  </a:lnTo>
                  <a:lnTo>
                    <a:pt x="15737" y="13640"/>
                  </a:lnTo>
                  <a:lnTo>
                    <a:pt x="16082" y="11837"/>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26" name="Illinois"/>
            <p:cNvSpPr>
              <a:spLocks noChangeAspect="1"/>
            </p:cNvSpPr>
            <p:nvPr/>
          </p:nvSpPr>
          <p:spPr bwMode="auto">
            <a:xfrm>
              <a:off x="3211" y="1670"/>
              <a:ext cx="379" cy="671"/>
            </a:xfrm>
            <a:custGeom>
              <a:avLst/>
              <a:gdLst/>
              <a:ahLst/>
              <a:cxnLst>
                <a:cxn ang="0">
                  <a:pos x="12952" y="15431"/>
                </a:cxn>
                <a:cxn ang="0">
                  <a:pos x="13340" y="14955"/>
                </a:cxn>
                <a:cxn ang="0">
                  <a:pos x="14571" y="14735"/>
                </a:cxn>
                <a:cxn ang="0">
                  <a:pos x="14247" y="14111"/>
                </a:cxn>
                <a:cxn ang="0">
                  <a:pos x="14571" y="13635"/>
                </a:cxn>
                <a:cxn ang="0">
                  <a:pos x="14636" y="13195"/>
                </a:cxn>
                <a:cxn ang="0">
                  <a:pos x="14765" y="12682"/>
                </a:cxn>
                <a:cxn ang="0">
                  <a:pos x="14959" y="12352"/>
                </a:cxn>
                <a:cxn ang="0">
                  <a:pos x="15413" y="12059"/>
                </a:cxn>
                <a:cxn ang="0">
                  <a:pos x="15801" y="11582"/>
                </a:cxn>
                <a:cxn ang="0">
                  <a:pos x="16384" y="11069"/>
                </a:cxn>
                <a:cxn ang="0">
                  <a:pos x="16190" y="10300"/>
                </a:cxn>
                <a:cxn ang="0">
                  <a:pos x="15672" y="9713"/>
                </a:cxn>
                <a:cxn ang="0">
                  <a:pos x="15672" y="9310"/>
                </a:cxn>
                <a:cxn ang="0">
                  <a:pos x="15672" y="6854"/>
                </a:cxn>
                <a:cxn ang="0">
                  <a:pos x="15154" y="3482"/>
                </a:cxn>
                <a:cxn ang="0">
                  <a:pos x="14506" y="1613"/>
                </a:cxn>
                <a:cxn ang="0">
                  <a:pos x="13729" y="880"/>
                </a:cxn>
                <a:cxn ang="0">
                  <a:pos x="13599" y="73"/>
                </a:cxn>
                <a:cxn ang="0">
                  <a:pos x="9196" y="183"/>
                </a:cxn>
                <a:cxn ang="0">
                  <a:pos x="2720" y="403"/>
                </a:cxn>
                <a:cxn ang="0">
                  <a:pos x="3691" y="1136"/>
                </a:cxn>
                <a:cxn ang="0">
                  <a:pos x="4727" y="1723"/>
                </a:cxn>
                <a:cxn ang="0">
                  <a:pos x="4663" y="2346"/>
                </a:cxn>
                <a:cxn ang="0">
                  <a:pos x="4145" y="2969"/>
                </a:cxn>
                <a:cxn ang="0">
                  <a:pos x="2979" y="3445"/>
                </a:cxn>
                <a:cxn ang="0">
                  <a:pos x="1684" y="3592"/>
                </a:cxn>
                <a:cxn ang="0">
                  <a:pos x="1295" y="4105"/>
                </a:cxn>
                <a:cxn ang="0">
                  <a:pos x="1943" y="4618"/>
                </a:cxn>
                <a:cxn ang="0">
                  <a:pos x="1425" y="5608"/>
                </a:cxn>
                <a:cxn ang="0">
                  <a:pos x="648" y="5974"/>
                </a:cxn>
                <a:cxn ang="0">
                  <a:pos x="324" y="6524"/>
                </a:cxn>
                <a:cxn ang="0">
                  <a:pos x="65" y="7037"/>
                </a:cxn>
                <a:cxn ang="0">
                  <a:pos x="324" y="8027"/>
                </a:cxn>
                <a:cxn ang="0">
                  <a:pos x="648" y="8614"/>
                </a:cxn>
                <a:cxn ang="0">
                  <a:pos x="1878" y="9420"/>
                </a:cxn>
                <a:cxn ang="0">
                  <a:pos x="3173" y="9933"/>
                </a:cxn>
                <a:cxn ang="0">
                  <a:pos x="3367" y="10556"/>
                </a:cxn>
                <a:cxn ang="0">
                  <a:pos x="4080" y="11069"/>
                </a:cxn>
                <a:cxn ang="0">
                  <a:pos x="5051" y="10886"/>
                </a:cxn>
                <a:cxn ang="0">
                  <a:pos x="5893" y="11216"/>
                </a:cxn>
                <a:cxn ang="0">
                  <a:pos x="5699" y="11766"/>
                </a:cxn>
                <a:cxn ang="0">
                  <a:pos x="4986" y="12462"/>
                </a:cxn>
                <a:cxn ang="0">
                  <a:pos x="5764" y="13305"/>
                </a:cxn>
                <a:cxn ang="0">
                  <a:pos x="6864" y="13635"/>
                </a:cxn>
                <a:cxn ang="0">
                  <a:pos x="7253" y="13855"/>
                </a:cxn>
                <a:cxn ang="0">
                  <a:pos x="8678" y="14441"/>
                </a:cxn>
                <a:cxn ang="0">
                  <a:pos x="9196" y="15284"/>
                </a:cxn>
                <a:cxn ang="0">
                  <a:pos x="9001" y="15651"/>
                </a:cxn>
                <a:cxn ang="0">
                  <a:pos x="9584" y="16274"/>
                </a:cxn>
                <a:cxn ang="0">
                  <a:pos x="9843" y="16127"/>
                </a:cxn>
                <a:cxn ang="0">
                  <a:pos x="10297" y="16164"/>
                </a:cxn>
                <a:cxn ang="0">
                  <a:pos x="11074" y="15614"/>
                </a:cxn>
                <a:cxn ang="0">
                  <a:pos x="12434" y="15871"/>
                </a:cxn>
              </a:cxnLst>
              <a:rect l="0" t="0" r="r" b="b"/>
              <a:pathLst>
                <a:path w="16384" h="16384">
                  <a:moveTo>
                    <a:pt x="13146" y="15981"/>
                  </a:moveTo>
                  <a:lnTo>
                    <a:pt x="13276" y="15834"/>
                  </a:lnTo>
                  <a:lnTo>
                    <a:pt x="13211" y="15724"/>
                  </a:lnTo>
                  <a:lnTo>
                    <a:pt x="13211" y="15651"/>
                  </a:lnTo>
                  <a:lnTo>
                    <a:pt x="12952" y="15504"/>
                  </a:lnTo>
                  <a:lnTo>
                    <a:pt x="12952" y="15431"/>
                  </a:lnTo>
                  <a:lnTo>
                    <a:pt x="12952" y="15358"/>
                  </a:lnTo>
                  <a:lnTo>
                    <a:pt x="13017" y="15248"/>
                  </a:lnTo>
                  <a:lnTo>
                    <a:pt x="13017" y="15101"/>
                  </a:lnTo>
                  <a:lnTo>
                    <a:pt x="13081" y="15028"/>
                  </a:lnTo>
                  <a:lnTo>
                    <a:pt x="13146" y="14991"/>
                  </a:lnTo>
                  <a:lnTo>
                    <a:pt x="13340" y="14955"/>
                  </a:lnTo>
                  <a:lnTo>
                    <a:pt x="13470" y="14955"/>
                  </a:lnTo>
                  <a:lnTo>
                    <a:pt x="13535" y="14955"/>
                  </a:lnTo>
                  <a:lnTo>
                    <a:pt x="13858" y="14845"/>
                  </a:lnTo>
                  <a:lnTo>
                    <a:pt x="14182" y="14771"/>
                  </a:lnTo>
                  <a:lnTo>
                    <a:pt x="14506" y="14771"/>
                  </a:lnTo>
                  <a:lnTo>
                    <a:pt x="14571" y="14735"/>
                  </a:lnTo>
                  <a:lnTo>
                    <a:pt x="14636" y="14661"/>
                  </a:lnTo>
                  <a:lnTo>
                    <a:pt x="14506" y="14551"/>
                  </a:lnTo>
                  <a:lnTo>
                    <a:pt x="14376" y="14478"/>
                  </a:lnTo>
                  <a:lnTo>
                    <a:pt x="14247" y="14331"/>
                  </a:lnTo>
                  <a:lnTo>
                    <a:pt x="14182" y="14221"/>
                  </a:lnTo>
                  <a:lnTo>
                    <a:pt x="14247" y="14111"/>
                  </a:lnTo>
                  <a:lnTo>
                    <a:pt x="14441" y="14038"/>
                  </a:lnTo>
                  <a:lnTo>
                    <a:pt x="14636" y="13928"/>
                  </a:lnTo>
                  <a:lnTo>
                    <a:pt x="14700" y="13818"/>
                  </a:lnTo>
                  <a:lnTo>
                    <a:pt x="14636" y="13745"/>
                  </a:lnTo>
                  <a:lnTo>
                    <a:pt x="14441" y="13745"/>
                  </a:lnTo>
                  <a:lnTo>
                    <a:pt x="14571" y="13635"/>
                  </a:lnTo>
                  <a:lnTo>
                    <a:pt x="14376" y="13562"/>
                  </a:lnTo>
                  <a:lnTo>
                    <a:pt x="14376" y="13525"/>
                  </a:lnTo>
                  <a:lnTo>
                    <a:pt x="14441" y="13525"/>
                  </a:lnTo>
                  <a:lnTo>
                    <a:pt x="14636" y="13488"/>
                  </a:lnTo>
                  <a:lnTo>
                    <a:pt x="14636" y="13378"/>
                  </a:lnTo>
                  <a:lnTo>
                    <a:pt x="14636" y="13195"/>
                  </a:lnTo>
                  <a:lnTo>
                    <a:pt x="14571" y="13085"/>
                  </a:lnTo>
                  <a:lnTo>
                    <a:pt x="14830" y="12975"/>
                  </a:lnTo>
                  <a:lnTo>
                    <a:pt x="14895" y="12829"/>
                  </a:lnTo>
                  <a:lnTo>
                    <a:pt x="15024" y="12755"/>
                  </a:lnTo>
                  <a:lnTo>
                    <a:pt x="14959" y="12682"/>
                  </a:lnTo>
                  <a:lnTo>
                    <a:pt x="14765" y="12682"/>
                  </a:lnTo>
                  <a:lnTo>
                    <a:pt x="14700" y="12609"/>
                  </a:lnTo>
                  <a:lnTo>
                    <a:pt x="14636" y="12535"/>
                  </a:lnTo>
                  <a:lnTo>
                    <a:pt x="14765" y="12499"/>
                  </a:lnTo>
                  <a:lnTo>
                    <a:pt x="14830" y="12462"/>
                  </a:lnTo>
                  <a:lnTo>
                    <a:pt x="14830" y="12352"/>
                  </a:lnTo>
                  <a:lnTo>
                    <a:pt x="14959" y="12352"/>
                  </a:lnTo>
                  <a:lnTo>
                    <a:pt x="15024" y="12389"/>
                  </a:lnTo>
                  <a:lnTo>
                    <a:pt x="15089" y="12315"/>
                  </a:lnTo>
                  <a:lnTo>
                    <a:pt x="15283" y="12352"/>
                  </a:lnTo>
                  <a:lnTo>
                    <a:pt x="15283" y="12315"/>
                  </a:lnTo>
                  <a:lnTo>
                    <a:pt x="15283" y="12169"/>
                  </a:lnTo>
                  <a:lnTo>
                    <a:pt x="15413" y="12059"/>
                  </a:lnTo>
                  <a:lnTo>
                    <a:pt x="15542" y="11949"/>
                  </a:lnTo>
                  <a:lnTo>
                    <a:pt x="15607" y="11876"/>
                  </a:lnTo>
                  <a:lnTo>
                    <a:pt x="15542" y="11802"/>
                  </a:lnTo>
                  <a:lnTo>
                    <a:pt x="15607" y="11766"/>
                  </a:lnTo>
                  <a:lnTo>
                    <a:pt x="15801" y="11692"/>
                  </a:lnTo>
                  <a:lnTo>
                    <a:pt x="15801" y="11582"/>
                  </a:lnTo>
                  <a:lnTo>
                    <a:pt x="15866" y="11509"/>
                  </a:lnTo>
                  <a:lnTo>
                    <a:pt x="15931" y="11399"/>
                  </a:lnTo>
                  <a:lnTo>
                    <a:pt x="15931" y="11289"/>
                  </a:lnTo>
                  <a:lnTo>
                    <a:pt x="16060" y="11179"/>
                  </a:lnTo>
                  <a:lnTo>
                    <a:pt x="16254" y="11106"/>
                  </a:lnTo>
                  <a:lnTo>
                    <a:pt x="16384" y="11069"/>
                  </a:lnTo>
                  <a:lnTo>
                    <a:pt x="16384" y="10959"/>
                  </a:lnTo>
                  <a:lnTo>
                    <a:pt x="16319" y="10776"/>
                  </a:lnTo>
                  <a:lnTo>
                    <a:pt x="16190" y="10629"/>
                  </a:lnTo>
                  <a:lnTo>
                    <a:pt x="16190" y="10483"/>
                  </a:lnTo>
                  <a:lnTo>
                    <a:pt x="16254" y="10336"/>
                  </a:lnTo>
                  <a:lnTo>
                    <a:pt x="16190" y="10300"/>
                  </a:lnTo>
                  <a:lnTo>
                    <a:pt x="15995" y="10190"/>
                  </a:lnTo>
                  <a:lnTo>
                    <a:pt x="15931" y="10006"/>
                  </a:lnTo>
                  <a:lnTo>
                    <a:pt x="15866" y="9970"/>
                  </a:lnTo>
                  <a:lnTo>
                    <a:pt x="15607" y="9860"/>
                  </a:lnTo>
                  <a:lnTo>
                    <a:pt x="15542" y="9823"/>
                  </a:lnTo>
                  <a:lnTo>
                    <a:pt x="15672" y="9713"/>
                  </a:lnTo>
                  <a:lnTo>
                    <a:pt x="15736" y="9640"/>
                  </a:lnTo>
                  <a:lnTo>
                    <a:pt x="15866" y="9566"/>
                  </a:lnTo>
                  <a:lnTo>
                    <a:pt x="15801" y="9493"/>
                  </a:lnTo>
                  <a:lnTo>
                    <a:pt x="15801" y="9457"/>
                  </a:lnTo>
                  <a:lnTo>
                    <a:pt x="15736" y="9383"/>
                  </a:lnTo>
                  <a:lnTo>
                    <a:pt x="15672" y="9310"/>
                  </a:lnTo>
                  <a:lnTo>
                    <a:pt x="15801" y="9237"/>
                  </a:lnTo>
                  <a:lnTo>
                    <a:pt x="15995" y="9163"/>
                  </a:lnTo>
                  <a:lnTo>
                    <a:pt x="15931" y="8797"/>
                  </a:lnTo>
                  <a:lnTo>
                    <a:pt x="15931" y="8430"/>
                  </a:lnTo>
                  <a:lnTo>
                    <a:pt x="15736" y="7661"/>
                  </a:lnTo>
                  <a:lnTo>
                    <a:pt x="15672" y="6854"/>
                  </a:lnTo>
                  <a:lnTo>
                    <a:pt x="15542" y="5865"/>
                  </a:lnTo>
                  <a:lnTo>
                    <a:pt x="15477" y="5865"/>
                  </a:lnTo>
                  <a:lnTo>
                    <a:pt x="15413" y="5131"/>
                  </a:lnTo>
                  <a:lnTo>
                    <a:pt x="15283" y="4288"/>
                  </a:lnTo>
                  <a:lnTo>
                    <a:pt x="15218" y="3849"/>
                  </a:lnTo>
                  <a:lnTo>
                    <a:pt x="15154" y="3482"/>
                  </a:lnTo>
                  <a:lnTo>
                    <a:pt x="15089" y="2969"/>
                  </a:lnTo>
                  <a:lnTo>
                    <a:pt x="14959" y="2163"/>
                  </a:lnTo>
                  <a:lnTo>
                    <a:pt x="14830" y="2126"/>
                  </a:lnTo>
                  <a:lnTo>
                    <a:pt x="14765" y="2053"/>
                  </a:lnTo>
                  <a:lnTo>
                    <a:pt x="14571" y="1869"/>
                  </a:lnTo>
                  <a:lnTo>
                    <a:pt x="14506" y="1613"/>
                  </a:lnTo>
                  <a:lnTo>
                    <a:pt x="14441" y="1466"/>
                  </a:lnTo>
                  <a:lnTo>
                    <a:pt x="14312" y="1320"/>
                  </a:lnTo>
                  <a:lnTo>
                    <a:pt x="14247" y="1210"/>
                  </a:lnTo>
                  <a:lnTo>
                    <a:pt x="13988" y="1063"/>
                  </a:lnTo>
                  <a:lnTo>
                    <a:pt x="13858" y="990"/>
                  </a:lnTo>
                  <a:lnTo>
                    <a:pt x="13729" y="880"/>
                  </a:lnTo>
                  <a:lnTo>
                    <a:pt x="13599" y="770"/>
                  </a:lnTo>
                  <a:lnTo>
                    <a:pt x="13535" y="660"/>
                  </a:lnTo>
                  <a:lnTo>
                    <a:pt x="13535" y="513"/>
                  </a:lnTo>
                  <a:lnTo>
                    <a:pt x="13599" y="403"/>
                  </a:lnTo>
                  <a:lnTo>
                    <a:pt x="13599" y="183"/>
                  </a:lnTo>
                  <a:lnTo>
                    <a:pt x="13599" y="73"/>
                  </a:lnTo>
                  <a:lnTo>
                    <a:pt x="13599" y="0"/>
                  </a:lnTo>
                  <a:lnTo>
                    <a:pt x="12045" y="73"/>
                  </a:lnTo>
                  <a:lnTo>
                    <a:pt x="11592" y="73"/>
                  </a:lnTo>
                  <a:lnTo>
                    <a:pt x="10167" y="147"/>
                  </a:lnTo>
                  <a:lnTo>
                    <a:pt x="9843" y="183"/>
                  </a:lnTo>
                  <a:lnTo>
                    <a:pt x="9196" y="183"/>
                  </a:lnTo>
                  <a:lnTo>
                    <a:pt x="7577" y="257"/>
                  </a:lnTo>
                  <a:lnTo>
                    <a:pt x="7512" y="257"/>
                  </a:lnTo>
                  <a:lnTo>
                    <a:pt x="5764" y="293"/>
                  </a:lnTo>
                  <a:lnTo>
                    <a:pt x="5505" y="330"/>
                  </a:lnTo>
                  <a:lnTo>
                    <a:pt x="3562" y="367"/>
                  </a:lnTo>
                  <a:lnTo>
                    <a:pt x="2720" y="403"/>
                  </a:lnTo>
                  <a:lnTo>
                    <a:pt x="2720" y="476"/>
                  </a:lnTo>
                  <a:lnTo>
                    <a:pt x="3367" y="733"/>
                  </a:lnTo>
                  <a:lnTo>
                    <a:pt x="3497" y="770"/>
                  </a:lnTo>
                  <a:lnTo>
                    <a:pt x="3626" y="880"/>
                  </a:lnTo>
                  <a:lnTo>
                    <a:pt x="3626" y="990"/>
                  </a:lnTo>
                  <a:lnTo>
                    <a:pt x="3691" y="1136"/>
                  </a:lnTo>
                  <a:lnTo>
                    <a:pt x="3821" y="1210"/>
                  </a:lnTo>
                  <a:lnTo>
                    <a:pt x="4015" y="1246"/>
                  </a:lnTo>
                  <a:lnTo>
                    <a:pt x="4339" y="1320"/>
                  </a:lnTo>
                  <a:lnTo>
                    <a:pt x="4598" y="1429"/>
                  </a:lnTo>
                  <a:lnTo>
                    <a:pt x="4663" y="1539"/>
                  </a:lnTo>
                  <a:lnTo>
                    <a:pt x="4727" y="1723"/>
                  </a:lnTo>
                  <a:lnTo>
                    <a:pt x="4792" y="1796"/>
                  </a:lnTo>
                  <a:lnTo>
                    <a:pt x="4727" y="1943"/>
                  </a:lnTo>
                  <a:lnTo>
                    <a:pt x="4727" y="2016"/>
                  </a:lnTo>
                  <a:lnTo>
                    <a:pt x="4727" y="2126"/>
                  </a:lnTo>
                  <a:lnTo>
                    <a:pt x="4727" y="2309"/>
                  </a:lnTo>
                  <a:lnTo>
                    <a:pt x="4663" y="2346"/>
                  </a:lnTo>
                  <a:lnTo>
                    <a:pt x="4468" y="2456"/>
                  </a:lnTo>
                  <a:lnTo>
                    <a:pt x="4339" y="2492"/>
                  </a:lnTo>
                  <a:lnTo>
                    <a:pt x="4274" y="2566"/>
                  </a:lnTo>
                  <a:lnTo>
                    <a:pt x="4209" y="2639"/>
                  </a:lnTo>
                  <a:lnTo>
                    <a:pt x="4145" y="2749"/>
                  </a:lnTo>
                  <a:lnTo>
                    <a:pt x="4145" y="2969"/>
                  </a:lnTo>
                  <a:lnTo>
                    <a:pt x="4080" y="3042"/>
                  </a:lnTo>
                  <a:lnTo>
                    <a:pt x="3886" y="3152"/>
                  </a:lnTo>
                  <a:lnTo>
                    <a:pt x="3691" y="3225"/>
                  </a:lnTo>
                  <a:lnTo>
                    <a:pt x="3367" y="3299"/>
                  </a:lnTo>
                  <a:lnTo>
                    <a:pt x="3108" y="3372"/>
                  </a:lnTo>
                  <a:lnTo>
                    <a:pt x="2979" y="3445"/>
                  </a:lnTo>
                  <a:lnTo>
                    <a:pt x="2720" y="3482"/>
                  </a:lnTo>
                  <a:lnTo>
                    <a:pt x="2526" y="3482"/>
                  </a:lnTo>
                  <a:lnTo>
                    <a:pt x="2267" y="3519"/>
                  </a:lnTo>
                  <a:lnTo>
                    <a:pt x="2137" y="3555"/>
                  </a:lnTo>
                  <a:lnTo>
                    <a:pt x="1943" y="3592"/>
                  </a:lnTo>
                  <a:lnTo>
                    <a:pt x="1684" y="3592"/>
                  </a:lnTo>
                  <a:lnTo>
                    <a:pt x="1619" y="3592"/>
                  </a:lnTo>
                  <a:lnTo>
                    <a:pt x="1489" y="3665"/>
                  </a:lnTo>
                  <a:lnTo>
                    <a:pt x="1425" y="3885"/>
                  </a:lnTo>
                  <a:lnTo>
                    <a:pt x="1425" y="3922"/>
                  </a:lnTo>
                  <a:lnTo>
                    <a:pt x="1425" y="3959"/>
                  </a:lnTo>
                  <a:lnTo>
                    <a:pt x="1295" y="4105"/>
                  </a:lnTo>
                  <a:lnTo>
                    <a:pt x="1360" y="4215"/>
                  </a:lnTo>
                  <a:lnTo>
                    <a:pt x="1489" y="4288"/>
                  </a:lnTo>
                  <a:lnTo>
                    <a:pt x="1619" y="4362"/>
                  </a:lnTo>
                  <a:lnTo>
                    <a:pt x="1748" y="4398"/>
                  </a:lnTo>
                  <a:lnTo>
                    <a:pt x="1878" y="4508"/>
                  </a:lnTo>
                  <a:lnTo>
                    <a:pt x="1943" y="4618"/>
                  </a:lnTo>
                  <a:lnTo>
                    <a:pt x="1943" y="4655"/>
                  </a:lnTo>
                  <a:lnTo>
                    <a:pt x="1943" y="4948"/>
                  </a:lnTo>
                  <a:lnTo>
                    <a:pt x="1878" y="5058"/>
                  </a:lnTo>
                  <a:lnTo>
                    <a:pt x="1619" y="5241"/>
                  </a:lnTo>
                  <a:lnTo>
                    <a:pt x="1425" y="5388"/>
                  </a:lnTo>
                  <a:lnTo>
                    <a:pt x="1425" y="5608"/>
                  </a:lnTo>
                  <a:lnTo>
                    <a:pt x="1425" y="5718"/>
                  </a:lnTo>
                  <a:lnTo>
                    <a:pt x="1425" y="5791"/>
                  </a:lnTo>
                  <a:lnTo>
                    <a:pt x="1230" y="5901"/>
                  </a:lnTo>
                  <a:lnTo>
                    <a:pt x="1101" y="5938"/>
                  </a:lnTo>
                  <a:lnTo>
                    <a:pt x="842" y="5974"/>
                  </a:lnTo>
                  <a:lnTo>
                    <a:pt x="648" y="5974"/>
                  </a:lnTo>
                  <a:lnTo>
                    <a:pt x="453" y="6048"/>
                  </a:lnTo>
                  <a:lnTo>
                    <a:pt x="389" y="6121"/>
                  </a:lnTo>
                  <a:lnTo>
                    <a:pt x="194" y="6194"/>
                  </a:lnTo>
                  <a:lnTo>
                    <a:pt x="194" y="6231"/>
                  </a:lnTo>
                  <a:lnTo>
                    <a:pt x="389" y="6378"/>
                  </a:lnTo>
                  <a:lnTo>
                    <a:pt x="324" y="6524"/>
                  </a:lnTo>
                  <a:lnTo>
                    <a:pt x="389" y="6598"/>
                  </a:lnTo>
                  <a:lnTo>
                    <a:pt x="389" y="6671"/>
                  </a:lnTo>
                  <a:lnTo>
                    <a:pt x="324" y="6708"/>
                  </a:lnTo>
                  <a:lnTo>
                    <a:pt x="259" y="6744"/>
                  </a:lnTo>
                  <a:lnTo>
                    <a:pt x="194" y="6818"/>
                  </a:lnTo>
                  <a:lnTo>
                    <a:pt x="65" y="7037"/>
                  </a:lnTo>
                  <a:lnTo>
                    <a:pt x="0" y="7111"/>
                  </a:lnTo>
                  <a:lnTo>
                    <a:pt x="0" y="7257"/>
                  </a:lnTo>
                  <a:lnTo>
                    <a:pt x="0" y="7404"/>
                  </a:lnTo>
                  <a:lnTo>
                    <a:pt x="65" y="7734"/>
                  </a:lnTo>
                  <a:lnTo>
                    <a:pt x="194" y="7844"/>
                  </a:lnTo>
                  <a:lnTo>
                    <a:pt x="324" y="8027"/>
                  </a:lnTo>
                  <a:lnTo>
                    <a:pt x="259" y="8100"/>
                  </a:lnTo>
                  <a:lnTo>
                    <a:pt x="194" y="8210"/>
                  </a:lnTo>
                  <a:lnTo>
                    <a:pt x="259" y="8284"/>
                  </a:lnTo>
                  <a:lnTo>
                    <a:pt x="518" y="8430"/>
                  </a:lnTo>
                  <a:lnTo>
                    <a:pt x="648" y="8540"/>
                  </a:lnTo>
                  <a:lnTo>
                    <a:pt x="648" y="8614"/>
                  </a:lnTo>
                  <a:lnTo>
                    <a:pt x="777" y="8687"/>
                  </a:lnTo>
                  <a:lnTo>
                    <a:pt x="971" y="8760"/>
                  </a:lnTo>
                  <a:lnTo>
                    <a:pt x="1360" y="9017"/>
                  </a:lnTo>
                  <a:lnTo>
                    <a:pt x="1489" y="9090"/>
                  </a:lnTo>
                  <a:lnTo>
                    <a:pt x="1748" y="9237"/>
                  </a:lnTo>
                  <a:lnTo>
                    <a:pt x="1878" y="9420"/>
                  </a:lnTo>
                  <a:lnTo>
                    <a:pt x="2008" y="9420"/>
                  </a:lnTo>
                  <a:lnTo>
                    <a:pt x="2267" y="9530"/>
                  </a:lnTo>
                  <a:lnTo>
                    <a:pt x="2396" y="9530"/>
                  </a:lnTo>
                  <a:lnTo>
                    <a:pt x="2590" y="9640"/>
                  </a:lnTo>
                  <a:lnTo>
                    <a:pt x="2914" y="9823"/>
                  </a:lnTo>
                  <a:lnTo>
                    <a:pt x="3173" y="9933"/>
                  </a:lnTo>
                  <a:lnTo>
                    <a:pt x="3238" y="10006"/>
                  </a:lnTo>
                  <a:lnTo>
                    <a:pt x="3303" y="10080"/>
                  </a:lnTo>
                  <a:lnTo>
                    <a:pt x="3303" y="10153"/>
                  </a:lnTo>
                  <a:lnTo>
                    <a:pt x="3367" y="10300"/>
                  </a:lnTo>
                  <a:lnTo>
                    <a:pt x="3432" y="10373"/>
                  </a:lnTo>
                  <a:lnTo>
                    <a:pt x="3367" y="10556"/>
                  </a:lnTo>
                  <a:lnTo>
                    <a:pt x="3497" y="10703"/>
                  </a:lnTo>
                  <a:lnTo>
                    <a:pt x="3562" y="10886"/>
                  </a:lnTo>
                  <a:lnTo>
                    <a:pt x="3626" y="10959"/>
                  </a:lnTo>
                  <a:lnTo>
                    <a:pt x="3756" y="11033"/>
                  </a:lnTo>
                  <a:lnTo>
                    <a:pt x="3886" y="11106"/>
                  </a:lnTo>
                  <a:lnTo>
                    <a:pt x="4080" y="11069"/>
                  </a:lnTo>
                  <a:lnTo>
                    <a:pt x="4145" y="10996"/>
                  </a:lnTo>
                  <a:lnTo>
                    <a:pt x="4274" y="10886"/>
                  </a:lnTo>
                  <a:lnTo>
                    <a:pt x="4468" y="10776"/>
                  </a:lnTo>
                  <a:lnTo>
                    <a:pt x="4663" y="10776"/>
                  </a:lnTo>
                  <a:lnTo>
                    <a:pt x="4792" y="10813"/>
                  </a:lnTo>
                  <a:lnTo>
                    <a:pt x="5051" y="10886"/>
                  </a:lnTo>
                  <a:lnTo>
                    <a:pt x="5181" y="10849"/>
                  </a:lnTo>
                  <a:lnTo>
                    <a:pt x="5310" y="10886"/>
                  </a:lnTo>
                  <a:lnTo>
                    <a:pt x="5569" y="10959"/>
                  </a:lnTo>
                  <a:lnTo>
                    <a:pt x="5764" y="11033"/>
                  </a:lnTo>
                  <a:lnTo>
                    <a:pt x="5828" y="11143"/>
                  </a:lnTo>
                  <a:lnTo>
                    <a:pt x="5893" y="11216"/>
                  </a:lnTo>
                  <a:lnTo>
                    <a:pt x="5764" y="11253"/>
                  </a:lnTo>
                  <a:lnTo>
                    <a:pt x="5634" y="11289"/>
                  </a:lnTo>
                  <a:lnTo>
                    <a:pt x="5634" y="11399"/>
                  </a:lnTo>
                  <a:lnTo>
                    <a:pt x="5569" y="11546"/>
                  </a:lnTo>
                  <a:lnTo>
                    <a:pt x="5634" y="11656"/>
                  </a:lnTo>
                  <a:lnTo>
                    <a:pt x="5699" y="11766"/>
                  </a:lnTo>
                  <a:lnTo>
                    <a:pt x="5634" y="11876"/>
                  </a:lnTo>
                  <a:lnTo>
                    <a:pt x="5440" y="11986"/>
                  </a:lnTo>
                  <a:lnTo>
                    <a:pt x="5375" y="12096"/>
                  </a:lnTo>
                  <a:lnTo>
                    <a:pt x="5245" y="12315"/>
                  </a:lnTo>
                  <a:lnTo>
                    <a:pt x="5116" y="12389"/>
                  </a:lnTo>
                  <a:lnTo>
                    <a:pt x="4986" y="12462"/>
                  </a:lnTo>
                  <a:lnTo>
                    <a:pt x="4922" y="12645"/>
                  </a:lnTo>
                  <a:lnTo>
                    <a:pt x="4986" y="12902"/>
                  </a:lnTo>
                  <a:lnTo>
                    <a:pt x="5051" y="12975"/>
                  </a:lnTo>
                  <a:lnTo>
                    <a:pt x="5310" y="13085"/>
                  </a:lnTo>
                  <a:lnTo>
                    <a:pt x="5569" y="13232"/>
                  </a:lnTo>
                  <a:lnTo>
                    <a:pt x="5764" y="13305"/>
                  </a:lnTo>
                  <a:lnTo>
                    <a:pt x="5764" y="13342"/>
                  </a:lnTo>
                  <a:lnTo>
                    <a:pt x="5958" y="13378"/>
                  </a:lnTo>
                  <a:lnTo>
                    <a:pt x="6087" y="13488"/>
                  </a:lnTo>
                  <a:lnTo>
                    <a:pt x="6605" y="13635"/>
                  </a:lnTo>
                  <a:lnTo>
                    <a:pt x="6800" y="13598"/>
                  </a:lnTo>
                  <a:lnTo>
                    <a:pt x="6864" y="13635"/>
                  </a:lnTo>
                  <a:lnTo>
                    <a:pt x="6864" y="13672"/>
                  </a:lnTo>
                  <a:lnTo>
                    <a:pt x="6670" y="13745"/>
                  </a:lnTo>
                  <a:lnTo>
                    <a:pt x="6735" y="13782"/>
                  </a:lnTo>
                  <a:lnTo>
                    <a:pt x="6929" y="13855"/>
                  </a:lnTo>
                  <a:lnTo>
                    <a:pt x="7059" y="13892"/>
                  </a:lnTo>
                  <a:lnTo>
                    <a:pt x="7253" y="13855"/>
                  </a:lnTo>
                  <a:lnTo>
                    <a:pt x="7771" y="14038"/>
                  </a:lnTo>
                  <a:lnTo>
                    <a:pt x="8030" y="14075"/>
                  </a:lnTo>
                  <a:lnTo>
                    <a:pt x="8095" y="14148"/>
                  </a:lnTo>
                  <a:lnTo>
                    <a:pt x="8160" y="14221"/>
                  </a:lnTo>
                  <a:lnTo>
                    <a:pt x="8548" y="14405"/>
                  </a:lnTo>
                  <a:lnTo>
                    <a:pt x="8678" y="14441"/>
                  </a:lnTo>
                  <a:lnTo>
                    <a:pt x="8742" y="14515"/>
                  </a:lnTo>
                  <a:lnTo>
                    <a:pt x="8678" y="14698"/>
                  </a:lnTo>
                  <a:lnTo>
                    <a:pt x="8678" y="14735"/>
                  </a:lnTo>
                  <a:lnTo>
                    <a:pt x="8807" y="14845"/>
                  </a:lnTo>
                  <a:lnTo>
                    <a:pt x="9066" y="15138"/>
                  </a:lnTo>
                  <a:lnTo>
                    <a:pt x="9196" y="15284"/>
                  </a:lnTo>
                  <a:lnTo>
                    <a:pt x="9131" y="15321"/>
                  </a:lnTo>
                  <a:lnTo>
                    <a:pt x="9001" y="15394"/>
                  </a:lnTo>
                  <a:lnTo>
                    <a:pt x="8872" y="15468"/>
                  </a:lnTo>
                  <a:lnTo>
                    <a:pt x="8807" y="15578"/>
                  </a:lnTo>
                  <a:lnTo>
                    <a:pt x="8872" y="15614"/>
                  </a:lnTo>
                  <a:lnTo>
                    <a:pt x="9001" y="15651"/>
                  </a:lnTo>
                  <a:lnTo>
                    <a:pt x="9066" y="15761"/>
                  </a:lnTo>
                  <a:lnTo>
                    <a:pt x="9131" y="15871"/>
                  </a:lnTo>
                  <a:lnTo>
                    <a:pt x="9325" y="15981"/>
                  </a:lnTo>
                  <a:lnTo>
                    <a:pt x="9390" y="16054"/>
                  </a:lnTo>
                  <a:lnTo>
                    <a:pt x="9390" y="16164"/>
                  </a:lnTo>
                  <a:lnTo>
                    <a:pt x="9584" y="16274"/>
                  </a:lnTo>
                  <a:lnTo>
                    <a:pt x="9714" y="16347"/>
                  </a:lnTo>
                  <a:lnTo>
                    <a:pt x="9779" y="16384"/>
                  </a:lnTo>
                  <a:lnTo>
                    <a:pt x="9908" y="16384"/>
                  </a:lnTo>
                  <a:lnTo>
                    <a:pt x="9973" y="16311"/>
                  </a:lnTo>
                  <a:lnTo>
                    <a:pt x="9843" y="16201"/>
                  </a:lnTo>
                  <a:lnTo>
                    <a:pt x="9843" y="16127"/>
                  </a:lnTo>
                  <a:lnTo>
                    <a:pt x="9908" y="16091"/>
                  </a:lnTo>
                  <a:lnTo>
                    <a:pt x="10038" y="16164"/>
                  </a:lnTo>
                  <a:lnTo>
                    <a:pt x="10232" y="16274"/>
                  </a:lnTo>
                  <a:lnTo>
                    <a:pt x="10297" y="16347"/>
                  </a:lnTo>
                  <a:lnTo>
                    <a:pt x="10232" y="16237"/>
                  </a:lnTo>
                  <a:lnTo>
                    <a:pt x="10297" y="16164"/>
                  </a:lnTo>
                  <a:lnTo>
                    <a:pt x="10426" y="15981"/>
                  </a:lnTo>
                  <a:lnTo>
                    <a:pt x="10491" y="15908"/>
                  </a:lnTo>
                  <a:lnTo>
                    <a:pt x="10556" y="15798"/>
                  </a:lnTo>
                  <a:lnTo>
                    <a:pt x="10750" y="15688"/>
                  </a:lnTo>
                  <a:lnTo>
                    <a:pt x="10879" y="15651"/>
                  </a:lnTo>
                  <a:lnTo>
                    <a:pt x="11074" y="15614"/>
                  </a:lnTo>
                  <a:lnTo>
                    <a:pt x="11203" y="15614"/>
                  </a:lnTo>
                  <a:lnTo>
                    <a:pt x="11592" y="15651"/>
                  </a:lnTo>
                  <a:lnTo>
                    <a:pt x="11721" y="15724"/>
                  </a:lnTo>
                  <a:lnTo>
                    <a:pt x="11980" y="15798"/>
                  </a:lnTo>
                  <a:lnTo>
                    <a:pt x="12110" y="15834"/>
                  </a:lnTo>
                  <a:lnTo>
                    <a:pt x="12434" y="15871"/>
                  </a:lnTo>
                  <a:lnTo>
                    <a:pt x="12693" y="15981"/>
                  </a:lnTo>
                  <a:lnTo>
                    <a:pt x="12887" y="16017"/>
                  </a:lnTo>
                  <a:lnTo>
                    <a:pt x="13081" y="16017"/>
                  </a:lnTo>
                  <a:lnTo>
                    <a:pt x="13146" y="15981"/>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27" name="Indiana"/>
            <p:cNvSpPr>
              <a:spLocks noChangeAspect="1"/>
            </p:cNvSpPr>
            <p:nvPr/>
          </p:nvSpPr>
          <p:spPr bwMode="auto">
            <a:xfrm>
              <a:off x="3544" y="1730"/>
              <a:ext cx="297" cy="506"/>
            </a:xfrm>
            <a:custGeom>
              <a:avLst/>
              <a:gdLst/>
              <a:ahLst/>
              <a:cxnLst>
                <a:cxn ang="0">
                  <a:pos x="8771" y="14391"/>
                </a:cxn>
                <a:cxn ang="0">
                  <a:pos x="9268" y="14537"/>
                </a:cxn>
                <a:cxn ang="0">
                  <a:pos x="10095" y="15023"/>
                </a:cxn>
                <a:cxn ang="0">
                  <a:pos x="10840" y="14974"/>
                </a:cxn>
                <a:cxn ang="0">
                  <a:pos x="11171" y="14439"/>
                </a:cxn>
                <a:cxn ang="0">
                  <a:pos x="11750" y="13807"/>
                </a:cxn>
                <a:cxn ang="0">
                  <a:pos x="12495" y="13224"/>
                </a:cxn>
                <a:cxn ang="0">
                  <a:pos x="13405" y="12689"/>
                </a:cxn>
                <a:cxn ang="0">
                  <a:pos x="13405" y="11960"/>
                </a:cxn>
                <a:cxn ang="0">
                  <a:pos x="14233" y="12057"/>
                </a:cxn>
                <a:cxn ang="0">
                  <a:pos x="15226" y="11765"/>
                </a:cxn>
                <a:cxn ang="0">
                  <a:pos x="16384" y="11522"/>
                </a:cxn>
                <a:cxn ang="0">
                  <a:pos x="16219" y="11133"/>
                </a:cxn>
                <a:cxn ang="0">
                  <a:pos x="15970" y="10744"/>
                </a:cxn>
                <a:cxn ang="0">
                  <a:pos x="15888" y="9529"/>
                </a:cxn>
                <a:cxn ang="0">
                  <a:pos x="15391" y="6806"/>
                </a:cxn>
                <a:cxn ang="0">
                  <a:pos x="14729" y="3257"/>
                </a:cxn>
                <a:cxn ang="0">
                  <a:pos x="14315" y="924"/>
                </a:cxn>
                <a:cxn ang="0">
                  <a:pos x="11667" y="146"/>
                </a:cxn>
                <a:cxn ang="0">
                  <a:pos x="5710" y="583"/>
                </a:cxn>
                <a:cxn ang="0">
                  <a:pos x="2979" y="1118"/>
                </a:cxn>
                <a:cxn ang="0">
                  <a:pos x="1407" y="1264"/>
                </a:cxn>
                <a:cxn ang="0">
                  <a:pos x="910" y="1993"/>
                </a:cxn>
                <a:cxn ang="0">
                  <a:pos x="1407" y="5834"/>
                </a:cxn>
                <a:cxn ang="0">
                  <a:pos x="1986" y="9723"/>
                </a:cxn>
                <a:cxn ang="0">
                  <a:pos x="1820" y="10599"/>
                </a:cxn>
                <a:cxn ang="0">
                  <a:pos x="1489" y="11085"/>
                </a:cxn>
                <a:cxn ang="0">
                  <a:pos x="2317" y="11717"/>
                </a:cxn>
                <a:cxn ang="0">
                  <a:pos x="2565" y="12592"/>
                </a:cxn>
                <a:cxn ang="0">
                  <a:pos x="1986" y="13175"/>
                </a:cxn>
                <a:cxn ang="0">
                  <a:pos x="1489" y="13710"/>
                </a:cxn>
                <a:cxn ang="0">
                  <a:pos x="1158" y="14391"/>
                </a:cxn>
                <a:cxn ang="0">
                  <a:pos x="579" y="14439"/>
                </a:cxn>
                <a:cxn ang="0">
                  <a:pos x="496" y="14877"/>
                </a:cxn>
                <a:cxn ang="0">
                  <a:pos x="248" y="15412"/>
                </a:cxn>
                <a:cxn ang="0">
                  <a:pos x="0" y="15995"/>
                </a:cxn>
                <a:cxn ang="0">
                  <a:pos x="414" y="16384"/>
                </a:cxn>
                <a:cxn ang="0">
                  <a:pos x="1076" y="16335"/>
                </a:cxn>
                <a:cxn ang="0">
                  <a:pos x="910" y="15995"/>
                </a:cxn>
                <a:cxn ang="0">
                  <a:pos x="1489" y="15995"/>
                </a:cxn>
                <a:cxn ang="0">
                  <a:pos x="2151" y="16141"/>
                </a:cxn>
                <a:cxn ang="0">
                  <a:pos x="2565" y="15849"/>
                </a:cxn>
                <a:cxn ang="0">
                  <a:pos x="2896" y="15752"/>
                </a:cxn>
                <a:cxn ang="0">
                  <a:pos x="3641" y="15703"/>
                </a:cxn>
                <a:cxn ang="0">
                  <a:pos x="4882" y="15995"/>
                </a:cxn>
                <a:cxn ang="0">
                  <a:pos x="5461" y="15946"/>
                </a:cxn>
                <a:cxn ang="0">
                  <a:pos x="6206" y="15460"/>
                </a:cxn>
                <a:cxn ang="0">
                  <a:pos x="7199" y="15606"/>
                </a:cxn>
                <a:cxn ang="0">
                  <a:pos x="7613" y="15801"/>
                </a:cxn>
                <a:cxn ang="0">
                  <a:pos x="8027" y="15169"/>
                </a:cxn>
                <a:cxn ang="0">
                  <a:pos x="8275" y="14731"/>
                </a:cxn>
              </a:cxnLst>
              <a:rect l="0" t="0" r="r" b="b"/>
              <a:pathLst>
                <a:path w="16384" h="16384">
                  <a:moveTo>
                    <a:pt x="8771" y="14682"/>
                  </a:moveTo>
                  <a:lnTo>
                    <a:pt x="9019" y="14585"/>
                  </a:lnTo>
                  <a:lnTo>
                    <a:pt x="8771" y="14537"/>
                  </a:lnTo>
                  <a:lnTo>
                    <a:pt x="8688" y="14488"/>
                  </a:lnTo>
                  <a:lnTo>
                    <a:pt x="8771" y="14391"/>
                  </a:lnTo>
                  <a:lnTo>
                    <a:pt x="8937" y="14342"/>
                  </a:lnTo>
                  <a:lnTo>
                    <a:pt x="9019" y="14342"/>
                  </a:lnTo>
                  <a:lnTo>
                    <a:pt x="9185" y="14342"/>
                  </a:lnTo>
                  <a:lnTo>
                    <a:pt x="9185" y="14439"/>
                  </a:lnTo>
                  <a:lnTo>
                    <a:pt x="9268" y="14537"/>
                  </a:lnTo>
                  <a:lnTo>
                    <a:pt x="9350" y="14731"/>
                  </a:lnTo>
                  <a:lnTo>
                    <a:pt x="9433" y="14877"/>
                  </a:lnTo>
                  <a:lnTo>
                    <a:pt x="9516" y="14925"/>
                  </a:lnTo>
                  <a:lnTo>
                    <a:pt x="9764" y="14974"/>
                  </a:lnTo>
                  <a:lnTo>
                    <a:pt x="10095" y="15023"/>
                  </a:lnTo>
                  <a:lnTo>
                    <a:pt x="10261" y="15023"/>
                  </a:lnTo>
                  <a:lnTo>
                    <a:pt x="10509" y="15120"/>
                  </a:lnTo>
                  <a:lnTo>
                    <a:pt x="10592" y="15071"/>
                  </a:lnTo>
                  <a:lnTo>
                    <a:pt x="10674" y="14974"/>
                  </a:lnTo>
                  <a:lnTo>
                    <a:pt x="10840" y="14974"/>
                  </a:lnTo>
                  <a:lnTo>
                    <a:pt x="11005" y="14974"/>
                  </a:lnTo>
                  <a:lnTo>
                    <a:pt x="11171" y="14877"/>
                  </a:lnTo>
                  <a:lnTo>
                    <a:pt x="11171" y="14682"/>
                  </a:lnTo>
                  <a:lnTo>
                    <a:pt x="11171" y="14634"/>
                  </a:lnTo>
                  <a:lnTo>
                    <a:pt x="11171" y="14439"/>
                  </a:lnTo>
                  <a:lnTo>
                    <a:pt x="11254" y="14293"/>
                  </a:lnTo>
                  <a:lnTo>
                    <a:pt x="11419" y="14148"/>
                  </a:lnTo>
                  <a:lnTo>
                    <a:pt x="11502" y="14002"/>
                  </a:lnTo>
                  <a:lnTo>
                    <a:pt x="11585" y="13856"/>
                  </a:lnTo>
                  <a:lnTo>
                    <a:pt x="11750" y="13807"/>
                  </a:lnTo>
                  <a:lnTo>
                    <a:pt x="11998" y="13856"/>
                  </a:lnTo>
                  <a:lnTo>
                    <a:pt x="12329" y="13661"/>
                  </a:lnTo>
                  <a:lnTo>
                    <a:pt x="12412" y="13467"/>
                  </a:lnTo>
                  <a:lnTo>
                    <a:pt x="12412" y="13370"/>
                  </a:lnTo>
                  <a:lnTo>
                    <a:pt x="12495" y="13224"/>
                  </a:lnTo>
                  <a:lnTo>
                    <a:pt x="12578" y="13127"/>
                  </a:lnTo>
                  <a:lnTo>
                    <a:pt x="12991" y="13078"/>
                  </a:lnTo>
                  <a:lnTo>
                    <a:pt x="13157" y="12884"/>
                  </a:lnTo>
                  <a:lnTo>
                    <a:pt x="13322" y="12786"/>
                  </a:lnTo>
                  <a:lnTo>
                    <a:pt x="13405" y="12689"/>
                  </a:lnTo>
                  <a:lnTo>
                    <a:pt x="13322" y="12592"/>
                  </a:lnTo>
                  <a:lnTo>
                    <a:pt x="13157" y="12349"/>
                  </a:lnTo>
                  <a:lnTo>
                    <a:pt x="13157" y="12203"/>
                  </a:lnTo>
                  <a:lnTo>
                    <a:pt x="13240" y="12057"/>
                  </a:lnTo>
                  <a:lnTo>
                    <a:pt x="13405" y="11960"/>
                  </a:lnTo>
                  <a:lnTo>
                    <a:pt x="13653" y="11960"/>
                  </a:lnTo>
                  <a:lnTo>
                    <a:pt x="13736" y="11911"/>
                  </a:lnTo>
                  <a:lnTo>
                    <a:pt x="13902" y="11911"/>
                  </a:lnTo>
                  <a:lnTo>
                    <a:pt x="14067" y="11911"/>
                  </a:lnTo>
                  <a:lnTo>
                    <a:pt x="14233" y="12057"/>
                  </a:lnTo>
                  <a:lnTo>
                    <a:pt x="14398" y="12057"/>
                  </a:lnTo>
                  <a:lnTo>
                    <a:pt x="14564" y="12106"/>
                  </a:lnTo>
                  <a:lnTo>
                    <a:pt x="14729" y="12057"/>
                  </a:lnTo>
                  <a:lnTo>
                    <a:pt x="15060" y="11814"/>
                  </a:lnTo>
                  <a:lnTo>
                    <a:pt x="15226" y="11765"/>
                  </a:lnTo>
                  <a:lnTo>
                    <a:pt x="15391" y="11668"/>
                  </a:lnTo>
                  <a:lnTo>
                    <a:pt x="15888" y="11620"/>
                  </a:lnTo>
                  <a:lnTo>
                    <a:pt x="16301" y="11620"/>
                  </a:lnTo>
                  <a:lnTo>
                    <a:pt x="16384" y="11571"/>
                  </a:lnTo>
                  <a:lnTo>
                    <a:pt x="16384" y="11522"/>
                  </a:lnTo>
                  <a:lnTo>
                    <a:pt x="16219" y="11376"/>
                  </a:lnTo>
                  <a:lnTo>
                    <a:pt x="16219" y="11328"/>
                  </a:lnTo>
                  <a:lnTo>
                    <a:pt x="16301" y="11279"/>
                  </a:lnTo>
                  <a:lnTo>
                    <a:pt x="16384" y="11231"/>
                  </a:lnTo>
                  <a:lnTo>
                    <a:pt x="16219" y="11133"/>
                  </a:lnTo>
                  <a:lnTo>
                    <a:pt x="15970" y="11133"/>
                  </a:lnTo>
                  <a:lnTo>
                    <a:pt x="15888" y="11036"/>
                  </a:lnTo>
                  <a:lnTo>
                    <a:pt x="15970" y="10939"/>
                  </a:lnTo>
                  <a:lnTo>
                    <a:pt x="15970" y="10793"/>
                  </a:lnTo>
                  <a:lnTo>
                    <a:pt x="15970" y="10744"/>
                  </a:lnTo>
                  <a:lnTo>
                    <a:pt x="15805" y="10647"/>
                  </a:lnTo>
                  <a:lnTo>
                    <a:pt x="15722" y="10599"/>
                  </a:lnTo>
                  <a:lnTo>
                    <a:pt x="15805" y="10453"/>
                  </a:lnTo>
                  <a:lnTo>
                    <a:pt x="16053" y="10307"/>
                  </a:lnTo>
                  <a:lnTo>
                    <a:pt x="15888" y="9529"/>
                  </a:lnTo>
                  <a:lnTo>
                    <a:pt x="15722" y="8702"/>
                  </a:lnTo>
                  <a:lnTo>
                    <a:pt x="15722" y="8557"/>
                  </a:lnTo>
                  <a:lnTo>
                    <a:pt x="15557" y="7925"/>
                  </a:lnTo>
                  <a:lnTo>
                    <a:pt x="15474" y="7147"/>
                  </a:lnTo>
                  <a:lnTo>
                    <a:pt x="15391" y="6806"/>
                  </a:lnTo>
                  <a:lnTo>
                    <a:pt x="15143" y="5640"/>
                  </a:lnTo>
                  <a:lnTo>
                    <a:pt x="15143" y="5494"/>
                  </a:lnTo>
                  <a:lnTo>
                    <a:pt x="14977" y="4667"/>
                  </a:lnTo>
                  <a:lnTo>
                    <a:pt x="14895" y="4035"/>
                  </a:lnTo>
                  <a:lnTo>
                    <a:pt x="14729" y="3257"/>
                  </a:lnTo>
                  <a:lnTo>
                    <a:pt x="14729" y="3014"/>
                  </a:lnTo>
                  <a:lnTo>
                    <a:pt x="14481" y="1993"/>
                  </a:lnTo>
                  <a:lnTo>
                    <a:pt x="14481" y="1896"/>
                  </a:lnTo>
                  <a:lnTo>
                    <a:pt x="14398" y="1313"/>
                  </a:lnTo>
                  <a:lnTo>
                    <a:pt x="14315" y="924"/>
                  </a:lnTo>
                  <a:lnTo>
                    <a:pt x="14233" y="243"/>
                  </a:lnTo>
                  <a:lnTo>
                    <a:pt x="14150" y="0"/>
                  </a:lnTo>
                  <a:lnTo>
                    <a:pt x="13984" y="0"/>
                  </a:lnTo>
                  <a:lnTo>
                    <a:pt x="12081" y="146"/>
                  </a:lnTo>
                  <a:lnTo>
                    <a:pt x="11667" y="146"/>
                  </a:lnTo>
                  <a:lnTo>
                    <a:pt x="9847" y="292"/>
                  </a:lnTo>
                  <a:lnTo>
                    <a:pt x="9433" y="340"/>
                  </a:lnTo>
                  <a:lnTo>
                    <a:pt x="7944" y="438"/>
                  </a:lnTo>
                  <a:lnTo>
                    <a:pt x="7034" y="486"/>
                  </a:lnTo>
                  <a:lnTo>
                    <a:pt x="5710" y="583"/>
                  </a:lnTo>
                  <a:lnTo>
                    <a:pt x="4220" y="632"/>
                  </a:lnTo>
                  <a:lnTo>
                    <a:pt x="3972" y="729"/>
                  </a:lnTo>
                  <a:lnTo>
                    <a:pt x="3724" y="875"/>
                  </a:lnTo>
                  <a:lnTo>
                    <a:pt x="3393" y="972"/>
                  </a:lnTo>
                  <a:lnTo>
                    <a:pt x="2979" y="1118"/>
                  </a:lnTo>
                  <a:lnTo>
                    <a:pt x="2482" y="1215"/>
                  </a:lnTo>
                  <a:lnTo>
                    <a:pt x="2317" y="1264"/>
                  </a:lnTo>
                  <a:lnTo>
                    <a:pt x="1903" y="1313"/>
                  </a:lnTo>
                  <a:lnTo>
                    <a:pt x="1655" y="1313"/>
                  </a:lnTo>
                  <a:lnTo>
                    <a:pt x="1407" y="1264"/>
                  </a:lnTo>
                  <a:lnTo>
                    <a:pt x="1241" y="1215"/>
                  </a:lnTo>
                  <a:lnTo>
                    <a:pt x="1076" y="1118"/>
                  </a:lnTo>
                  <a:lnTo>
                    <a:pt x="910" y="1021"/>
                  </a:lnTo>
                  <a:lnTo>
                    <a:pt x="745" y="924"/>
                  </a:lnTo>
                  <a:lnTo>
                    <a:pt x="910" y="1993"/>
                  </a:lnTo>
                  <a:lnTo>
                    <a:pt x="993" y="2674"/>
                  </a:lnTo>
                  <a:lnTo>
                    <a:pt x="1076" y="3160"/>
                  </a:lnTo>
                  <a:lnTo>
                    <a:pt x="1158" y="3744"/>
                  </a:lnTo>
                  <a:lnTo>
                    <a:pt x="1324" y="4862"/>
                  </a:lnTo>
                  <a:lnTo>
                    <a:pt x="1407" y="5834"/>
                  </a:lnTo>
                  <a:lnTo>
                    <a:pt x="1489" y="5834"/>
                  </a:lnTo>
                  <a:lnTo>
                    <a:pt x="1655" y="7147"/>
                  </a:lnTo>
                  <a:lnTo>
                    <a:pt x="1738" y="8216"/>
                  </a:lnTo>
                  <a:lnTo>
                    <a:pt x="1986" y="9237"/>
                  </a:lnTo>
                  <a:lnTo>
                    <a:pt x="1986" y="9723"/>
                  </a:lnTo>
                  <a:lnTo>
                    <a:pt x="2069" y="10210"/>
                  </a:lnTo>
                  <a:lnTo>
                    <a:pt x="1820" y="10307"/>
                  </a:lnTo>
                  <a:lnTo>
                    <a:pt x="1655" y="10404"/>
                  </a:lnTo>
                  <a:lnTo>
                    <a:pt x="1738" y="10501"/>
                  </a:lnTo>
                  <a:lnTo>
                    <a:pt x="1820" y="10599"/>
                  </a:lnTo>
                  <a:lnTo>
                    <a:pt x="1820" y="10647"/>
                  </a:lnTo>
                  <a:lnTo>
                    <a:pt x="1903" y="10744"/>
                  </a:lnTo>
                  <a:lnTo>
                    <a:pt x="1738" y="10842"/>
                  </a:lnTo>
                  <a:lnTo>
                    <a:pt x="1655" y="10939"/>
                  </a:lnTo>
                  <a:lnTo>
                    <a:pt x="1489" y="11085"/>
                  </a:lnTo>
                  <a:lnTo>
                    <a:pt x="1572" y="11133"/>
                  </a:lnTo>
                  <a:lnTo>
                    <a:pt x="1903" y="11279"/>
                  </a:lnTo>
                  <a:lnTo>
                    <a:pt x="1986" y="11328"/>
                  </a:lnTo>
                  <a:lnTo>
                    <a:pt x="2069" y="11571"/>
                  </a:lnTo>
                  <a:lnTo>
                    <a:pt x="2317" y="11717"/>
                  </a:lnTo>
                  <a:lnTo>
                    <a:pt x="2400" y="11765"/>
                  </a:lnTo>
                  <a:lnTo>
                    <a:pt x="2317" y="11960"/>
                  </a:lnTo>
                  <a:lnTo>
                    <a:pt x="2317" y="12154"/>
                  </a:lnTo>
                  <a:lnTo>
                    <a:pt x="2482" y="12349"/>
                  </a:lnTo>
                  <a:lnTo>
                    <a:pt x="2565" y="12592"/>
                  </a:lnTo>
                  <a:lnTo>
                    <a:pt x="2565" y="12738"/>
                  </a:lnTo>
                  <a:lnTo>
                    <a:pt x="2400" y="12786"/>
                  </a:lnTo>
                  <a:lnTo>
                    <a:pt x="2151" y="12884"/>
                  </a:lnTo>
                  <a:lnTo>
                    <a:pt x="1986" y="13029"/>
                  </a:lnTo>
                  <a:lnTo>
                    <a:pt x="1986" y="13175"/>
                  </a:lnTo>
                  <a:lnTo>
                    <a:pt x="1903" y="13321"/>
                  </a:lnTo>
                  <a:lnTo>
                    <a:pt x="1820" y="13418"/>
                  </a:lnTo>
                  <a:lnTo>
                    <a:pt x="1820" y="13564"/>
                  </a:lnTo>
                  <a:lnTo>
                    <a:pt x="1572" y="13661"/>
                  </a:lnTo>
                  <a:lnTo>
                    <a:pt x="1489" y="13710"/>
                  </a:lnTo>
                  <a:lnTo>
                    <a:pt x="1572" y="13807"/>
                  </a:lnTo>
                  <a:lnTo>
                    <a:pt x="1489" y="13905"/>
                  </a:lnTo>
                  <a:lnTo>
                    <a:pt x="1324" y="14050"/>
                  </a:lnTo>
                  <a:lnTo>
                    <a:pt x="1158" y="14196"/>
                  </a:lnTo>
                  <a:lnTo>
                    <a:pt x="1158" y="14391"/>
                  </a:lnTo>
                  <a:lnTo>
                    <a:pt x="1158" y="14439"/>
                  </a:lnTo>
                  <a:lnTo>
                    <a:pt x="910" y="14391"/>
                  </a:lnTo>
                  <a:lnTo>
                    <a:pt x="827" y="14488"/>
                  </a:lnTo>
                  <a:lnTo>
                    <a:pt x="745" y="14439"/>
                  </a:lnTo>
                  <a:lnTo>
                    <a:pt x="579" y="14439"/>
                  </a:lnTo>
                  <a:lnTo>
                    <a:pt x="579" y="14585"/>
                  </a:lnTo>
                  <a:lnTo>
                    <a:pt x="496" y="14634"/>
                  </a:lnTo>
                  <a:lnTo>
                    <a:pt x="331" y="14682"/>
                  </a:lnTo>
                  <a:lnTo>
                    <a:pt x="414" y="14780"/>
                  </a:lnTo>
                  <a:lnTo>
                    <a:pt x="496" y="14877"/>
                  </a:lnTo>
                  <a:lnTo>
                    <a:pt x="745" y="14877"/>
                  </a:lnTo>
                  <a:lnTo>
                    <a:pt x="827" y="14974"/>
                  </a:lnTo>
                  <a:lnTo>
                    <a:pt x="662" y="15071"/>
                  </a:lnTo>
                  <a:lnTo>
                    <a:pt x="579" y="15266"/>
                  </a:lnTo>
                  <a:lnTo>
                    <a:pt x="248" y="15412"/>
                  </a:lnTo>
                  <a:lnTo>
                    <a:pt x="331" y="15558"/>
                  </a:lnTo>
                  <a:lnTo>
                    <a:pt x="331" y="15801"/>
                  </a:lnTo>
                  <a:lnTo>
                    <a:pt x="331" y="15946"/>
                  </a:lnTo>
                  <a:lnTo>
                    <a:pt x="83" y="15995"/>
                  </a:lnTo>
                  <a:lnTo>
                    <a:pt x="0" y="15995"/>
                  </a:lnTo>
                  <a:lnTo>
                    <a:pt x="0" y="16044"/>
                  </a:lnTo>
                  <a:lnTo>
                    <a:pt x="248" y="16141"/>
                  </a:lnTo>
                  <a:lnTo>
                    <a:pt x="83" y="16287"/>
                  </a:lnTo>
                  <a:lnTo>
                    <a:pt x="331" y="16287"/>
                  </a:lnTo>
                  <a:lnTo>
                    <a:pt x="414" y="16384"/>
                  </a:lnTo>
                  <a:lnTo>
                    <a:pt x="579" y="16384"/>
                  </a:lnTo>
                  <a:lnTo>
                    <a:pt x="745" y="16384"/>
                  </a:lnTo>
                  <a:lnTo>
                    <a:pt x="827" y="16384"/>
                  </a:lnTo>
                  <a:lnTo>
                    <a:pt x="993" y="16384"/>
                  </a:lnTo>
                  <a:lnTo>
                    <a:pt x="1076" y="16335"/>
                  </a:lnTo>
                  <a:lnTo>
                    <a:pt x="993" y="16335"/>
                  </a:lnTo>
                  <a:lnTo>
                    <a:pt x="1076" y="16238"/>
                  </a:lnTo>
                  <a:lnTo>
                    <a:pt x="993" y="16141"/>
                  </a:lnTo>
                  <a:lnTo>
                    <a:pt x="910" y="16092"/>
                  </a:lnTo>
                  <a:lnTo>
                    <a:pt x="910" y="15995"/>
                  </a:lnTo>
                  <a:lnTo>
                    <a:pt x="993" y="15946"/>
                  </a:lnTo>
                  <a:lnTo>
                    <a:pt x="993" y="15849"/>
                  </a:lnTo>
                  <a:lnTo>
                    <a:pt x="1158" y="15849"/>
                  </a:lnTo>
                  <a:lnTo>
                    <a:pt x="1324" y="15946"/>
                  </a:lnTo>
                  <a:lnTo>
                    <a:pt x="1489" y="15995"/>
                  </a:lnTo>
                  <a:lnTo>
                    <a:pt x="1572" y="15946"/>
                  </a:lnTo>
                  <a:lnTo>
                    <a:pt x="1903" y="15898"/>
                  </a:lnTo>
                  <a:lnTo>
                    <a:pt x="2069" y="15898"/>
                  </a:lnTo>
                  <a:lnTo>
                    <a:pt x="2151" y="15946"/>
                  </a:lnTo>
                  <a:lnTo>
                    <a:pt x="2151" y="16141"/>
                  </a:lnTo>
                  <a:lnTo>
                    <a:pt x="2317" y="16190"/>
                  </a:lnTo>
                  <a:lnTo>
                    <a:pt x="2400" y="16141"/>
                  </a:lnTo>
                  <a:lnTo>
                    <a:pt x="2565" y="16092"/>
                  </a:lnTo>
                  <a:lnTo>
                    <a:pt x="2565" y="15946"/>
                  </a:lnTo>
                  <a:lnTo>
                    <a:pt x="2565" y="15849"/>
                  </a:lnTo>
                  <a:lnTo>
                    <a:pt x="2482" y="15752"/>
                  </a:lnTo>
                  <a:lnTo>
                    <a:pt x="2565" y="15606"/>
                  </a:lnTo>
                  <a:lnTo>
                    <a:pt x="2648" y="15606"/>
                  </a:lnTo>
                  <a:lnTo>
                    <a:pt x="2813" y="15752"/>
                  </a:lnTo>
                  <a:lnTo>
                    <a:pt x="2896" y="15752"/>
                  </a:lnTo>
                  <a:lnTo>
                    <a:pt x="3062" y="15752"/>
                  </a:lnTo>
                  <a:lnTo>
                    <a:pt x="3227" y="15703"/>
                  </a:lnTo>
                  <a:lnTo>
                    <a:pt x="3310" y="15655"/>
                  </a:lnTo>
                  <a:lnTo>
                    <a:pt x="3393" y="15703"/>
                  </a:lnTo>
                  <a:lnTo>
                    <a:pt x="3641" y="15703"/>
                  </a:lnTo>
                  <a:lnTo>
                    <a:pt x="3889" y="15752"/>
                  </a:lnTo>
                  <a:lnTo>
                    <a:pt x="4055" y="15752"/>
                  </a:lnTo>
                  <a:lnTo>
                    <a:pt x="4137" y="15801"/>
                  </a:lnTo>
                  <a:lnTo>
                    <a:pt x="4551" y="15946"/>
                  </a:lnTo>
                  <a:lnTo>
                    <a:pt x="4882" y="15995"/>
                  </a:lnTo>
                  <a:lnTo>
                    <a:pt x="4965" y="16044"/>
                  </a:lnTo>
                  <a:lnTo>
                    <a:pt x="5130" y="16141"/>
                  </a:lnTo>
                  <a:lnTo>
                    <a:pt x="5213" y="16141"/>
                  </a:lnTo>
                  <a:lnTo>
                    <a:pt x="5296" y="16141"/>
                  </a:lnTo>
                  <a:lnTo>
                    <a:pt x="5461" y="15946"/>
                  </a:lnTo>
                  <a:lnTo>
                    <a:pt x="5544" y="15703"/>
                  </a:lnTo>
                  <a:lnTo>
                    <a:pt x="5627" y="15655"/>
                  </a:lnTo>
                  <a:lnTo>
                    <a:pt x="5792" y="15558"/>
                  </a:lnTo>
                  <a:lnTo>
                    <a:pt x="6041" y="15509"/>
                  </a:lnTo>
                  <a:lnTo>
                    <a:pt x="6206" y="15460"/>
                  </a:lnTo>
                  <a:lnTo>
                    <a:pt x="6454" y="15314"/>
                  </a:lnTo>
                  <a:lnTo>
                    <a:pt x="6620" y="15266"/>
                  </a:lnTo>
                  <a:lnTo>
                    <a:pt x="6703" y="15314"/>
                  </a:lnTo>
                  <a:lnTo>
                    <a:pt x="7034" y="15606"/>
                  </a:lnTo>
                  <a:lnTo>
                    <a:pt x="7199" y="15606"/>
                  </a:lnTo>
                  <a:lnTo>
                    <a:pt x="7365" y="15558"/>
                  </a:lnTo>
                  <a:lnTo>
                    <a:pt x="7447" y="15558"/>
                  </a:lnTo>
                  <a:lnTo>
                    <a:pt x="7530" y="15655"/>
                  </a:lnTo>
                  <a:lnTo>
                    <a:pt x="7530" y="15752"/>
                  </a:lnTo>
                  <a:lnTo>
                    <a:pt x="7613" y="15801"/>
                  </a:lnTo>
                  <a:lnTo>
                    <a:pt x="7778" y="15703"/>
                  </a:lnTo>
                  <a:lnTo>
                    <a:pt x="7778" y="15460"/>
                  </a:lnTo>
                  <a:lnTo>
                    <a:pt x="8109" y="15460"/>
                  </a:lnTo>
                  <a:lnTo>
                    <a:pt x="8192" y="15363"/>
                  </a:lnTo>
                  <a:lnTo>
                    <a:pt x="8027" y="15169"/>
                  </a:lnTo>
                  <a:lnTo>
                    <a:pt x="8109" y="15023"/>
                  </a:lnTo>
                  <a:lnTo>
                    <a:pt x="8275" y="14974"/>
                  </a:lnTo>
                  <a:lnTo>
                    <a:pt x="8357" y="14974"/>
                  </a:lnTo>
                  <a:lnTo>
                    <a:pt x="8440" y="14877"/>
                  </a:lnTo>
                  <a:lnTo>
                    <a:pt x="8275" y="14731"/>
                  </a:lnTo>
                  <a:lnTo>
                    <a:pt x="8275" y="14682"/>
                  </a:lnTo>
                  <a:lnTo>
                    <a:pt x="8357" y="14634"/>
                  </a:lnTo>
                  <a:lnTo>
                    <a:pt x="8771" y="14682"/>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28" name="Iowa"/>
            <p:cNvSpPr>
              <a:spLocks noChangeAspect="1"/>
            </p:cNvSpPr>
            <p:nvPr/>
          </p:nvSpPr>
          <p:spPr bwMode="auto">
            <a:xfrm>
              <a:off x="2745" y="1571"/>
              <a:ext cx="577" cy="375"/>
            </a:xfrm>
            <a:custGeom>
              <a:avLst/>
              <a:gdLst/>
              <a:ahLst/>
              <a:cxnLst>
                <a:cxn ang="0">
                  <a:pos x="10965" y="15335"/>
                </a:cxn>
                <a:cxn ang="0">
                  <a:pos x="12715" y="15401"/>
                </a:cxn>
                <a:cxn ang="0">
                  <a:pos x="13227" y="16187"/>
                </a:cxn>
                <a:cxn ang="0">
                  <a:pos x="13483" y="16122"/>
                </a:cxn>
                <a:cxn ang="0">
                  <a:pos x="13355" y="15401"/>
                </a:cxn>
                <a:cxn ang="0">
                  <a:pos x="13781" y="15008"/>
                </a:cxn>
                <a:cxn ang="0">
                  <a:pos x="14165" y="14549"/>
                </a:cxn>
                <a:cxn ang="0">
                  <a:pos x="14464" y="13369"/>
                </a:cxn>
                <a:cxn ang="0">
                  <a:pos x="14464" y="12386"/>
                </a:cxn>
                <a:cxn ang="0">
                  <a:pos x="14123" y="11862"/>
                </a:cxn>
                <a:cxn ang="0">
                  <a:pos x="14165" y="11272"/>
                </a:cxn>
                <a:cxn ang="0">
                  <a:pos x="14507" y="10748"/>
                </a:cxn>
                <a:cxn ang="0">
                  <a:pos x="15019" y="10551"/>
                </a:cxn>
                <a:cxn ang="0">
                  <a:pos x="15659" y="10093"/>
                </a:cxn>
                <a:cxn ang="0">
                  <a:pos x="15957" y="9241"/>
                </a:cxn>
                <a:cxn ang="0">
                  <a:pos x="16171" y="8716"/>
                </a:cxn>
                <a:cxn ang="0">
                  <a:pos x="16341" y="7930"/>
                </a:cxn>
                <a:cxn ang="0">
                  <a:pos x="16299" y="7078"/>
                </a:cxn>
                <a:cxn ang="0">
                  <a:pos x="15744" y="6488"/>
                </a:cxn>
                <a:cxn ang="0">
                  <a:pos x="15531" y="5702"/>
                </a:cxn>
                <a:cxn ang="0">
                  <a:pos x="14976" y="4850"/>
                </a:cxn>
                <a:cxn ang="0">
                  <a:pos x="14549" y="4260"/>
                </a:cxn>
                <a:cxn ang="0">
                  <a:pos x="14037" y="3932"/>
                </a:cxn>
                <a:cxn ang="0">
                  <a:pos x="13739" y="3015"/>
                </a:cxn>
                <a:cxn ang="0">
                  <a:pos x="13653" y="1704"/>
                </a:cxn>
                <a:cxn ang="0">
                  <a:pos x="13611" y="655"/>
                </a:cxn>
                <a:cxn ang="0">
                  <a:pos x="13397" y="0"/>
                </a:cxn>
                <a:cxn ang="0">
                  <a:pos x="10325" y="131"/>
                </a:cxn>
                <a:cxn ang="0">
                  <a:pos x="7723" y="262"/>
                </a:cxn>
                <a:cxn ang="0">
                  <a:pos x="5376" y="328"/>
                </a:cxn>
                <a:cxn ang="0">
                  <a:pos x="2859" y="393"/>
                </a:cxn>
                <a:cxn ang="0">
                  <a:pos x="85" y="393"/>
                </a:cxn>
                <a:cxn ang="0">
                  <a:pos x="256" y="1049"/>
                </a:cxn>
                <a:cxn ang="0">
                  <a:pos x="85" y="1507"/>
                </a:cxn>
                <a:cxn ang="0">
                  <a:pos x="299" y="1835"/>
                </a:cxn>
                <a:cxn ang="0">
                  <a:pos x="427" y="2228"/>
                </a:cxn>
                <a:cxn ang="0">
                  <a:pos x="427" y="2687"/>
                </a:cxn>
                <a:cxn ang="0">
                  <a:pos x="256" y="3342"/>
                </a:cxn>
                <a:cxn ang="0">
                  <a:pos x="128" y="3998"/>
                </a:cxn>
                <a:cxn ang="0">
                  <a:pos x="43" y="4653"/>
                </a:cxn>
                <a:cxn ang="0">
                  <a:pos x="341" y="5505"/>
                </a:cxn>
                <a:cxn ang="0">
                  <a:pos x="512" y="5833"/>
                </a:cxn>
                <a:cxn ang="0">
                  <a:pos x="469" y="6226"/>
                </a:cxn>
                <a:cxn ang="0">
                  <a:pos x="640" y="6947"/>
                </a:cxn>
                <a:cxn ang="0">
                  <a:pos x="640" y="7406"/>
                </a:cxn>
                <a:cxn ang="0">
                  <a:pos x="853" y="7930"/>
                </a:cxn>
                <a:cxn ang="0">
                  <a:pos x="1109" y="8323"/>
                </a:cxn>
                <a:cxn ang="0">
                  <a:pos x="1195" y="8978"/>
                </a:cxn>
                <a:cxn ang="0">
                  <a:pos x="1195" y="9765"/>
                </a:cxn>
                <a:cxn ang="0">
                  <a:pos x="1323" y="10224"/>
                </a:cxn>
                <a:cxn ang="0">
                  <a:pos x="1280" y="10617"/>
                </a:cxn>
                <a:cxn ang="0">
                  <a:pos x="1493" y="10945"/>
                </a:cxn>
                <a:cxn ang="0">
                  <a:pos x="1707" y="11469"/>
                </a:cxn>
                <a:cxn ang="0">
                  <a:pos x="1749" y="11796"/>
                </a:cxn>
                <a:cxn ang="0">
                  <a:pos x="1749" y="12124"/>
                </a:cxn>
                <a:cxn ang="0">
                  <a:pos x="1835" y="12780"/>
                </a:cxn>
                <a:cxn ang="0">
                  <a:pos x="1835" y="13369"/>
                </a:cxn>
                <a:cxn ang="0">
                  <a:pos x="1963" y="13959"/>
                </a:cxn>
                <a:cxn ang="0">
                  <a:pos x="1835" y="14811"/>
                </a:cxn>
                <a:cxn ang="0">
                  <a:pos x="2091" y="15401"/>
                </a:cxn>
                <a:cxn ang="0">
                  <a:pos x="3584" y="15598"/>
                </a:cxn>
                <a:cxn ang="0">
                  <a:pos x="6059" y="15598"/>
                </a:cxn>
                <a:cxn ang="0">
                  <a:pos x="8320" y="15466"/>
                </a:cxn>
              </a:cxnLst>
              <a:rect l="0" t="0" r="r" b="b"/>
              <a:pathLst>
                <a:path w="16384" h="16384">
                  <a:moveTo>
                    <a:pt x="9003" y="15466"/>
                  </a:moveTo>
                  <a:lnTo>
                    <a:pt x="10069" y="15401"/>
                  </a:lnTo>
                  <a:lnTo>
                    <a:pt x="10240" y="15401"/>
                  </a:lnTo>
                  <a:lnTo>
                    <a:pt x="10965" y="15335"/>
                  </a:lnTo>
                  <a:lnTo>
                    <a:pt x="11435" y="15270"/>
                  </a:lnTo>
                  <a:lnTo>
                    <a:pt x="12032" y="15204"/>
                  </a:lnTo>
                  <a:lnTo>
                    <a:pt x="12629" y="15204"/>
                  </a:lnTo>
                  <a:lnTo>
                    <a:pt x="12715" y="15401"/>
                  </a:lnTo>
                  <a:lnTo>
                    <a:pt x="12843" y="15401"/>
                  </a:lnTo>
                  <a:lnTo>
                    <a:pt x="12928" y="15729"/>
                  </a:lnTo>
                  <a:lnTo>
                    <a:pt x="13099" y="15925"/>
                  </a:lnTo>
                  <a:lnTo>
                    <a:pt x="13227" y="16187"/>
                  </a:lnTo>
                  <a:lnTo>
                    <a:pt x="13397" y="16384"/>
                  </a:lnTo>
                  <a:lnTo>
                    <a:pt x="13440" y="16318"/>
                  </a:lnTo>
                  <a:lnTo>
                    <a:pt x="13483" y="16253"/>
                  </a:lnTo>
                  <a:lnTo>
                    <a:pt x="13483" y="16122"/>
                  </a:lnTo>
                  <a:lnTo>
                    <a:pt x="13440" y="15991"/>
                  </a:lnTo>
                  <a:lnTo>
                    <a:pt x="13483" y="15729"/>
                  </a:lnTo>
                  <a:lnTo>
                    <a:pt x="13355" y="15466"/>
                  </a:lnTo>
                  <a:lnTo>
                    <a:pt x="13355" y="15401"/>
                  </a:lnTo>
                  <a:lnTo>
                    <a:pt x="13483" y="15270"/>
                  </a:lnTo>
                  <a:lnTo>
                    <a:pt x="13525" y="15139"/>
                  </a:lnTo>
                  <a:lnTo>
                    <a:pt x="13653" y="15008"/>
                  </a:lnTo>
                  <a:lnTo>
                    <a:pt x="13781" y="15008"/>
                  </a:lnTo>
                  <a:lnTo>
                    <a:pt x="13952" y="14942"/>
                  </a:lnTo>
                  <a:lnTo>
                    <a:pt x="14037" y="14877"/>
                  </a:lnTo>
                  <a:lnTo>
                    <a:pt x="14165" y="14680"/>
                  </a:lnTo>
                  <a:lnTo>
                    <a:pt x="14165" y="14549"/>
                  </a:lnTo>
                  <a:lnTo>
                    <a:pt x="14165" y="14352"/>
                  </a:lnTo>
                  <a:lnTo>
                    <a:pt x="14165" y="13959"/>
                  </a:lnTo>
                  <a:lnTo>
                    <a:pt x="14293" y="13697"/>
                  </a:lnTo>
                  <a:lnTo>
                    <a:pt x="14464" y="13369"/>
                  </a:lnTo>
                  <a:lnTo>
                    <a:pt x="14507" y="13173"/>
                  </a:lnTo>
                  <a:lnTo>
                    <a:pt x="14507" y="12648"/>
                  </a:lnTo>
                  <a:lnTo>
                    <a:pt x="14507" y="12583"/>
                  </a:lnTo>
                  <a:lnTo>
                    <a:pt x="14464" y="12386"/>
                  </a:lnTo>
                  <a:lnTo>
                    <a:pt x="14379" y="12190"/>
                  </a:lnTo>
                  <a:lnTo>
                    <a:pt x="14293" y="12124"/>
                  </a:lnTo>
                  <a:lnTo>
                    <a:pt x="14208" y="11993"/>
                  </a:lnTo>
                  <a:lnTo>
                    <a:pt x="14123" y="11862"/>
                  </a:lnTo>
                  <a:lnTo>
                    <a:pt x="14080" y="11665"/>
                  </a:lnTo>
                  <a:lnTo>
                    <a:pt x="14165" y="11403"/>
                  </a:lnTo>
                  <a:lnTo>
                    <a:pt x="14165" y="11338"/>
                  </a:lnTo>
                  <a:lnTo>
                    <a:pt x="14165" y="11272"/>
                  </a:lnTo>
                  <a:lnTo>
                    <a:pt x="14208" y="10879"/>
                  </a:lnTo>
                  <a:lnTo>
                    <a:pt x="14293" y="10748"/>
                  </a:lnTo>
                  <a:lnTo>
                    <a:pt x="14336" y="10748"/>
                  </a:lnTo>
                  <a:lnTo>
                    <a:pt x="14507" y="10748"/>
                  </a:lnTo>
                  <a:lnTo>
                    <a:pt x="14635" y="10682"/>
                  </a:lnTo>
                  <a:lnTo>
                    <a:pt x="14720" y="10617"/>
                  </a:lnTo>
                  <a:lnTo>
                    <a:pt x="14891" y="10551"/>
                  </a:lnTo>
                  <a:lnTo>
                    <a:pt x="15019" y="10551"/>
                  </a:lnTo>
                  <a:lnTo>
                    <a:pt x="15189" y="10486"/>
                  </a:lnTo>
                  <a:lnTo>
                    <a:pt x="15275" y="10355"/>
                  </a:lnTo>
                  <a:lnTo>
                    <a:pt x="15445" y="10224"/>
                  </a:lnTo>
                  <a:lnTo>
                    <a:pt x="15659" y="10093"/>
                  </a:lnTo>
                  <a:lnTo>
                    <a:pt x="15787" y="9961"/>
                  </a:lnTo>
                  <a:lnTo>
                    <a:pt x="15915" y="9765"/>
                  </a:lnTo>
                  <a:lnTo>
                    <a:pt x="15957" y="9634"/>
                  </a:lnTo>
                  <a:lnTo>
                    <a:pt x="15957" y="9241"/>
                  </a:lnTo>
                  <a:lnTo>
                    <a:pt x="16000" y="9044"/>
                  </a:lnTo>
                  <a:lnTo>
                    <a:pt x="16043" y="8913"/>
                  </a:lnTo>
                  <a:lnTo>
                    <a:pt x="16085" y="8782"/>
                  </a:lnTo>
                  <a:lnTo>
                    <a:pt x="16171" y="8716"/>
                  </a:lnTo>
                  <a:lnTo>
                    <a:pt x="16299" y="8520"/>
                  </a:lnTo>
                  <a:lnTo>
                    <a:pt x="16341" y="8454"/>
                  </a:lnTo>
                  <a:lnTo>
                    <a:pt x="16341" y="8126"/>
                  </a:lnTo>
                  <a:lnTo>
                    <a:pt x="16341" y="7930"/>
                  </a:lnTo>
                  <a:lnTo>
                    <a:pt x="16341" y="7799"/>
                  </a:lnTo>
                  <a:lnTo>
                    <a:pt x="16384" y="7537"/>
                  </a:lnTo>
                  <a:lnTo>
                    <a:pt x="16341" y="7406"/>
                  </a:lnTo>
                  <a:lnTo>
                    <a:pt x="16299" y="7078"/>
                  </a:lnTo>
                  <a:lnTo>
                    <a:pt x="16256" y="6881"/>
                  </a:lnTo>
                  <a:lnTo>
                    <a:pt x="16085" y="6685"/>
                  </a:lnTo>
                  <a:lnTo>
                    <a:pt x="15872" y="6554"/>
                  </a:lnTo>
                  <a:lnTo>
                    <a:pt x="15744" y="6488"/>
                  </a:lnTo>
                  <a:lnTo>
                    <a:pt x="15659" y="6357"/>
                  </a:lnTo>
                  <a:lnTo>
                    <a:pt x="15616" y="6095"/>
                  </a:lnTo>
                  <a:lnTo>
                    <a:pt x="15616" y="5898"/>
                  </a:lnTo>
                  <a:lnTo>
                    <a:pt x="15531" y="5702"/>
                  </a:lnTo>
                  <a:lnTo>
                    <a:pt x="15445" y="5636"/>
                  </a:lnTo>
                  <a:lnTo>
                    <a:pt x="15019" y="5177"/>
                  </a:lnTo>
                  <a:lnTo>
                    <a:pt x="15019" y="5046"/>
                  </a:lnTo>
                  <a:lnTo>
                    <a:pt x="14976" y="4850"/>
                  </a:lnTo>
                  <a:lnTo>
                    <a:pt x="14933" y="4719"/>
                  </a:lnTo>
                  <a:lnTo>
                    <a:pt x="14848" y="4522"/>
                  </a:lnTo>
                  <a:lnTo>
                    <a:pt x="14720" y="4325"/>
                  </a:lnTo>
                  <a:lnTo>
                    <a:pt x="14549" y="4260"/>
                  </a:lnTo>
                  <a:lnTo>
                    <a:pt x="14421" y="4194"/>
                  </a:lnTo>
                  <a:lnTo>
                    <a:pt x="14336" y="4129"/>
                  </a:lnTo>
                  <a:lnTo>
                    <a:pt x="14208" y="4063"/>
                  </a:lnTo>
                  <a:lnTo>
                    <a:pt x="14037" y="3932"/>
                  </a:lnTo>
                  <a:lnTo>
                    <a:pt x="13909" y="3867"/>
                  </a:lnTo>
                  <a:lnTo>
                    <a:pt x="13867" y="3670"/>
                  </a:lnTo>
                  <a:lnTo>
                    <a:pt x="13824" y="3211"/>
                  </a:lnTo>
                  <a:lnTo>
                    <a:pt x="13739" y="3015"/>
                  </a:lnTo>
                  <a:lnTo>
                    <a:pt x="13653" y="2621"/>
                  </a:lnTo>
                  <a:lnTo>
                    <a:pt x="13568" y="2163"/>
                  </a:lnTo>
                  <a:lnTo>
                    <a:pt x="13568" y="1901"/>
                  </a:lnTo>
                  <a:lnTo>
                    <a:pt x="13653" y="1704"/>
                  </a:lnTo>
                  <a:lnTo>
                    <a:pt x="13781" y="1311"/>
                  </a:lnTo>
                  <a:lnTo>
                    <a:pt x="13867" y="1180"/>
                  </a:lnTo>
                  <a:lnTo>
                    <a:pt x="13781" y="983"/>
                  </a:lnTo>
                  <a:lnTo>
                    <a:pt x="13611" y="655"/>
                  </a:lnTo>
                  <a:lnTo>
                    <a:pt x="13525" y="393"/>
                  </a:lnTo>
                  <a:lnTo>
                    <a:pt x="13440" y="328"/>
                  </a:lnTo>
                  <a:lnTo>
                    <a:pt x="13397" y="262"/>
                  </a:lnTo>
                  <a:lnTo>
                    <a:pt x="13397" y="0"/>
                  </a:lnTo>
                  <a:lnTo>
                    <a:pt x="12459" y="0"/>
                  </a:lnTo>
                  <a:lnTo>
                    <a:pt x="12160" y="0"/>
                  </a:lnTo>
                  <a:lnTo>
                    <a:pt x="11264" y="66"/>
                  </a:lnTo>
                  <a:lnTo>
                    <a:pt x="10325" y="131"/>
                  </a:lnTo>
                  <a:lnTo>
                    <a:pt x="10112" y="131"/>
                  </a:lnTo>
                  <a:lnTo>
                    <a:pt x="8917" y="197"/>
                  </a:lnTo>
                  <a:lnTo>
                    <a:pt x="8832" y="197"/>
                  </a:lnTo>
                  <a:lnTo>
                    <a:pt x="7723" y="262"/>
                  </a:lnTo>
                  <a:lnTo>
                    <a:pt x="7381" y="262"/>
                  </a:lnTo>
                  <a:lnTo>
                    <a:pt x="6571" y="262"/>
                  </a:lnTo>
                  <a:lnTo>
                    <a:pt x="5845" y="328"/>
                  </a:lnTo>
                  <a:lnTo>
                    <a:pt x="5376" y="328"/>
                  </a:lnTo>
                  <a:lnTo>
                    <a:pt x="4352" y="328"/>
                  </a:lnTo>
                  <a:lnTo>
                    <a:pt x="4224" y="328"/>
                  </a:lnTo>
                  <a:lnTo>
                    <a:pt x="3029" y="393"/>
                  </a:lnTo>
                  <a:lnTo>
                    <a:pt x="2859" y="393"/>
                  </a:lnTo>
                  <a:lnTo>
                    <a:pt x="1877" y="393"/>
                  </a:lnTo>
                  <a:lnTo>
                    <a:pt x="1408" y="393"/>
                  </a:lnTo>
                  <a:lnTo>
                    <a:pt x="469" y="393"/>
                  </a:lnTo>
                  <a:lnTo>
                    <a:pt x="85" y="393"/>
                  </a:lnTo>
                  <a:lnTo>
                    <a:pt x="43" y="590"/>
                  </a:lnTo>
                  <a:lnTo>
                    <a:pt x="85" y="786"/>
                  </a:lnTo>
                  <a:lnTo>
                    <a:pt x="213" y="918"/>
                  </a:lnTo>
                  <a:lnTo>
                    <a:pt x="256" y="1049"/>
                  </a:lnTo>
                  <a:lnTo>
                    <a:pt x="256" y="1245"/>
                  </a:lnTo>
                  <a:lnTo>
                    <a:pt x="213" y="1376"/>
                  </a:lnTo>
                  <a:lnTo>
                    <a:pt x="128" y="1442"/>
                  </a:lnTo>
                  <a:lnTo>
                    <a:pt x="85" y="1507"/>
                  </a:lnTo>
                  <a:lnTo>
                    <a:pt x="128" y="1638"/>
                  </a:lnTo>
                  <a:lnTo>
                    <a:pt x="128" y="1769"/>
                  </a:lnTo>
                  <a:lnTo>
                    <a:pt x="213" y="1835"/>
                  </a:lnTo>
                  <a:lnTo>
                    <a:pt x="299" y="1835"/>
                  </a:lnTo>
                  <a:lnTo>
                    <a:pt x="341" y="1901"/>
                  </a:lnTo>
                  <a:lnTo>
                    <a:pt x="384" y="1966"/>
                  </a:lnTo>
                  <a:lnTo>
                    <a:pt x="384" y="2097"/>
                  </a:lnTo>
                  <a:lnTo>
                    <a:pt x="427" y="2228"/>
                  </a:lnTo>
                  <a:lnTo>
                    <a:pt x="427" y="2359"/>
                  </a:lnTo>
                  <a:lnTo>
                    <a:pt x="427" y="2425"/>
                  </a:lnTo>
                  <a:lnTo>
                    <a:pt x="427" y="2556"/>
                  </a:lnTo>
                  <a:lnTo>
                    <a:pt x="427" y="2687"/>
                  </a:lnTo>
                  <a:lnTo>
                    <a:pt x="213" y="2818"/>
                  </a:lnTo>
                  <a:lnTo>
                    <a:pt x="299" y="2949"/>
                  </a:lnTo>
                  <a:lnTo>
                    <a:pt x="256" y="3080"/>
                  </a:lnTo>
                  <a:lnTo>
                    <a:pt x="256" y="3342"/>
                  </a:lnTo>
                  <a:lnTo>
                    <a:pt x="213" y="3408"/>
                  </a:lnTo>
                  <a:lnTo>
                    <a:pt x="213" y="3539"/>
                  </a:lnTo>
                  <a:lnTo>
                    <a:pt x="213" y="3670"/>
                  </a:lnTo>
                  <a:lnTo>
                    <a:pt x="128" y="3998"/>
                  </a:lnTo>
                  <a:lnTo>
                    <a:pt x="43" y="4194"/>
                  </a:lnTo>
                  <a:lnTo>
                    <a:pt x="0" y="4391"/>
                  </a:lnTo>
                  <a:lnTo>
                    <a:pt x="0" y="4522"/>
                  </a:lnTo>
                  <a:lnTo>
                    <a:pt x="43" y="4653"/>
                  </a:lnTo>
                  <a:lnTo>
                    <a:pt x="128" y="4719"/>
                  </a:lnTo>
                  <a:lnTo>
                    <a:pt x="341" y="5243"/>
                  </a:lnTo>
                  <a:lnTo>
                    <a:pt x="341" y="5374"/>
                  </a:lnTo>
                  <a:lnTo>
                    <a:pt x="341" y="5505"/>
                  </a:lnTo>
                  <a:lnTo>
                    <a:pt x="341" y="5571"/>
                  </a:lnTo>
                  <a:lnTo>
                    <a:pt x="384" y="5702"/>
                  </a:lnTo>
                  <a:lnTo>
                    <a:pt x="427" y="5767"/>
                  </a:lnTo>
                  <a:lnTo>
                    <a:pt x="512" y="5833"/>
                  </a:lnTo>
                  <a:lnTo>
                    <a:pt x="555" y="5964"/>
                  </a:lnTo>
                  <a:lnTo>
                    <a:pt x="555" y="6029"/>
                  </a:lnTo>
                  <a:lnTo>
                    <a:pt x="512" y="6160"/>
                  </a:lnTo>
                  <a:lnTo>
                    <a:pt x="469" y="6226"/>
                  </a:lnTo>
                  <a:lnTo>
                    <a:pt x="469" y="6357"/>
                  </a:lnTo>
                  <a:lnTo>
                    <a:pt x="469" y="6554"/>
                  </a:lnTo>
                  <a:lnTo>
                    <a:pt x="640" y="6881"/>
                  </a:lnTo>
                  <a:lnTo>
                    <a:pt x="640" y="6947"/>
                  </a:lnTo>
                  <a:lnTo>
                    <a:pt x="725" y="7143"/>
                  </a:lnTo>
                  <a:lnTo>
                    <a:pt x="725" y="7209"/>
                  </a:lnTo>
                  <a:lnTo>
                    <a:pt x="640" y="7340"/>
                  </a:lnTo>
                  <a:lnTo>
                    <a:pt x="640" y="7406"/>
                  </a:lnTo>
                  <a:lnTo>
                    <a:pt x="683" y="7471"/>
                  </a:lnTo>
                  <a:lnTo>
                    <a:pt x="768" y="7602"/>
                  </a:lnTo>
                  <a:lnTo>
                    <a:pt x="811" y="7864"/>
                  </a:lnTo>
                  <a:lnTo>
                    <a:pt x="853" y="7930"/>
                  </a:lnTo>
                  <a:lnTo>
                    <a:pt x="939" y="8061"/>
                  </a:lnTo>
                  <a:lnTo>
                    <a:pt x="939" y="8258"/>
                  </a:lnTo>
                  <a:lnTo>
                    <a:pt x="1067" y="8258"/>
                  </a:lnTo>
                  <a:lnTo>
                    <a:pt x="1109" y="8323"/>
                  </a:lnTo>
                  <a:lnTo>
                    <a:pt x="1109" y="8389"/>
                  </a:lnTo>
                  <a:lnTo>
                    <a:pt x="1109" y="8520"/>
                  </a:lnTo>
                  <a:lnTo>
                    <a:pt x="1109" y="8716"/>
                  </a:lnTo>
                  <a:lnTo>
                    <a:pt x="1195" y="8978"/>
                  </a:lnTo>
                  <a:lnTo>
                    <a:pt x="1280" y="9175"/>
                  </a:lnTo>
                  <a:lnTo>
                    <a:pt x="1280" y="9437"/>
                  </a:lnTo>
                  <a:lnTo>
                    <a:pt x="1280" y="9568"/>
                  </a:lnTo>
                  <a:lnTo>
                    <a:pt x="1195" y="9765"/>
                  </a:lnTo>
                  <a:lnTo>
                    <a:pt x="1195" y="10027"/>
                  </a:lnTo>
                  <a:lnTo>
                    <a:pt x="1195" y="10158"/>
                  </a:lnTo>
                  <a:lnTo>
                    <a:pt x="1280" y="10224"/>
                  </a:lnTo>
                  <a:lnTo>
                    <a:pt x="1323" y="10224"/>
                  </a:lnTo>
                  <a:lnTo>
                    <a:pt x="1365" y="10224"/>
                  </a:lnTo>
                  <a:lnTo>
                    <a:pt x="1365" y="10355"/>
                  </a:lnTo>
                  <a:lnTo>
                    <a:pt x="1323" y="10551"/>
                  </a:lnTo>
                  <a:lnTo>
                    <a:pt x="1280" y="10617"/>
                  </a:lnTo>
                  <a:lnTo>
                    <a:pt x="1408" y="10682"/>
                  </a:lnTo>
                  <a:lnTo>
                    <a:pt x="1451" y="10682"/>
                  </a:lnTo>
                  <a:lnTo>
                    <a:pt x="1493" y="10879"/>
                  </a:lnTo>
                  <a:lnTo>
                    <a:pt x="1493" y="10945"/>
                  </a:lnTo>
                  <a:lnTo>
                    <a:pt x="1664" y="11076"/>
                  </a:lnTo>
                  <a:lnTo>
                    <a:pt x="1664" y="11207"/>
                  </a:lnTo>
                  <a:lnTo>
                    <a:pt x="1707" y="11272"/>
                  </a:lnTo>
                  <a:lnTo>
                    <a:pt x="1707" y="11469"/>
                  </a:lnTo>
                  <a:lnTo>
                    <a:pt x="1707" y="11600"/>
                  </a:lnTo>
                  <a:lnTo>
                    <a:pt x="1707" y="11665"/>
                  </a:lnTo>
                  <a:lnTo>
                    <a:pt x="1707" y="11731"/>
                  </a:lnTo>
                  <a:lnTo>
                    <a:pt x="1749" y="11796"/>
                  </a:lnTo>
                  <a:lnTo>
                    <a:pt x="1835" y="11796"/>
                  </a:lnTo>
                  <a:lnTo>
                    <a:pt x="1835" y="11862"/>
                  </a:lnTo>
                  <a:lnTo>
                    <a:pt x="1835" y="11993"/>
                  </a:lnTo>
                  <a:lnTo>
                    <a:pt x="1749" y="12124"/>
                  </a:lnTo>
                  <a:lnTo>
                    <a:pt x="1749" y="12321"/>
                  </a:lnTo>
                  <a:lnTo>
                    <a:pt x="1792" y="12583"/>
                  </a:lnTo>
                  <a:lnTo>
                    <a:pt x="1792" y="12648"/>
                  </a:lnTo>
                  <a:lnTo>
                    <a:pt x="1835" y="12780"/>
                  </a:lnTo>
                  <a:lnTo>
                    <a:pt x="1877" y="12976"/>
                  </a:lnTo>
                  <a:lnTo>
                    <a:pt x="1835" y="13107"/>
                  </a:lnTo>
                  <a:lnTo>
                    <a:pt x="1835" y="13238"/>
                  </a:lnTo>
                  <a:lnTo>
                    <a:pt x="1835" y="13369"/>
                  </a:lnTo>
                  <a:lnTo>
                    <a:pt x="1920" y="13631"/>
                  </a:lnTo>
                  <a:lnTo>
                    <a:pt x="1963" y="13763"/>
                  </a:lnTo>
                  <a:lnTo>
                    <a:pt x="1963" y="13828"/>
                  </a:lnTo>
                  <a:lnTo>
                    <a:pt x="1963" y="13959"/>
                  </a:lnTo>
                  <a:lnTo>
                    <a:pt x="1877" y="14287"/>
                  </a:lnTo>
                  <a:lnTo>
                    <a:pt x="1920" y="14483"/>
                  </a:lnTo>
                  <a:lnTo>
                    <a:pt x="1835" y="14746"/>
                  </a:lnTo>
                  <a:lnTo>
                    <a:pt x="1835" y="14811"/>
                  </a:lnTo>
                  <a:lnTo>
                    <a:pt x="1877" y="15008"/>
                  </a:lnTo>
                  <a:lnTo>
                    <a:pt x="1920" y="15139"/>
                  </a:lnTo>
                  <a:lnTo>
                    <a:pt x="2048" y="15270"/>
                  </a:lnTo>
                  <a:lnTo>
                    <a:pt x="2091" y="15401"/>
                  </a:lnTo>
                  <a:lnTo>
                    <a:pt x="2133" y="15598"/>
                  </a:lnTo>
                  <a:lnTo>
                    <a:pt x="2133" y="15532"/>
                  </a:lnTo>
                  <a:lnTo>
                    <a:pt x="3115" y="15598"/>
                  </a:lnTo>
                  <a:lnTo>
                    <a:pt x="3584" y="15598"/>
                  </a:lnTo>
                  <a:lnTo>
                    <a:pt x="4309" y="15598"/>
                  </a:lnTo>
                  <a:lnTo>
                    <a:pt x="5035" y="15598"/>
                  </a:lnTo>
                  <a:lnTo>
                    <a:pt x="5419" y="15598"/>
                  </a:lnTo>
                  <a:lnTo>
                    <a:pt x="6059" y="15598"/>
                  </a:lnTo>
                  <a:lnTo>
                    <a:pt x="6656" y="15532"/>
                  </a:lnTo>
                  <a:lnTo>
                    <a:pt x="7253" y="15532"/>
                  </a:lnTo>
                  <a:lnTo>
                    <a:pt x="7808" y="15466"/>
                  </a:lnTo>
                  <a:lnTo>
                    <a:pt x="8320" y="15466"/>
                  </a:lnTo>
                  <a:lnTo>
                    <a:pt x="9003" y="15466"/>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29" name="Kansas"/>
            <p:cNvSpPr>
              <a:spLocks noChangeAspect="1"/>
            </p:cNvSpPr>
            <p:nvPr/>
          </p:nvSpPr>
          <p:spPr bwMode="auto">
            <a:xfrm>
              <a:off x="2219" y="1981"/>
              <a:ext cx="711" cy="381"/>
            </a:xfrm>
            <a:custGeom>
              <a:avLst/>
              <a:gdLst/>
              <a:ahLst/>
              <a:cxnLst>
                <a:cxn ang="0">
                  <a:pos x="10093" y="16319"/>
                </a:cxn>
                <a:cxn ang="0">
                  <a:pos x="11683" y="16384"/>
                </a:cxn>
                <a:cxn ang="0">
                  <a:pos x="13308" y="16319"/>
                </a:cxn>
                <a:cxn ang="0">
                  <a:pos x="13757" y="16319"/>
                </a:cxn>
                <a:cxn ang="0">
                  <a:pos x="14587" y="16319"/>
                </a:cxn>
                <a:cxn ang="0">
                  <a:pos x="15520" y="16319"/>
                </a:cxn>
                <a:cxn ang="0">
                  <a:pos x="16315" y="15997"/>
                </a:cxn>
                <a:cxn ang="0">
                  <a:pos x="16315" y="14449"/>
                </a:cxn>
                <a:cxn ang="0">
                  <a:pos x="16315" y="12836"/>
                </a:cxn>
                <a:cxn ang="0">
                  <a:pos x="16315" y="10837"/>
                </a:cxn>
                <a:cxn ang="0">
                  <a:pos x="16315" y="8708"/>
                </a:cxn>
                <a:cxn ang="0">
                  <a:pos x="16315" y="6773"/>
                </a:cxn>
                <a:cxn ang="0">
                  <a:pos x="16349" y="5289"/>
                </a:cxn>
                <a:cxn ang="0">
                  <a:pos x="16315" y="5160"/>
                </a:cxn>
                <a:cxn ang="0">
                  <a:pos x="16177" y="5031"/>
                </a:cxn>
                <a:cxn ang="0">
                  <a:pos x="15969" y="4967"/>
                </a:cxn>
                <a:cxn ang="0">
                  <a:pos x="15762" y="4580"/>
                </a:cxn>
                <a:cxn ang="0">
                  <a:pos x="15693" y="3999"/>
                </a:cxn>
                <a:cxn ang="0">
                  <a:pos x="15554" y="3806"/>
                </a:cxn>
                <a:cxn ang="0">
                  <a:pos x="15347" y="3419"/>
                </a:cxn>
                <a:cxn ang="0">
                  <a:pos x="15243" y="3161"/>
                </a:cxn>
                <a:cxn ang="0">
                  <a:pos x="15347" y="2709"/>
                </a:cxn>
                <a:cxn ang="0">
                  <a:pos x="15520" y="2322"/>
                </a:cxn>
                <a:cxn ang="0">
                  <a:pos x="15658" y="2129"/>
                </a:cxn>
                <a:cxn ang="0">
                  <a:pos x="15624" y="1935"/>
                </a:cxn>
                <a:cxn ang="0">
                  <a:pos x="15693" y="1677"/>
                </a:cxn>
                <a:cxn ang="0">
                  <a:pos x="15589" y="1484"/>
                </a:cxn>
                <a:cxn ang="0">
                  <a:pos x="15451" y="1290"/>
                </a:cxn>
                <a:cxn ang="0">
                  <a:pos x="15382" y="1419"/>
                </a:cxn>
                <a:cxn ang="0">
                  <a:pos x="15105" y="1290"/>
                </a:cxn>
                <a:cxn ang="0">
                  <a:pos x="14932" y="1032"/>
                </a:cxn>
                <a:cxn ang="0">
                  <a:pos x="14759" y="774"/>
                </a:cxn>
                <a:cxn ang="0">
                  <a:pos x="13792" y="839"/>
                </a:cxn>
                <a:cxn ang="0">
                  <a:pos x="12858" y="839"/>
                </a:cxn>
                <a:cxn ang="0">
                  <a:pos x="11614" y="774"/>
                </a:cxn>
                <a:cxn ang="0">
                  <a:pos x="10439" y="774"/>
                </a:cxn>
                <a:cxn ang="0">
                  <a:pos x="9229" y="710"/>
                </a:cxn>
                <a:cxn ang="0">
                  <a:pos x="8019" y="710"/>
                </a:cxn>
                <a:cxn ang="0">
                  <a:pos x="6844" y="645"/>
                </a:cxn>
                <a:cxn ang="0">
                  <a:pos x="5669" y="516"/>
                </a:cxn>
                <a:cxn ang="0">
                  <a:pos x="3353" y="323"/>
                </a:cxn>
                <a:cxn ang="0">
                  <a:pos x="2108" y="194"/>
                </a:cxn>
                <a:cxn ang="0">
                  <a:pos x="553" y="0"/>
                </a:cxn>
                <a:cxn ang="0">
                  <a:pos x="484" y="2258"/>
                </a:cxn>
                <a:cxn ang="0">
                  <a:pos x="380" y="4902"/>
                </a:cxn>
                <a:cxn ang="0">
                  <a:pos x="311" y="7224"/>
                </a:cxn>
                <a:cxn ang="0">
                  <a:pos x="138" y="11740"/>
                </a:cxn>
                <a:cxn ang="0">
                  <a:pos x="69" y="13546"/>
                </a:cxn>
                <a:cxn ang="0">
                  <a:pos x="69" y="15545"/>
                </a:cxn>
                <a:cxn ang="0">
                  <a:pos x="2178" y="15803"/>
                </a:cxn>
                <a:cxn ang="0">
                  <a:pos x="3145" y="15868"/>
                </a:cxn>
                <a:cxn ang="0">
                  <a:pos x="4494" y="15997"/>
                </a:cxn>
                <a:cxn ang="0">
                  <a:pos x="5669" y="16126"/>
                </a:cxn>
                <a:cxn ang="0">
                  <a:pos x="7708" y="16255"/>
                </a:cxn>
                <a:cxn ang="0">
                  <a:pos x="8676" y="16255"/>
                </a:cxn>
              </a:cxnLst>
              <a:rect l="0" t="0" r="r" b="b"/>
              <a:pathLst>
                <a:path w="16384" h="16384">
                  <a:moveTo>
                    <a:pt x="9333" y="16319"/>
                  </a:moveTo>
                  <a:lnTo>
                    <a:pt x="10093" y="16319"/>
                  </a:lnTo>
                  <a:lnTo>
                    <a:pt x="10750" y="16384"/>
                  </a:lnTo>
                  <a:lnTo>
                    <a:pt x="11683" y="16384"/>
                  </a:lnTo>
                  <a:lnTo>
                    <a:pt x="12167" y="16384"/>
                  </a:lnTo>
                  <a:lnTo>
                    <a:pt x="13308" y="16319"/>
                  </a:lnTo>
                  <a:lnTo>
                    <a:pt x="13377" y="16319"/>
                  </a:lnTo>
                  <a:lnTo>
                    <a:pt x="13757" y="16319"/>
                  </a:lnTo>
                  <a:lnTo>
                    <a:pt x="14379" y="16319"/>
                  </a:lnTo>
                  <a:lnTo>
                    <a:pt x="14587" y="16319"/>
                  </a:lnTo>
                  <a:lnTo>
                    <a:pt x="15347" y="16319"/>
                  </a:lnTo>
                  <a:lnTo>
                    <a:pt x="15520" y="16319"/>
                  </a:lnTo>
                  <a:lnTo>
                    <a:pt x="16349" y="16255"/>
                  </a:lnTo>
                  <a:lnTo>
                    <a:pt x="16315" y="15997"/>
                  </a:lnTo>
                  <a:lnTo>
                    <a:pt x="16315" y="14578"/>
                  </a:lnTo>
                  <a:lnTo>
                    <a:pt x="16315" y="14449"/>
                  </a:lnTo>
                  <a:lnTo>
                    <a:pt x="16315" y="12965"/>
                  </a:lnTo>
                  <a:lnTo>
                    <a:pt x="16315" y="12836"/>
                  </a:lnTo>
                  <a:lnTo>
                    <a:pt x="16315" y="10966"/>
                  </a:lnTo>
                  <a:lnTo>
                    <a:pt x="16315" y="10837"/>
                  </a:lnTo>
                  <a:lnTo>
                    <a:pt x="16349" y="9160"/>
                  </a:lnTo>
                  <a:lnTo>
                    <a:pt x="16315" y="8708"/>
                  </a:lnTo>
                  <a:lnTo>
                    <a:pt x="16315" y="7353"/>
                  </a:lnTo>
                  <a:lnTo>
                    <a:pt x="16315" y="6773"/>
                  </a:lnTo>
                  <a:lnTo>
                    <a:pt x="16315" y="5741"/>
                  </a:lnTo>
                  <a:lnTo>
                    <a:pt x="16349" y="5289"/>
                  </a:lnTo>
                  <a:lnTo>
                    <a:pt x="16384" y="5225"/>
                  </a:lnTo>
                  <a:lnTo>
                    <a:pt x="16315" y="5160"/>
                  </a:lnTo>
                  <a:lnTo>
                    <a:pt x="16246" y="5160"/>
                  </a:lnTo>
                  <a:lnTo>
                    <a:pt x="16177" y="5031"/>
                  </a:lnTo>
                  <a:lnTo>
                    <a:pt x="16038" y="5031"/>
                  </a:lnTo>
                  <a:lnTo>
                    <a:pt x="15969" y="4967"/>
                  </a:lnTo>
                  <a:lnTo>
                    <a:pt x="15900" y="4902"/>
                  </a:lnTo>
                  <a:lnTo>
                    <a:pt x="15762" y="4580"/>
                  </a:lnTo>
                  <a:lnTo>
                    <a:pt x="15693" y="4257"/>
                  </a:lnTo>
                  <a:lnTo>
                    <a:pt x="15693" y="3999"/>
                  </a:lnTo>
                  <a:lnTo>
                    <a:pt x="15589" y="3935"/>
                  </a:lnTo>
                  <a:lnTo>
                    <a:pt x="15554" y="3806"/>
                  </a:lnTo>
                  <a:lnTo>
                    <a:pt x="15520" y="3612"/>
                  </a:lnTo>
                  <a:lnTo>
                    <a:pt x="15347" y="3419"/>
                  </a:lnTo>
                  <a:lnTo>
                    <a:pt x="15243" y="3225"/>
                  </a:lnTo>
                  <a:lnTo>
                    <a:pt x="15243" y="3161"/>
                  </a:lnTo>
                  <a:lnTo>
                    <a:pt x="15312" y="2903"/>
                  </a:lnTo>
                  <a:lnTo>
                    <a:pt x="15347" y="2709"/>
                  </a:lnTo>
                  <a:lnTo>
                    <a:pt x="15382" y="2516"/>
                  </a:lnTo>
                  <a:lnTo>
                    <a:pt x="15520" y="2322"/>
                  </a:lnTo>
                  <a:lnTo>
                    <a:pt x="15520" y="2129"/>
                  </a:lnTo>
                  <a:lnTo>
                    <a:pt x="15658" y="2129"/>
                  </a:lnTo>
                  <a:lnTo>
                    <a:pt x="15762" y="2129"/>
                  </a:lnTo>
                  <a:lnTo>
                    <a:pt x="15624" y="1935"/>
                  </a:lnTo>
                  <a:lnTo>
                    <a:pt x="15693" y="1871"/>
                  </a:lnTo>
                  <a:lnTo>
                    <a:pt x="15693" y="1677"/>
                  </a:lnTo>
                  <a:lnTo>
                    <a:pt x="15693" y="1548"/>
                  </a:lnTo>
                  <a:lnTo>
                    <a:pt x="15589" y="1484"/>
                  </a:lnTo>
                  <a:lnTo>
                    <a:pt x="15520" y="1226"/>
                  </a:lnTo>
                  <a:lnTo>
                    <a:pt x="15451" y="1290"/>
                  </a:lnTo>
                  <a:lnTo>
                    <a:pt x="15416" y="1355"/>
                  </a:lnTo>
                  <a:lnTo>
                    <a:pt x="15382" y="1419"/>
                  </a:lnTo>
                  <a:lnTo>
                    <a:pt x="15174" y="1484"/>
                  </a:lnTo>
                  <a:lnTo>
                    <a:pt x="15105" y="1290"/>
                  </a:lnTo>
                  <a:lnTo>
                    <a:pt x="15001" y="1161"/>
                  </a:lnTo>
                  <a:lnTo>
                    <a:pt x="14932" y="1032"/>
                  </a:lnTo>
                  <a:lnTo>
                    <a:pt x="14829" y="774"/>
                  </a:lnTo>
                  <a:lnTo>
                    <a:pt x="14759" y="774"/>
                  </a:lnTo>
                  <a:lnTo>
                    <a:pt x="14725" y="774"/>
                  </a:lnTo>
                  <a:lnTo>
                    <a:pt x="13792" y="839"/>
                  </a:lnTo>
                  <a:lnTo>
                    <a:pt x="13308" y="839"/>
                  </a:lnTo>
                  <a:lnTo>
                    <a:pt x="12858" y="839"/>
                  </a:lnTo>
                  <a:lnTo>
                    <a:pt x="12374" y="839"/>
                  </a:lnTo>
                  <a:lnTo>
                    <a:pt x="11614" y="774"/>
                  </a:lnTo>
                  <a:lnTo>
                    <a:pt x="11441" y="774"/>
                  </a:lnTo>
                  <a:lnTo>
                    <a:pt x="10439" y="774"/>
                  </a:lnTo>
                  <a:lnTo>
                    <a:pt x="9505" y="774"/>
                  </a:lnTo>
                  <a:lnTo>
                    <a:pt x="9229" y="710"/>
                  </a:lnTo>
                  <a:lnTo>
                    <a:pt x="8538" y="710"/>
                  </a:lnTo>
                  <a:lnTo>
                    <a:pt x="8019" y="710"/>
                  </a:lnTo>
                  <a:lnTo>
                    <a:pt x="7604" y="645"/>
                  </a:lnTo>
                  <a:lnTo>
                    <a:pt x="6844" y="645"/>
                  </a:lnTo>
                  <a:lnTo>
                    <a:pt x="6637" y="645"/>
                  </a:lnTo>
                  <a:lnTo>
                    <a:pt x="5669" y="516"/>
                  </a:lnTo>
                  <a:lnTo>
                    <a:pt x="4494" y="452"/>
                  </a:lnTo>
                  <a:lnTo>
                    <a:pt x="3353" y="323"/>
                  </a:lnTo>
                  <a:lnTo>
                    <a:pt x="3284" y="323"/>
                  </a:lnTo>
                  <a:lnTo>
                    <a:pt x="2108" y="194"/>
                  </a:lnTo>
                  <a:lnTo>
                    <a:pt x="1901" y="194"/>
                  </a:lnTo>
                  <a:lnTo>
                    <a:pt x="553" y="0"/>
                  </a:lnTo>
                  <a:lnTo>
                    <a:pt x="449" y="2193"/>
                  </a:lnTo>
                  <a:lnTo>
                    <a:pt x="484" y="2258"/>
                  </a:lnTo>
                  <a:lnTo>
                    <a:pt x="380" y="4515"/>
                  </a:lnTo>
                  <a:lnTo>
                    <a:pt x="380" y="4902"/>
                  </a:lnTo>
                  <a:lnTo>
                    <a:pt x="311" y="6773"/>
                  </a:lnTo>
                  <a:lnTo>
                    <a:pt x="311" y="7224"/>
                  </a:lnTo>
                  <a:lnTo>
                    <a:pt x="242" y="9031"/>
                  </a:lnTo>
                  <a:lnTo>
                    <a:pt x="138" y="11740"/>
                  </a:lnTo>
                  <a:lnTo>
                    <a:pt x="138" y="12191"/>
                  </a:lnTo>
                  <a:lnTo>
                    <a:pt x="69" y="13546"/>
                  </a:lnTo>
                  <a:lnTo>
                    <a:pt x="0" y="15545"/>
                  </a:lnTo>
                  <a:lnTo>
                    <a:pt x="69" y="15545"/>
                  </a:lnTo>
                  <a:lnTo>
                    <a:pt x="1106" y="15674"/>
                  </a:lnTo>
                  <a:lnTo>
                    <a:pt x="2178" y="15803"/>
                  </a:lnTo>
                  <a:lnTo>
                    <a:pt x="2454" y="15803"/>
                  </a:lnTo>
                  <a:lnTo>
                    <a:pt x="3145" y="15868"/>
                  </a:lnTo>
                  <a:lnTo>
                    <a:pt x="4321" y="15997"/>
                  </a:lnTo>
                  <a:lnTo>
                    <a:pt x="4494" y="15997"/>
                  </a:lnTo>
                  <a:lnTo>
                    <a:pt x="5496" y="16126"/>
                  </a:lnTo>
                  <a:lnTo>
                    <a:pt x="5669" y="16126"/>
                  </a:lnTo>
                  <a:lnTo>
                    <a:pt x="6706" y="16126"/>
                  </a:lnTo>
                  <a:lnTo>
                    <a:pt x="7708" y="16255"/>
                  </a:lnTo>
                  <a:lnTo>
                    <a:pt x="8157" y="16255"/>
                  </a:lnTo>
                  <a:lnTo>
                    <a:pt x="8676" y="16255"/>
                  </a:lnTo>
                  <a:lnTo>
                    <a:pt x="9333" y="16319"/>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30" name="Louisiana"/>
            <p:cNvSpPr>
              <a:spLocks noChangeAspect="1"/>
            </p:cNvSpPr>
            <p:nvPr/>
          </p:nvSpPr>
          <p:spPr bwMode="auto">
            <a:xfrm>
              <a:off x="2993" y="2833"/>
              <a:ext cx="537" cy="470"/>
            </a:xfrm>
            <a:custGeom>
              <a:avLst/>
              <a:gdLst/>
              <a:ahLst/>
              <a:cxnLst>
                <a:cxn ang="0">
                  <a:pos x="8009" y="7224"/>
                </a:cxn>
                <a:cxn ang="0">
                  <a:pos x="8284" y="6072"/>
                </a:cxn>
                <a:cxn ang="0">
                  <a:pos x="8375" y="5339"/>
                </a:cxn>
                <a:cxn ang="0">
                  <a:pos x="8878" y="4816"/>
                </a:cxn>
                <a:cxn ang="0">
                  <a:pos x="9107" y="3821"/>
                </a:cxn>
                <a:cxn ang="0">
                  <a:pos x="9199" y="3612"/>
                </a:cxn>
                <a:cxn ang="0">
                  <a:pos x="9702" y="2827"/>
                </a:cxn>
                <a:cxn ang="0">
                  <a:pos x="9153" y="1937"/>
                </a:cxn>
                <a:cxn ang="0">
                  <a:pos x="9107" y="1518"/>
                </a:cxn>
                <a:cxn ang="0">
                  <a:pos x="8924" y="838"/>
                </a:cxn>
                <a:cxn ang="0">
                  <a:pos x="8741" y="52"/>
                </a:cxn>
                <a:cxn ang="0">
                  <a:pos x="1602" y="209"/>
                </a:cxn>
                <a:cxn ang="0">
                  <a:pos x="641" y="5077"/>
                </a:cxn>
                <a:cxn ang="0">
                  <a:pos x="778" y="6020"/>
                </a:cxn>
                <a:cxn ang="0">
                  <a:pos x="1144" y="6700"/>
                </a:cxn>
                <a:cxn ang="0">
                  <a:pos x="1510" y="7747"/>
                </a:cxn>
                <a:cxn ang="0">
                  <a:pos x="1693" y="8794"/>
                </a:cxn>
                <a:cxn ang="0">
                  <a:pos x="1236" y="10103"/>
                </a:cxn>
                <a:cxn ang="0">
                  <a:pos x="1098" y="11464"/>
                </a:cxn>
                <a:cxn ang="0">
                  <a:pos x="1007" y="12929"/>
                </a:cxn>
                <a:cxn ang="0">
                  <a:pos x="1144" y="13819"/>
                </a:cxn>
                <a:cxn ang="0">
                  <a:pos x="3066" y="13610"/>
                </a:cxn>
                <a:cxn ang="0">
                  <a:pos x="5538" y="14500"/>
                </a:cxn>
                <a:cxn ang="0">
                  <a:pos x="6361" y="14133"/>
                </a:cxn>
                <a:cxn ang="0">
                  <a:pos x="6316" y="13714"/>
                </a:cxn>
                <a:cxn ang="0">
                  <a:pos x="7231" y="13296"/>
                </a:cxn>
                <a:cxn ang="0">
                  <a:pos x="7963" y="13505"/>
                </a:cxn>
                <a:cxn ang="0">
                  <a:pos x="8055" y="14028"/>
                </a:cxn>
                <a:cxn ang="0">
                  <a:pos x="8604" y="14500"/>
                </a:cxn>
                <a:cxn ang="0">
                  <a:pos x="9382" y="15023"/>
                </a:cxn>
                <a:cxn ang="0">
                  <a:pos x="10206" y="15808"/>
                </a:cxn>
                <a:cxn ang="0">
                  <a:pos x="11441" y="15494"/>
                </a:cxn>
                <a:cxn ang="0">
                  <a:pos x="11899" y="15651"/>
                </a:cxn>
                <a:cxn ang="0">
                  <a:pos x="12723" y="15965"/>
                </a:cxn>
                <a:cxn ang="0">
                  <a:pos x="13043" y="14761"/>
                </a:cxn>
                <a:cxn ang="0">
                  <a:pos x="13684" y="14500"/>
                </a:cxn>
                <a:cxn ang="0">
                  <a:pos x="14691" y="15285"/>
                </a:cxn>
                <a:cxn ang="0">
                  <a:pos x="15423" y="15913"/>
                </a:cxn>
                <a:cxn ang="0">
                  <a:pos x="15743" y="15861"/>
                </a:cxn>
                <a:cxn ang="0">
                  <a:pos x="16292" y="15756"/>
                </a:cxn>
                <a:cxn ang="0">
                  <a:pos x="15835" y="15128"/>
                </a:cxn>
                <a:cxn ang="0">
                  <a:pos x="15194" y="14657"/>
                </a:cxn>
                <a:cxn ang="0">
                  <a:pos x="14462" y="14081"/>
                </a:cxn>
                <a:cxn ang="0">
                  <a:pos x="14965" y="13348"/>
                </a:cxn>
                <a:cxn ang="0">
                  <a:pos x="15743" y="12406"/>
                </a:cxn>
                <a:cxn ang="0">
                  <a:pos x="15514" y="11568"/>
                </a:cxn>
                <a:cxn ang="0">
                  <a:pos x="14645" y="11935"/>
                </a:cxn>
                <a:cxn ang="0">
                  <a:pos x="13821" y="12406"/>
                </a:cxn>
                <a:cxn ang="0">
                  <a:pos x="13958" y="11830"/>
                </a:cxn>
                <a:cxn ang="0">
                  <a:pos x="13867" y="11621"/>
                </a:cxn>
                <a:cxn ang="0">
                  <a:pos x="13409" y="11516"/>
                </a:cxn>
                <a:cxn ang="0">
                  <a:pos x="12219" y="12039"/>
                </a:cxn>
                <a:cxn ang="0">
                  <a:pos x="11899" y="11202"/>
                </a:cxn>
                <a:cxn ang="0">
                  <a:pos x="12723" y="10731"/>
                </a:cxn>
                <a:cxn ang="0">
                  <a:pos x="13501" y="11202"/>
                </a:cxn>
                <a:cxn ang="0">
                  <a:pos x="14187" y="10940"/>
                </a:cxn>
                <a:cxn ang="0">
                  <a:pos x="13455" y="9317"/>
                </a:cxn>
                <a:cxn ang="0">
                  <a:pos x="11121" y="8218"/>
                </a:cxn>
              </a:cxnLst>
              <a:rect l="0" t="0" r="r" b="b"/>
              <a:pathLst>
                <a:path w="16384" h="16384">
                  <a:moveTo>
                    <a:pt x="7917" y="8113"/>
                  </a:moveTo>
                  <a:lnTo>
                    <a:pt x="7872" y="8009"/>
                  </a:lnTo>
                  <a:lnTo>
                    <a:pt x="7780" y="7852"/>
                  </a:lnTo>
                  <a:lnTo>
                    <a:pt x="7780" y="7799"/>
                  </a:lnTo>
                  <a:lnTo>
                    <a:pt x="7780" y="7642"/>
                  </a:lnTo>
                  <a:lnTo>
                    <a:pt x="7780" y="7538"/>
                  </a:lnTo>
                  <a:lnTo>
                    <a:pt x="7734" y="7381"/>
                  </a:lnTo>
                  <a:lnTo>
                    <a:pt x="7689" y="7328"/>
                  </a:lnTo>
                  <a:lnTo>
                    <a:pt x="7780" y="7276"/>
                  </a:lnTo>
                  <a:lnTo>
                    <a:pt x="7917" y="7276"/>
                  </a:lnTo>
                  <a:lnTo>
                    <a:pt x="8009" y="7224"/>
                  </a:lnTo>
                  <a:lnTo>
                    <a:pt x="8009" y="7014"/>
                  </a:lnTo>
                  <a:lnTo>
                    <a:pt x="7917" y="6857"/>
                  </a:lnTo>
                  <a:lnTo>
                    <a:pt x="7917" y="6753"/>
                  </a:lnTo>
                  <a:lnTo>
                    <a:pt x="7917" y="6648"/>
                  </a:lnTo>
                  <a:lnTo>
                    <a:pt x="8055" y="6700"/>
                  </a:lnTo>
                  <a:lnTo>
                    <a:pt x="8192" y="6700"/>
                  </a:lnTo>
                  <a:lnTo>
                    <a:pt x="8192" y="6595"/>
                  </a:lnTo>
                  <a:lnTo>
                    <a:pt x="8100" y="6491"/>
                  </a:lnTo>
                  <a:lnTo>
                    <a:pt x="8055" y="6386"/>
                  </a:lnTo>
                  <a:lnTo>
                    <a:pt x="8055" y="6124"/>
                  </a:lnTo>
                  <a:lnTo>
                    <a:pt x="8284" y="6072"/>
                  </a:lnTo>
                  <a:lnTo>
                    <a:pt x="8329" y="5967"/>
                  </a:lnTo>
                  <a:lnTo>
                    <a:pt x="8329" y="5915"/>
                  </a:lnTo>
                  <a:lnTo>
                    <a:pt x="8284" y="5863"/>
                  </a:lnTo>
                  <a:lnTo>
                    <a:pt x="8100" y="5863"/>
                  </a:lnTo>
                  <a:lnTo>
                    <a:pt x="8055" y="5810"/>
                  </a:lnTo>
                  <a:lnTo>
                    <a:pt x="8100" y="5758"/>
                  </a:lnTo>
                  <a:lnTo>
                    <a:pt x="8146" y="5706"/>
                  </a:lnTo>
                  <a:lnTo>
                    <a:pt x="8329" y="5706"/>
                  </a:lnTo>
                  <a:lnTo>
                    <a:pt x="8375" y="5601"/>
                  </a:lnTo>
                  <a:lnTo>
                    <a:pt x="8329" y="5444"/>
                  </a:lnTo>
                  <a:lnTo>
                    <a:pt x="8375" y="5339"/>
                  </a:lnTo>
                  <a:lnTo>
                    <a:pt x="8467" y="5235"/>
                  </a:lnTo>
                  <a:lnTo>
                    <a:pt x="8604" y="5235"/>
                  </a:lnTo>
                  <a:lnTo>
                    <a:pt x="8741" y="5182"/>
                  </a:lnTo>
                  <a:lnTo>
                    <a:pt x="8695" y="5130"/>
                  </a:lnTo>
                  <a:lnTo>
                    <a:pt x="8558" y="5077"/>
                  </a:lnTo>
                  <a:lnTo>
                    <a:pt x="8467" y="5025"/>
                  </a:lnTo>
                  <a:lnTo>
                    <a:pt x="8467" y="4868"/>
                  </a:lnTo>
                  <a:lnTo>
                    <a:pt x="8512" y="4816"/>
                  </a:lnTo>
                  <a:lnTo>
                    <a:pt x="8604" y="4763"/>
                  </a:lnTo>
                  <a:lnTo>
                    <a:pt x="8695" y="4816"/>
                  </a:lnTo>
                  <a:lnTo>
                    <a:pt x="8878" y="4816"/>
                  </a:lnTo>
                  <a:lnTo>
                    <a:pt x="8833" y="4711"/>
                  </a:lnTo>
                  <a:lnTo>
                    <a:pt x="8833" y="4659"/>
                  </a:lnTo>
                  <a:lnTo>
                    <a:pt x="8833" y="4606"/>
                  </a:lnTo>
                  <a:lnTo>
                    <a:pt x="8924" y="4502"/>
                  </a:lnTo>
                  <a:lnTo>
                    <a:pt x="8970" y="4397"/>
                  </a:lnTo>
                  <a:lnTo>
                    <a:pt x="9062" y="4188"/>
                  </a:lnTo>
                  <a:lnTo>
                    <a:pt x="9199" y="4135"/>
                  </a:lnTo>
                  <a:lnTo>
                    <a:pt x="9245" y="4031"/>
                  </a:lnTo>
                  <a:lnTo>
                    <a:pt x="9199" y="3978"/>
                  </a:lnTo>
                  <a:lnTo>
                    <a:pt x="9107" y="3874"/>
                  </a:lnTo>
                  <a:lnTo>
                    <a:pt x="9107" y="3821"/>
                  </a:lnTo>
                  <a:lnTo>
                    <a:pt x="9199" y="3821"/>
                  </a:lnTo>
                  <a:lnTo>
                    <a:pt x="9336" y="3821"/>
                  </a:lnTo>
                  <a:lnTo>
                    <a:pt x="9382" y="3769"/>
                  </a:lnTo>
                  <a:lnTo>
                    <a:pt x="9473" y="3664"/>
                  </a:lnTo>
                  <a:lnTo>
                    <a:pt x="9519" y="3612"/>
                  </a:lnTo>
                  <a:lnTo>
                    <a:pt x="9611" y="3507"/>
                  </a:lnTo>
                  <a:lnTo>
                    <a:pt x="9611" y="3402"/>
                  </a:lnTo>
                  <a:lnTo>
                    <a:pt x="9565" y="3350"/>
                  </a:lnTo>
                  <a:lnTo>
                    <a:pt x="9473" y="3298"/>
                  </a:lnTo>
                  <a:lnTo>
                    <a:pt x="9428" y="3455"/>
                  </a:lnTo>
                  <a:lnTo>
                    <a:pt x="9199" y="3612"/>
                  </a:lnTo>
                  <a:lnTo>
                    <a:pt x="9153" y="3559"/>
                  </a:lnTo>
                  <a:lnTo>
                    <a:pt x="8970" y="3559"/>
                  </a:lnTo>
                  <a:lnTo>
                    <a:pt x="8970" y="3455"/>
                  </a:lnTo>
                  <a:lnTo>
                    <a:pt x="8970" y="3298"/>
                  </a:lnTo>
                  <a:lnTo>
                    <a:pt x="9062" y="3245"/>
                  </a:lnTo>
                  <a:lnTo>
                    <a:pt x="9153" y="3245"/>
                  </a:lnTo>
                  <a:lnTo>
                    <a:pt x="9199" y="3245"/>
                  </a:lnTo>
                  <a:lnTo>
                    <a:pt x="9519" y="3193"/>
                  </a:lnTo>
                  <a:lnTo>
                    <a:pt x="9611" y="3141"/>
                  </a:lnTo>
                  <a:lnTo>
                    <a:pt x="9656" y="2984"/>
                  </a:lnTo>
                  <a:lnTo>
                    <a:pt x="9702" y="2827"/>
                  </a:lnTo>
                  <a:lnTo>
                    <a:pt x="9748" y="2722"/>
                  </a:lnTo>
                  <a:lnTo>
                    <a:pt x="9748" y="2670"/>
                  </a:lnTo>
                  <a:lnTo>
                    <a:pt x="9565" y="2617"/>
                  </a:lnTo>
                  <a:lnTo>
                    <a:pt x="9428" y="2513"/>
                  </a:lnTo>
                  <a:lnTo>
                    <a:pt x="9382" y="2251"/>
                  </a:lnTo>
                  <a:lnTo>
                    <a:pt x="9336" y="2198"/>
                  </a:lnTo>
                  <a:lnTo>
                    <a:pt x="9245" y="2198"/>
                  </a:lnTo>
                  <a:lnTo>
                    <a:pt x="9153" y="2146"/>
                  </a:lnTo>
                  <a:lnTo>
                    <a:pt x="9107" y="2041"/>
                  </a:lnTo>
                  <a:lnTo>
                    <a:pt x="9107" y="1937"/>
                  </a:lnTo>
                  <a:lnTo>
                    <a:pt x="9153" y="1937"/>
                  </a:lnTo>
                  <a:lnTo>
                    <a:pt x="9382" y="2094"/>
                  </a:lnTo>
                  <a:lnTo>
                    <a:pt x="9428" y="2041"/>
                  </a:lnTo>
                  <a:lnTo>
                    <a:pt x="9428" y="1989"/>
                  </a:lnTo>
                  <a:lnTo>
                    <a:pt x="9336" y="1832"/>
                  </a:lnTo>
                  <a:lnTo>
                    <a:pt x="9245" y="1780"/>
                  </a:lnTo>
                  <a:lnTo>
                    <a:pt x="9245" y="1727"/>
                  </a:lnTo>
                  <a:lnTo>
                    <a:pt x="9336" y="1623"/>
                  </a:lnTo>
                  <a:lnTo>
                    <a:pt x="9382" y="1518"/>
                  </a:lnTo>
                  <a:lnTo>
                    <a:pt x="9336" y="1466"/>
                  </a:lnTo>
                  <a:lnTo>
                    <a:pt x="9245" y="1466"/>
                  </a:lnTo>
                  <a:lnTo>
                    <a:pt x="9107" y="1518"/>
                  </a:lnTo>
                  <a:lnTo>
                    <a:pt x="9016" y="1570"/>
                  </a:lnTo>
                  <a:lnTo>
                    <a:pt x="8970" y="1623"/>
                  </a:lnTo>
                  <a:lnTo>
                    <a:pt x="8970" y="1361"/>
                  </a:lnTo>
                  <a:lnTo>
                    <a:pt x="9016" y="1256"/>
                  </a:lnTo>
                  <a:lnTo>
                    <a:pt x="9107" y="1204"/>
                  </a:lnTo>
                  <a:lnTo>
                    <a:pt x="9153" y="1152"/>
                  </a:lnTo>
                  <a:lnTo>
                    <a:pt x="9199" y="1047"/>
                  </a:lnTo>
                  <a:lnTo>
                    <a:pt x="9153" y="995"/>
                  </a:lnTo>
                  <a:lnTo>
                    <a:pt x="9062" y="995"/>
                  </a:lnTo>
                  <a:lnTo>
                    <a:pt x="8970" y="942"/>
                  </a:lnTo>
                  <a:lnTo>
                    <a:pt x="8924" y="838"/>
                  </a:lnTo>
                  <a:lnTo>
                    <a:pt x="8924" y="680"/>
                  </a:lnTo>
                  <a:lnTo>
                    <a:pt x="9062" y="419"/>
                  </a:lnTo>
                  <a:lnTo>
                    <a:pt x="9107" y="314"/>
                  </a:lnTo>
                  <a:lnTo>
                    <a:pt x="9107" y="209"/>
                  </a:lnTo>
                  <a:lnTo>
                    <a:pt x="9016" y="157"/>
                  </a:lnTo>
                  <a:lnTo>
                    <a:pt x="8970" y="157"/>
                  </a:lnTo>
                  <a:lnTo>
                    <a:pt x="8924" y="314"/>
                  </a:lnTo>
                  <a:lnTo>
                    <a:pt x="8833" y="366"/>
                  </a:lnTo>
                  <a:lnTo>
                    <a:pt x="8741" y="366"/>
                  </a:lnTo>
                  <a:lnTo>
                    <a:pt x="8695" y="262"/>
                  </a:lnTo>
                  <a:lnTo>
                    <a:pt x="8741" y="52"/>
                  </a:lnTo>
                  <a:lnTo>
                    <a:pt x="8741" y="0"/>
                  </a:lnTo>
                  <a:lnTo>
                    <a:pt x="8467" y="0"/>
                  </a:lnTo>
                  <a:lnTo>
                    <a:pt x="8009" y="0"/>
                  </a:lnTo>
                  <a:lnTo>
                    <a:pt x="7917" y="0"/>
                  </a:lnTo>
                  <a:lnTo>
                    <a:pt x="6087" y="52"/>
                  </a:lnTo>
                  <a:lnTo>
                    <a:pt x="5995" y="105"/>
                  </a:lnTo>
                  <a:lnTo>
                    <a:pt x="4027" y="105"/>
                  </a:lnTo>
                  <a:lnTo>
                    <a:pt x="3249" y="157"/>
                  </a:lnTo>
                  <a:lnTo>
                    <a:pt x="2471" y="157"/>
                  </a:lnTo>
                  <a:lnTo>
                    <a:pt x="1693" y="157"/>
                  </a:lnTo>
                  <a:lnTo>
                    <a:pt x="1602" y="209"/>
                  </a:lnTo>
                  <a:lnTo>
                    <a:pt x="641" y="209"/>
                  </a:lnTo>
                  <a:lnTo>
                    <a:pt x="0" y="157"/>
                  </a:lnTo>
                  <a:lnTo>
                    <a:pt x="0" y="733"/>
                  </a:lnTo>
                  <a:lnTo>
                    <a:pt x="0" y="1518"/>
                  </a:lnTo>
                  <a:lnTo>
                    <a:pt x="46" y="2774"/>
                  </a:lnTo>
                  <a:lnTo>
                    <a:pt x="46" y="3612"/>
                  </a:lnTo>
                  <a:lnTo>
                    <a:pt x="46" y="4449"/>
                  </a:lnTo>
                  <a:lnTo>
                    <a:pt x="183" y="4554"/>
                  </a:lnTo>
                  <a:lnTo>
                    <a:pt x="320" y="4763"/>
                  </a:lnTo>
                  <a:lnTo>
                    <a:pt x="503" y="4920"/>
                  </a:lnTo>
                  <a:lnTo>
                    <a:pt x="641" y="5077"/>
                  </a:lnTo>
                  <a:lnTo>
                    <a:pt x="595" y="5182"/>
                  </a:lnTo>
                  <a:lnTo>
                    <a:pt x="732" y="5287"/>
                  </a:lnTo>
                  <a:lnTo>
                    <a:pt x="732" y="5339"/>
                  </a:lnTo>
                  <a:lnTo>
                    <a:pt x="732" y="5496"/>
                  </a:lnTo>
                  <a:lnTo>
                    <a:pt x="824" y="5601"/>
                  </a:lnTo>
                  <a:lnTo>
                    <a:pt x="870" y="5653"/>
                  </a:lnTo>
                  <a:lnTo>
                    <a:pt x="824" y="5758"/>
                  </a:lnTo>
                  <a:lnTo>
                    <a:pt x="778" y="5810"/>
                  </a:lnTo>
                  <a:lnTo>
                    <a:pt x="732" y="5863"/>
                  </a:lnTo>
                  <a:lnTo>
                    <a:pt x="732" y="5967"/>
                  </a:lnTo>
                  <a:lnTo>
                    <a:pt x="778" y="6020"/>
                  </a:lnTo>
                  <a:lnTo>
                    <a:pt x="778" y="6072"/>
                  </a:lnTo>
                  <a:lnTo>
                    <a:pt x="732" y="6072"/>
                  </a:lnTo>
                  <a:lnTo>
                    <a:pt x="732" y="6177"/>
                  </a:lnTo>
                  <a:lnTo>
                    <a:pt x="824" y="6229"/>
                  </a:lnTo>
                  <a:lnTo>
                    <a:pt x="870" y="6386"/>
                  </a:lnTo>
                  <a:lnTo>
                    <a:pt x="961" y="6438"/>
                  </a:lnTo>
                  <a:lnTo>
                    <a:pt x="1053" y="6438"/>
                  </a:lnTo>
                  <a:lnTo>
                    <a:pt x="1098" y="6491"/>
                  </a:lnTo>
                  <a:lnTo>
                    <a:pt x="1053" y="6543"/>
                  </a:lnTo>
                  <a:lnTo>
                    <a:pt x="1007" y="6648"/>
                  </a:lnTo>
                  <a:lnTo>
                    <a:pt x="1144" y="6700"/>
                  </a:lnTo>
                  <a:lnTo>
                    <a:pt x="1190" y="6910"/>
                  </a:lnTo>
                  <a:lnTo>
                    <a:pt x="1327" y="7067"/>
                  </a:lnTo>
                  <a:lnTo>
                    <a:pt x="1281" y="7119"/>
                  </a:lnTo>
                  <a:lnTo>
                    <a:pt x="1236" y="7224"/>
                  </a:lnTo>
                  <a:lnTo>
                    <a:pt x="1190" y="7276"/>
                  </a:lnTo>
                  <a:lnTo>
                    <a:pt x="1236" y="7381"/>
                  </a:lnTo>
                  <a:lnTo>
                    <a:pt x="1281" y="7381"/>
                  </a:lnTo>
                  <a:lnTo>
                    <a:pt x="1373" y="7433"/>
                  </a:lnTo>
                  <a:lnTo>
                    <a:pt x="1464" y="7538"/>
                  </a:lnTo>
                  <a:lnTo>
                    <a:pt x="1464" y="7642"/>
                  </a:lnTo>
                  <a:lnTo>
                    <a:pt x="1510" y="7747"/>
                  </a:lnTo>
                  <a:lnTo>
                    <a:pt x="1602" y="7799"/>
                  </a:lnTo>
                  <a:lnTo>
                    <a:pt x="1693" y="7799"/>
                  </a:lnTo>
                  <a:lnTo>
                    <a:pt x="1693" y="8009"/>
                  </a:lnTo>
                  <a:lnTo>
                    <a:pt x="1648" y="8218"/>
                  </a:lnTo>
                  <a:lnTo>
                    <a:pt x="1693" y="8375"/>
                  </a:lnTo>
                  <a:lnTo>
                    <a:pt x="1739" y="8428"/>
                  </a:lnTo>
                  <a:lnTo>
                    <a:pt x="1693" y="8532"/>
                  </a:lnTo>
                  <a:lnTo>
                    <a:pt x="1648" y="8585"/>
                  </a:lnTo>
                  <a:lnTo>
                    <a:pt x="1602" y="8637"/>
                  </a:lnTo>
                  <a:lnTo>
                    <a:pt x="1648" y="8742"/>
                  </a:lnTo>
                  <a:lnTo>
                    <a:pt x="1693" y="8794"/>
                  </a:lnTo>
                  <a:lnTo>
                    <a:pt x="1693" y="8846"/>
                  </a:lnTo>
                  <a:lnTo>
                    <a:pt x="1739" y="8899"/>
                  </a:lnTo>
                  <a:lnTo>
                    <a:pt x="1693" y="9003"/>
                  </a:lnTo>
                  <a:lnTo>
                    <a:pt x="1648" y="9056"/>
                  </a:lnTo>
                  <a:lnTo>
                    <a:pt x="1693" y="9160"/>
                  </a:lnTo>
                  <a:lnTo>
                    <a:pt x="1648" y="9265"/>
                  </a:lnTo>
                  <a:lnTo>
                    <a:pt x="1602" y="9317"/>
                  </a:lnTo>
                  <a:lnTo>
                    <a:pt x="1556" y="9422"/>
                  </a:lnTo>
                  <a:lnTo>
                    <a:pt x="1419" y="9789"/>
                  </a:lnTo>
                  <a:lnTo>
                    <a:pt x="1373" y="9946"/>
                  </a:lnTo>
                  <a:lnTo>
                    <a:pt x="1236" y="10103"/>
                  </a:lnTo>
                  <a:lnTo>
                    <a:pt x="1236" y="10155"/>
                  </a:lnTo>
                  <a:lnTo>
                    <a:pt x="1236" y="10260"/>
                  </a:lnTo>
                  <a:lnTo>
                    <a:pt x="1190" y="10312"/>
                  </a:lnTo>
                  <a:lnTo>
                    <a:pt x="1144" y="10417"/>
                  </a:lnTo>
                  <a:lnTo>
                    <a:pt x="1144" y="10574"/>
                  </a:lnTo>
                  <a:lnTo>
                    <a:pt x="1144" y="10731"/>
                  </a:lnTo>
                  <a:lnTo>
                    <a:pt x="1236" y="10940"/>
                  </a:lnTo>
                  <a:lnTo>
                    <a:pt x="1144" y="10992"/>
                  </a:lnTo>
                  <a:lnTo>
                    <a:pt x="1190" y="11097"/>
                  </a:lnTo>
                  <a:lnTo>
                    <a:pt x="1098" y="11149"/>
                  </a:lnTo>
                  <a:lnTo>
                    <a:pt x="1098" y="11464"/>
                  </a:lnTo>
                  <a:lnTo>
                    <a:pt x="1144" y="11516"/>
                  </a:lnTo>
                  <a:lnTo>
                    <a:pt x="1236" y="11673"/>
                  </a:lnTo>
                  <a:lnTo>
                    <a:pt x="1373" y="11778"/>
                  </a:lnTo>
                  <a:lnTo>
                    <a:pt x="1327" y="11882"/>
                  </a:lnTo>
                  <a:lnTo>
                    <a:pt x="1327" y="11987"/>
                  </a:lnTo>
                  <a:lnTo>
                    <a:pt x="1281" y="12249"/>
                  </a:lnTo>
                  <a:lnTo>
                    <a:pt x="1236" y="12458"/>
                  </a:lnTo>
                  <a:lnTo>
                    <a:pt x="1281" y="12563"/>
                  </a:lnTo>
                  <a:lnTo>
                    <a:pt x="1190" y="12668"/>
                  </a:lnTo>
                  <a:lnTo>
                    <a:pt x="1098" y="12772"/>
                  </a:lnTo>
                  <a:lnTo>
                    <a:pt x="1007" y="12929"/>
                  </a:lnTo>
                  <a:lnTo>
                    <a:pt x="961" y="12982"/>
                  </a:lnTo>
                  <a:lnTo>
                    <a:pt x="870" y="13139"/>
                  </a:lnTo>
                  <a:lnTo>
                    <a:pt x="778" y="13348"/>
                  </a:lnTo>
                  <a:lnTo>
                    <a:pt x="641" y="13453"/>
                  </a:lnTo>
                  <a:lnTo>
                    <a:pt x="595" y="13557"/>
                  </a:lnTo>
                  <a:lnTo>
                    <a:pt x="595" y="13662"/>
                  </a:lnTo>
                  <a:lnTo>
                    <a:pt x="641" y="13767"/>
                  </a:lnTo>
                  <a:lnTo>
                    <a:pt x="732" y="13767"/>
                  </a:lnTo>
                  <a:lnTo>
                    <a:pt x="870" y="13924"/>
                  </a:lnTo>
                  <a:lnTo>
                    <a:pt x="1007" y="13871"/>
                  </a:lnTo>
                  <a:lnTo>
                    <a:pt x="1144" y="13819"/>
                  </a:lnTo>
                  <a:lnTo>
                    <a:pt x="1327" y="13767"/>
                  </a:lnTo>
                  <a:lnTo>
                    <a:pt x="1464" y="13714"/>
                  </a:lnTo>
                  <a:lnTo>
                    <a:pt x="1602" y="13714"/>
                  </a:lnTo>
                  <a:lnTo>
                    <a:pt x="1739" y="13662"/>
                  </a:lnTo>
                  <a:lnTo>
                    <a:pt x="1968" y="13662"/>
                  </a:lnTo>
                  <a:lnTo>
                    <a:pt x="2380" y="13662"/>
                  </a:lnTo>
                  <a:lnTo>
                    <a:pt x="2471" y="13610"/>
                  </a:lnTo>
                  <a:lnTo>
                    <a:pt x="2609" y="13610"/>
                  </a:lnTo>
                  <a:lnTo>
                    <a:pt x="2792" y="13610"/>
                  </a:lnTo>
                  <a:lnTo>
                    <a:pt x="2929" y="13557"/>
                  </a:lnTo>
                  <a:lnTo>
                    <a:pt x="3066" y="13610"/>
                  </a:lnTo>
                  <a:lnTo>
                    <a:pt x="3204" y="13662"/>
                  </a:lnTo>
                  <a:lnTo>
                    <a:pt x="3249" y="13662"/>
                  </a:lnTo>
                  <a:lnTo>
                    <a:pt x="3341" y="13714"/>
                  </a:lnTo>
                  <a:lnTo>
                    <a:pt x="3478" y="13767"/>
                  </a:lnTo>
                  <a:lnTo>
                    <a:pt x="3615" y="13819"/>
                  </a:lnTo>
                  <a:lnTo>
                    <a:pt x="3890" y="13976"/>
                  </a:lnTo>
                  <a:lnTo>
                    <a:pt x="4210" y="14133"/>
                  </a:lnTo>
                  <a:lnTo>
                    <a:pt x="4668" y="14343"/>
                  </a:lnTo>
                  <a:lnTo>
                    <a:pt x="4805" y="14395"/>
                  </a:lnTo>
                  <a:lnTo>
                    <a:pt x="5263" y="14447"/>
                  </a:lnTo>
                  <a:lnTo>
                    <a:pt x="5538" y="14500"/>
                  </a:lnTo>
                  <a:lnTo>
                    <a:pt x="5721" y="14500"/>
                  </a:lnTo>
                  <a:lnTo>
                    <a:pt x="5858" y="14500"/>
                  </a:lnTo>
                  <a:lnTo>
                    <a:pt x="5995" y="14395"/>
                  </a:lnTo>
                  <a:lnTo>
                    <a:pt x="6087" y="14343"/>
                  </a:lnTo>
                  <a:lnTo>
                    <a:pt x="6544" y="14290"/>
                  </a:lnTo>
                  <a:lnTo>
                    <a:pt x="6544" y="14238"/>
                  </a:lnTo>
                  <a:lnTo>
                    <a:pt x="6636" y="14186"/>
                  </a:lnTo>
                  <a:lnTo>
                    <a:pt x="6636" y="14133"/>
                  </a:lnTo>
                  <a:lnTo>
                    <a:pt x="6544" y="14133"/>
                  </a:lnTo>
                  <a:lnTo>
                    <a:pt x="6453" y="14133"/>
                  </a:lnTo>
                  <a:lnTo>
                    <a:pt x="6361" y="14133"/>
                  </a:lnTo>
                  <a:lnTo>
                    <a:pt x="6361" y="14028"/>
                  </a:lnTo>
                  <a:lnTo>
                    <a:pt x="6361" y="13924"/>
                  </a:lnTo>
                  <a:lnTo>
                    <a:pt x="6361" y="13871"/>
                  </a:lnTo>
                  <a:lnTo>
                    <a:pt x="6316" y="13819"/>
                  </a:lnTo>
                  <a:lnTo>
                    <a:pt x="6224" y="13871"/>
                  </a:lnTo>
                  <a:lnTo>
                    <a:pt x="6133" y="13819"/>
                  </a:lnTo>
                  <a:lnTo>
                    <a:pt x="6087" y="13714"/>
                  </a:lnTo>
                  <a:lnTo>
                    <a:pt x="6133" y="13662"/>
                  </a:lnTo>
                  <a:lnTo>
                    <a:pt x="6270" y="13557"/>
                  </a:lnTo>
                  <a:lnTo>
                    <a:pt x="6316" y="13662"/>
                  </a:lnTo>
                  <a:lnTo>
                    <a:pt x="6316" y="13714"/>
                  </a:lnTo>
                  <a:lnTo>
                    <a:pt x="6453" y="13610"/>
                  </a:lnTo>
                  <a:lnTo>
                    <a:pt x="6682" y="13453"/>
                  </a:lnTo>
                  <a:lnTo>
                    <a:pt x="6773" y="13400"/>
                  </a:lnTo>
                  <a:lnTo>
                    <a:pt x="6773" y="13296"/>
                  </a:lnTo>
                  <a:lnTo>
                    <a:pt x="6819" y="13243"/>
                  </a:lnTo>
                  <a:lnTo>
                    <a:pt x="6865" y="13243"/>
                  </a:lnTo>
                  <a:lnTo>
                    <a:pt x="6956" y="13296"/>
                  </a:lnTo>
                  <a:lnTo>
                    <a:pt x="7048" y="13243"/>
                  </a:lnTo>
                  <a:lnTo>
                    <a:pt x="7139" y="13243"/>
                  </a:lnTo>
                  <a:lnTo>
                    <a:pt x="7185" y="13243"/>
                  </a:lnTo>
                  <a:lnTo>
                    <a:pt x="7231" y="13296"/>
                  </a:lnTo>
                  <a:lnTo>
                    <a:pt x="7231" y="13400"/>
                  </a:lnTo>
                  <a:lnTo>
                    <a:pt x="7139" y="13453"/>
                  </a:lnTo>
                  <a:lnTo>
                    <a:pt x="7139" y="13557"/>
                  </a:lnTo>
                  <a:lnTo>
                    <a:pt x="7139" y="13662"/>
                  </a:lnTo>
                  <a:lnTo>
                    <a:pt x="7139" y="13714"/>
                  </a:lnTo>
                  <a:lnTo>
                    <a:pt x="7231" y="13662"/>
                  </a:lnTo>
                  <a:lnTo>
                    <a:pt x="7322" y="13662"/>
                  </a:lnTo>
                  <a:lnTo>
                    <a:pt x="7506" y="13557"/>
                  </a:lnTo>
                  <a:lnTo>
                    <a:pt x="7689" y="13557"/>
                  </a:lnTo>
                  <a:lnTo>
                    <a:pt x="7872" y="13505"/>
                  </a:lnTo>
                  <a:lnTo>
                    <a:pt x="7963" y="13505"/>
                  </a:lnTo>
                  <a:lnTo>
                    <a:pt x="8055" y="13505"/>
                  </a:lnTo>
                  <a:lnTo>
                    <a:pt x="8055" y="13557"/>
                  </a:lnTo>
                  <a:lnTo>
                    <a:pt x="8009" y="13610"/>
                  </a:lnTo>
                  <a:lnTo>
                    <a:pt x="7917" y="13662"/>
                  </a:lnTo>
                  <a:lnTo>
                    <a:pt x="7917" y="13767"/>
                  </a:lnTo>
                  <a:lnTo>
                    <a:pt x="7917" y="13819"/>
                  </a:lnTo>
                  <a:lnTo>
                    <a:pt x="7872" y="13924"/>
                  </a:lnTo>
                  <a:lnTo>
                    <a:pt x="7872" y="14028"/>
                  </a:lnTo>
                  <a:lnTo>
                    <a:pt x="7917" y="14081"/>
                  </a:lnTo>
                  <a:lnTo>
                    <a:pt x="7963" y="14028"/>
                  </a:lnTo>
                  <a:lnTo>
                    <a:pt x="8055" y="14028"/>
                  </a:lnTo>
                  <a:lnTo>
                    <a:pt x="8146" y="14028"/>
                  </a:lnTo>
                  <a:lnTo>
                    <a:pt x="8192" y="14081"/>
                  </a:lnTo>
                  <a:lnTo>
                    <a:pt x="8238" y="14186"/>
                  </a:lnTo>
                  <a:lnTo>
                    <a:pt x="8238" y="14290"/>
                  </a:lnTo>
                  <a:lnTo>
                    <a:pt x="8238" y="14395"/>
                  </a:lnTo>
                  <a:lnTo>
                    <a:pt x="8238" y="14447"/>
                  </a:lnTo>
                  <a:lnTo>
                    <a:pt x="8238" y="14500"/>
                  </a:lnTo>
                  <a:lnTo>
                    <a:pt x="8512" y="14395"/>
                  </a:lnTo>
                  <a:lnTo>
                    <a:pt x="8558" y="14395"/>
                  </a:lnTo>
                  <a:lnTo>
                    <a:pt x="8604" y="14447"/>
                  </a:lnTo>
                  <a:lnTo>
                    <a:pt x="8604" y="14500"/>
                  </a:lnTo>
                  <a:lnTo>
                    <a:pt x="8695" y="14500"/>
                  </a:lnTo>
                  <a:lnTo>
                    <a:pt x="8787" y="14500"/>
                  </a:lnTo>
                  <a:lnTo>
                    <a:pt x="8878" y="14604"/>
                  </a:lnTo>
                  <a:lnTo>
                    <a:pt x="8970" y="14604"/>
                  </a:lnTo>
                  <a:lnTo>
                    <a:pt x="9062" y="14604"/>
                  </a:lnTo>
                  <a:lnTo>
                    <a:pt x="9107" y="14709"/>
                  </a:lnTo>
                  <a:lnTo>
                    <a:pt x="9107" y="14761"/>
                  </a:lnTo>
                  <a:lnTo>
                    <a:pt x="9245" y="14814"/>
                  </a:lnTo>
                  <a:lnTo>
                    <a:pt x="9290" y="14866"/>
                  </a:lnTo>
                  <a:lnTo>
                    <a:pt x="9336" y="14971"/>
                  </a:lnTo>
                  <a:lnTo>
                    <a:pt x="9382" y="15023"/>
                  </a:lnTo>
                  <a:lnTo>
                    <a:pt x="9473" y="15023"/>
                  </a:lnTo>
                  <a:lnTo>
                    <a:pt x="9519" y="15128"/>
                  </a:lnTo>
                  <a:lnTo>
                    <a:pt x="9565" y="15180"/>
                  </a:lnTo>
                  <a:lnTo>
                    <a:pt x="9611" y="15442"/>
                  </a:lnTo>
                  <a:lnTo>
                    <a:pt x="9656" y="15599"/>
                  </a:lnTo>
                  <a:lnTo>
                    <a:pt x="9702" y="15704"/>
                  </a:lnTo>
                  <a:lnTo>
                    <a:pt x="9794" y="15756"/>
                  </a:lnTo>
                  <a:lnTo>
                    <a:pt x="9885" y="15756"/>
                  </a:lnTo>
                  <a:lnTo>
                    <a:pt x="9931" y="15756"/>
                  </a:lnTo>
                  <a:lnTo>
                    <a:pt x="10114" y="15756"/>
                  </a:lnTo>
                  <a:lnTo>
                    <a:pt x="10206" y="15808"/>
                  </a:lnTo>
                  <a:lnTo>
                    <a:pt x="10297" y="15861"/>
                  </a:lnTo>
                  <a:lnTo>
                    <a:pt x="10526" y="16122"/>
                  </a:lnTo>
                  <a:lnTo>
                    <a:pt x="10663" y="16122"/>
                  </a:lnTo>
                  <a:lnTo>
                    <a:pt x="10846" y="16018"/>
                  </a:lnTo>
                  <a:lnTo>
                    <a:pt x="10938" y="16018"/>
                  </a:lnTo>
                  <a:lnTo>
                    <a:pt x="11075" y="15965"/>
                  </a:lnTo>
                  <a:lnTo>
                    <a:pt x="11121" y="15808"/>
                  </a:lnTo>
                  <a:lnTo>
                    <a:pt x="11121" y="15756"/>
                  </a:lnTo>
                  <a:lnTo>
                    <a:pt x="11258" y="15599"/>
                  </a:lnTo>
                  <a:lnTo>
                    <a:pt x="11396" y="15546"/>
                  </a:lnTo>
                  <a:lnTo>
                    <a:pt x="11441" y="15494"/>
                  </a:lnTo>
                  <a:lnTo>
                    <a:pt x="11441" y="15442"/>
                  </a:lnTo>
                  <a:lnTo>
                    <a:pt x="11396" y="15389"/>
                  </a:lnTo>
                  <a:lnTo>
                    <a:pt x="11396" y="15285"/>
                  </a:lnTo>
                  <a:lnTo>
                    <a:pt x="11350" y="15232"/>
                  </a:lnTo>
                  <a:lnTo>
                    <a:pt x="11396" y="15180"/>
                  </a:lnTo>
                  <a:lnTo>
                    <a:pt x="11441" y="15232"/>
                  </a:lnTo>
                  <a:lnTo>
                    <a:pt x="11487" y="15232"/>
                  </a:lnTo>
                  <a:lnTo>
                    <a:pt x="11624" y="15285"/>
                  </a:lnTo>
                  <a:lnTo>
                    <a:pt x="11716" y="15389"/>
                  </a:lnTo>
                  <a:lnTo>
                    <a:pt x="11762" y="15599"/>
                  </a:lnTo>
                  <a:lnTo>
                    <a:pt x="11899" y="15651"/>
                  </a:lnTo>
                  <a:lnTo>
                    <a:pt x="11945" y="15651"/>
                  </a:lnTo>
                  <a:lnTo>
                    <a:pt x="11991" y="15494"/>
                  </a:lnTo>
                  <a:lnTo>
                    <a:pt x="12082" y="15285"/>
                  </a:lnTo>
                  <a:lnTo>
                    <a:pt x="12128" y="15232"/>
                  </a:lnTo>
                  <a:lnTo>
                    <a:pt x="12219" y="15285"/>
                  </a:lnTo>
                  <a:lnTo>
                    <a:pt x="12265" y="15546"/>
                  </a:lnTo>
                  <a:lnTo>
                    <a:pt x="12357" y="15599"/>
                  </a:lnTo>
                  <a:lnTo>
                    <a:pt x="12402" y="15704"/>
                  </a:lnTo>
                  <a:lnTo>
                    <a:pt x="12494" y="16070"/>
                  </a:lnTo>
                  <a:lnTo>
                    <a:pt x="12540" y="16070"/>
                  </a:lnTo>
                  <a:lnTo>
                    <a:pt x="12723" y="15965"/>
                  </a:lnTo>
                  <a:lnTo>
                    <a:pt x="12952" y="15756"/>
                  </a:lnTo>
                  <a:lnTo>
                    <a:pt x="12997" y="15651"/>
                  </a:lnTo>
                  <a:lnTo>
                    <a:pt x="13180" y="15442"/>
                  </a:lnTo>
                  <a:lnTo>
                    <a:pt x="13180" y="15389"/>
                  </a:lnTo>
                  <a:lnTo>
                    <a:pt x="13043" y="15232"/>
                  </a:lnTo>
                  <a:lnTo>
                    <a:pt x="12997" y="15180"/>
                  </a:lnTo>
                  <a:lnTo>
                    <a:pt x="12997" y="15075"/>
                  </a:lnTo>
                  <a:lnTo>
                    <a:pt x="13043" y="15023"/>
                  </a:lnTo>
                  <a:lnTo>
                    <a:pt x="13135" y="14918"/>
                  </a:lnTo>
                  <a:lnTo>
                    <a:pt x="13089" y="14866"/>
                  </a:lnTo>
                  <a:lnTo>
                    <a:pt x="13043" y="14761"/>
                  </a:lnTo>
                  <a:lnTo>
                    <a:pt x="13043" y="14657"/>
                  </a:lnTo>
                  <a:lnTo>
                    <a:pt x="13135" y="14604"/>
                  </a:lnTo>
                  <a:lnTo>
                    <a:pt x="13089" y="14500"/>
                  </a:lnTo>
                  <a:lnTo>
                    <a:pt x="13043" y="14447"/>
                  </a:lnTo>
                  <a:lnTo>
                    <a:pt x="13089" y="14343"/>
                  </a:lnTo>
                  <a:lnTo>
                    <a:pt x="13226" y="14395"/>
                  </a:lnTo>
                  <a:lnTo>
                    <a:pt x="13318" y="14447"/>
                  </a:lnTo>
                  <a:lnTo>
                    <a:pt x="13409" y="14395"/>
                  </a:lnTo>
                  <a:lnTo>
                    <a:pt x="13547" y="14500"/>
                  </a:lnTo>
                  <a:lnTo>
                    <a:pt x="13638" y="14447"/>
                  </a:lnTo>
                  <a:lnTo>
                    <a:pt x="13684" y="14500"/>
                  </a:lnTo>
                  <a:lnTo>
                    <a:pt x="13730" y="14552"/>
                  </a:lnTo>
                  <a:lnTo>
                    <a:pt x="13730" y="14866"/>
                  </a:lnTo>
                  <a:lnTo>
                    <a:pt x="13821" y="14971"/>
                  </a:lnTo>
                  <a:lnTo>
                    <a:pt x="14004" y="15023"/>
                  </a:lnTo>
                  <a:lnTo>
                    <a:pt x="14233" y="15023"/>
                  </a:lnTo>
                  <a:lnTo>
                    <a:pt x="14279" y="14971"/>
                  </a:lnTo>
                  <a:lnTo>
                    <a:pt x="14325" y="14918"/>
                  </a:lnTo>
                  <a:lnTo>
                    <a:pt x="14370" y="15128"/>
                  </a:lnTo>
                  <a:lnTo>
                    <a:pt x="14462" y="15180"/>
                  </a:lnTo>
                  <a:lnTo>
                    <a:pt x="14599" y="15180"/>
                  </a:lnTo>
                  <a:lnTo>
                    <a:pt x="14691" y="15285"/>
                  </a:lnTo>
                  <a:lnTo>
                    <a:pt x="14736" y="15285"/>
                  </a:lnTo>
                  <a:lnTo>
                    <a:pt x="14828" y="15232"/>
                  </a:lnTo>
                  <a:lnTo>
                    <a:pt x="14874" y="15232"/>
                  </a:lnTo>
                  <a:lnTo>
                    <a:pt x="14920" y="15285"/>
                  </a:lnTo>
                  <a:lnTo>
                    <a:pt x="15057" y="15442"/>
                  </a:lnTo>
                  <a:lnTo>
                    <a:pt x="15057" y="15546"/>
                  </a:lnTo>
                  <a:lnTo>
                    <a:pt x="15194" y="15599"/>
                  </a:lnTo>
                  <a:lnTo>
                    <a:pt x="15240" y="15704"/>
                  </a:lnTo>
                  <a:lnTo>
                    <a:pt x="15331" y="15704"/>
                  </a:lnTo>
                  <a:lnTo>
                    <a:pt x="15423" y="15808"/>
                  </a:lnTo>
                  <a:lnTo>
                    <a:pt x="15423" y="15913"/>
                  </a:lnTo>
                  <a:lnTo>
                    <a:pt x="15377" y="16070"/>
                  </a:lnTo>
                  <a:lnTo>
                    <a:pt x="15331" y="16122"/>
                  </a:lnTo>
                  <a:lnTo>
                    <a:pt x="15240" y="16227"/>
                  </a:lnTo>
                  <a:lnTo>
                    <a:pt x="15240" y="16332"/>
                  </a:lnTo>
                  <a:lnTo>
                    <a:pt x="15240" y="16384"/>
                  </a:lnTo>
                  <a:lnTo>
                    <a:pt x="15331" y="16384"/>
                  </a:lnTo>
                  <a:lnTo>
                    <a:pt x="15423" y="16279"/>
                  </a:lnTo>
                  <a:lnTo>
                    <a:pt x="15469" y="16175"/>
                  </a:lnTo>
                  <a:lnTo>
                    <a:pt x="15606" y="15861"/>
                  </a:lnTo>
                  <a:lnTo>
                    <a:pt x="15698" y="15808"/>
                  </a:lnTo>
                  <a:lnTo>
                    <a:pt x="15743" y="15861"/>
                  </a:lnTo>
                  <a:lnTo>
                    <a:pt x="15881" y="16070"/>
                  </a:lnTo>
                  <a:lnTo>
                    <a:pt x="15926" y="16175"/>
                  </a:lnTo>
                  <a:lnTo>
                    <a:pt x="16018" y="16175"/>
                  </a:lnTo>
                  <a:lnTo>
                    <a:pt x="16018" y="16122"/>
                  </a:lnTo>
                  <a:lnTo>
                    <a:pt x="15972" y="16018"/>
                  </a:lnTo>
                  <a:lnTo>
                    <a:pt x="15972" y="15913"/>
                  </a:lnTo>
                  <a:lnTo>
                    <a:pt x="16018" y="15756"/>
                  </a:lnTo>
                  <a:lnTo>
                    <a:pt x="16064" y="15704"/>
                  </a:lnTo>
                  <a:lnTo>
                    <a:pt x="16109" y="15704"/>
                  </a:lnTo>
                  <a:lnTo>
                    <a:pt x="16247" y="15756"/>
                  </a:lnTo>
                  <a:lnTo>
                    <a:pt x="16292" y="15756"/>
                  </a:lnTo>
                  <a:lnTo>
                    <a:pt x="16384" y="15651"/>
                  </a:lnTo>
                  <a:lnTo>
                    <a:pt x="16384" y="15599"/>
                  </a:lnTo>
                  <a:lnTo>
                    <a:pt x="16247" y="15494"/>
                  </a:lnTo>
                  <a:lnTo>
                    <a:pt x="16384" y="15389"/>
                  </a:lnTo>
                  <a:lnTo>
                    <a:pt x="16384" y="15337"/>
                  </a:lnTo>
                  <a:lnTo>
                    <a:pt x="16338" y="15285"/>
                  </a:lnTo>
                  <a:lnTo>
                    <a:pt x="16247" y="15285"/>
                  </a:lnTo>
                  <a:lnTo>
                    <a:pt x="16109" y="15285"/>
                  </a:lnTo>
                  <a:lnTo>
                    <a:pt x="15972" y="15285"/>
                  </a:lnTo>
                  <a:lnTo>
                    <a:pt x="15926" y="15128"/>
                  </a:lnTo>
                  <a:lnTo>
                    <a:pt x="15835" y="15128"/>
                  </a:lnTo>
                  <a:lnTo>
                    <a:pt x="15789" y="15023"/>
                  </a:lnTo>
                  <a:lnTo>
                    <a:pt x="15743" y="14971"/>
                  </a:lnTo>
                  <a:lnTo>
                    <a:pt x="15698" y="14971"/>
                  </a:lnTo>
                  <a:lnTo>
                    <a:pt x="15652" y="15023"/>
                  </a:lnTo>
                  <a:lnTo>
                    <a:pt x="15606" y="14971"/>
                  </a:lnTo>
                  <a:lnTo>
                    <a:pt x="15423" y="15023"/>
                  </a:lnTo>
                  <a:lnTo>
                    <a:pt x="15377" y="15023"/>
                  </a:lnTo>
                  <a:lnTo>
                    <a:pt x="15331" y="14971"/>
                  </a:lnTo>
                  <a:lnTo>
                    <a:pt x="15331" y="14866"/>
                  </a:lnTo>
                  <a:lnTo>
                    <a:pt x="15331" y="14761"/>
                  </a:lnTo>
                  <a:lnTo>
                    <a:pt x="15194" y="14657"/>
                  </a:lnTo>
                  <a:lnTo>
                    <a:pt x="15103" y="14657"/>
                  </a:lnTo>
                  <a:lnTo>
                    <a:pt x="15057" y="14604"/>
                  </a:lnTo>
                  <a:lnTo>
                    <a:pt x="14965" y="14604"/>
                  </a:lnTo>
                  <a:lnTo>
                    <a:pt x="14920" y="14604"/>
                  </a:lnTo>
                  <a:lnTo>
                    <a:pt x="14736" y="14604"/>
                  </a:lnTo>
                  <a:lnTo>
                    <a:pt x="14736" y="14552"/>
                  </a:lnTo>
                  <a:lnTo>
                    <a:pt x="14736" y="14447"/>
                  </a:lnTo>
                  <a:lnTo>
                    <a:pt x="14645" y="14343"/>
                  </a:lnTo>
                  <a:lnTo>
                    <a:pt x="14553" y="14238"/>
                  </a:lnTo>
                  <a:lnTo>
                    <a:pt x="14508" y="14133"/>
                  </a:lnTo>
                  <a:lnTo>
                    <a:pt x="14462" y="14081"/>
                  </a:lnTo>
                  <a:lnTo>
                    <a:pt x="14462" y="13924"/>
                  </a:lnTo>
                  <a:lnTo>
                    <a:pt x="14416" y="13819"/>
                  </a:lnTo>
                  <a:lnTo>
                    <a:pt x="14416" y="13714"/>
                  </a:lnTo>
                  <a:lnTo>
                    <a:pt x="14462" y="13662"/>
                  </a:lnTo>
                  <a:lnTo>
                    <a:pt x="14553" y="13662"/>
                  </a:lnTo>
                  <a:lnTo>
                    <a:pt x="14599" y="13610"/>
                  </a:lnTo>
                  <a:lnTo>
                    <a:pt x="14599" y="13505"/>
                  </a:lnTo>
                  <a:lnTo>
                    <a:pt x="14691" y="13453"/>
                  </a:lnTo>
                  <a:lnTo>
                    <a:pt x="14828" y="13453"/>
                  </a:lnTo>
                  <a:lnTo>
                    <a:pt x="14920" y="13453"/>
                  </a:lnTo>
                  <a:lnTo>
                    <a:pt x="14965" y="13348"/>
                  </a:lnTo>
                  <a:lnTo>
                    <a:pt x="14920" y="13243"/>
                  </a:lnTo>
                  <a:lnTo>
                    <a:pt x="14920" y="13139"/>
                  </a:lnTo>
                  <a:lnTo>
                    <a:pt x="15011" y="12929"/>
                  </a:lnTo>
                  <a:lnTo>
                    <a:pt x="15103" y="12929"/>
                  </a:lnTo>
                  <a:lnTo>
                    <a:pt x="15331" y="12877"/>
                  </a:lnTo>
                  <a:lnTo>
                    <a:pt x="15377" y="12825"/>
                  </a:lnTo>
                  <a:lnTo>
                    <a:pt x="15377" y="12668"/>
                  </a:lnTo>
                  <a:lnTo>
                    <a:pt x="15377" y="12615"/>
                  </a:lnTo>
                  <a:lnTo>
                    <a:pt x="15514" y="12563"/>
                  </a:lnTo>
                  <a:lnTo>
                    <a:pt x="15652" y="12510"/>
                  </a:lnTo>
                  <a:lnTo>
                    <a:pt x="15743" y="12406"/>
                  </a:lnTo>
                  <a:lnTo>
                    <a:pt x="15743" y="12301"/>
                  </a:lnTo>
                  <a:lnTo>
                    <a:pt x="15606" y="12249"/>
                  </a:lnTo>
                  <a:lnTo>
                    <a:pt x="15606" y="12144"/>
                  </a:lnTo>
                  <a:lnTo>
                    <a:pt x="15560" y="12039"/>
                  </a:lnTo>
                  <a:lnTo>
                    <a:pt x="15560" y="11987"/>
                  </a:lnTo>
                  <a:lnTo>
                    <a:pt x="15652" y="11830"/>
                  </a:lnTo>
                  <a:lnTo>
                    <a:pt x="15698" y="11725"/>
                  </a:lnTo>
                  <a:lnTo>
                    <a:pt x="15652" y="11673"/>
                  </a:lnTo>
                  <a:lnTo>
                    <a:pt x="15560" y="11673"/>
                  </a:lnTo>
                  <a:lnTo>
                    <a:pt x="15514" y="11621"/>
                  </a:lnTo>
                  <a:lnTo>
                    <a:pt x="15514" y="11568"/>
                  </a:lnTo>
                  <a:lnTo>
                    <a:pt x="15606" y="11411"/>
                  </a:lnTo>
                  <a:lnTo>
                    <a:pt x="15606" y="11359"/>
                  </a:lnTo>
                  <a:lnTo>
                    <a:pt x="15560" y="11359"/>
                  </a:lnTo>
                  <a:lnTo>
                    <a:pt x="15469" y="11411"/>
                  </a:lnTo>
                  <a:lnTo>
                    <a:pt x="15194" y="11778"/>
                  </a:lnTo>
                  <a:lnTo>
                    <a:pt x="15103" y="11830"/>
                  </a:lnTo>
                  <a:lnTo>
                    <a:pt x="14965" y="11830"/>
                  </a:lnTo>
                  <a:lnTo>
                    <a:pt x="14782" y="11830"/>
                  </a:lnTo>
                  <a:lnTo>
                    <a:pt x="14691" y="11778"/>
                  </a:lnTo>
                  <a:lnTo>
                    <a:pt x="14645" y="11830"/>
                  </a:lnTo>
                  <a:lnTo>
                    <a:pt x="14645" y="11935"/>
                  </a:lnTo>
                  <a:lnTo>
                    <a:pt x="14553" y="11987"/>
                  </a:lnTo>
                  <a:lnTo>
                    <a:pt x="14462" y="12092"/>
                  </a:lnTo>
                  <a:lnTo>
                    <a:pt x="14416" y="12249"/>
                  </a:lnTo>
                  <a:lnTo>
                    <a:pt x="14416" y="12353"/>
                  </a:lnTo>
                  <a:lnTo>
                    <a:pt x="14370" y="12563"/>
                  </a:lnTo>
                  <a:lnTo>
                    <a:pt x="14279" y="12668"/>
                  </a:lnTo>
                  <a:lnTo>
                    <a:pt x="14233" y="12668"/>
                  </a:lnTo>
                  <a:lnTo>
                    <a:pt x="14096" y="12668"/>
                  </a:lnTo>
                  <a:lnTo>
                    <a:pt x="14004" y="12563"/>
                  </a:lnTo>
                  <a:lnTo>
                    <a:pt x="13913" y="12458"/>
                  </a:lnTo>
                  <a:lnTo>
                    <a:pt x="13821" y="12406"/>
                  </a:lnTo>
                  <a:lnTo>
                    <a:pt x="13684" y="12406"/>
                  </a:lnTo>
                  <a:lnTo>
                    <a:pt x="13638" y="12353"/>
                  </a:lnTo>
                  <a:lnTo>
                    <a:pt x="13592" y="12249"/>
                  </a:lnTo>
                  <a:lnTo>
                    <a:pt x="13592" y="12196"/>
                  </a:lnTo>
                  <a:lnTo>
                    <a:pt x="13638" y="12039"/>
                  </a:lnTo>
                  <a:lnTo>
                    <a:pt x="13684" y="11987"/>
                  </a:lnTo>
                  <a:lnTo>
                    <a:pt x="13775" y="11935"/>
                  </a:lnTo>
                  <a:lnTo>
                    <a:pt x="13913" y="11987"/>
                  </a:lnTo>
                  <a:lnTo>
                    <a:pt x="14004" y="11987"/>
                  </a:lnTo>
                  <a:lnTo>
                    <a:pt x="13958" y="11935"/>
                  </a:lnTo>
                  <a:lnTo>
                    <a:pt x="13958" y="11830"/>
                  </a:lnTo>
                  <a:lnTo>
                    <a:pt x="14004" y="11778"/>
                  </a:lnTo>
                  <a:lnTo>
                    <a:pt x="14050" y="11778"/>
                  </a:lnTo>
                  <a:lnTo>
                    <a:pt x="14096" y="11725"/>
                  </a:lnTo>
                  <a:lnTo>
                    <a:pt x="14096" y="11621"/>
                  </a:lnTo>
                  <a:lnTo>
                    <a:pt x="14187" y="11516"/>
                  </a:lnTo>
                  <a:lnTo>
                    <a:pt x="14096" y="11464"/>
                  </a:lnTo>
                  <a:lnTo>
                    <a:pt x="14050" y="11516"/>
                  </a:lnTo>
                  <a:lnTo>
                    <a:pt x="13958" y="11568"/>
                  </a:lnTo>
                  <a:lnTo>
                    <a:pt x="13913" y="11673"/>
                  </a:lnTo>
                  <a:lnTo>
                    <a:pt x="13867" y="11673"/>
                  </a:lnTo>
                  <a:lnTo>
                    <a:pt x="13867" y="11621"/>
                  </a:lnTo>
                  <a:lnTo>
                    <a:pt x="13913" y="11516"/>
                  </a:lnTo>
                  <a:lnTo>
                    <a:pt x="13867" y="11464"/>
                  </a:lnTo>
                  <a:lnTo>
                    <a:pt x="13821" y="11516"/>
                  </a:lnTo>
                  <a:lnTo>
                    <a:pt x="13775" y="11568"/>
                  </a:lnTo>
                  <a:lnTo>
                    <a:pt x="13730" y="11673"/>
                  </a:lnTo>
                  <a:lnTo>
                    <a:pt x="13684" y="11725"/>
                  </a:lnTo>
                  <a:lnTo>
                    <a:pt x="13638" y="11725"/>
                  </a:lnTo>
                  <a:lnTo>
                    <a:pt x="13547" y="11673"/>
                  </a:lnTo>
                  <a:lnTo>
                    <a:pt x="13547" y="11568"/>
                  </a:lnTo>
                  <a:lnTo>
                    <a:pt x="13501" y="11516"/>
                  </a:lnTo>
                  <a:lnTo>
                    <a:pt x="13409" y="11516"/>
                  </a:lnTo>
                  <a:lnTo>
                    <a:pt x="13363" y="11568"/>
                  </a:lnTo>
                  <a:lnTo>
                    <a:pt x="13318" y="11673"/>
                  </a:lnTo>
                  <a:lnTo>
                    <a:pt x="13318" y="11778"/>
                  </a:lnTo>
                  <a:lnTo>
                    <a:pt x="13226" y="11882"/>
                  </a:lnTo>
                  <a:lnTo>
                    <a:pt x="13135" y="11987"/>
                  </a:lnTo>
                  <a:lnTo>
                    <a:pt x="12997" y="12039"/>
                  </a:lnTo>
                  <a:lnTo>
                    <a:pt x="12906" y="12092"/>
                  </a:lnTo>
                  <a:lnTo>
                    <a:pt x="12814" y="12092"/>
                  </a:lnTo>
                  <a:lnTo>
                    <a:pt x="12677" y="12092"/>
                  </a:lnTo>
                  <a:lnTo>
                    <a:pt x="12631" y="12092"/>
                  </a:lnTo>
                  <a:lnTo>
                    <a:pt x="12219" y="12039"/>
                  </a:lnTo>
                  <a:lnTo>
                    <a:pt x="12128" y="11987"/>
                  </a:lnTo>
                  <a:lnTo>
                    <a:pt x="11945" y="11987"/>
                  </a:lnTo>
                  <a:lnTo>
                    <a:pt x="11807" y="11935"/>
                  </a:lnTo>
                  <a:lnTo>
                    <a:pt x="11716" y="11830"/>
                  </a:lnTo>
                  <a:lnTo>
                    <a:pt x="11716" y="11778"/>
                  </a:lnTo>
                  <a:lnTo>
                    <a:pt x="11670" y="11673"/>
                  </a:lnTo>
                  <a:lnTo>
                    <a:pt x="11670" y="11568"/>
                  </a:lnTo>
                  <a:lnTo>
                    <a:pt x="11716" y="11464"/>
                  </a:lnTo>
                  <a:lnTo>
                    <a:pt x="11762" y="11359"/>
                  </a:lnTo>
                  <a:lnTo>
                    <a:pt x="11853" y="11254"/>
                  </a:lnTo>
                  <a:lnTo>
                    <a:pt x="11899" y="11202"/>
                  </a:lnTo>
                  <a:lnTo>
                    <a:pt x="11899" y="11097"/>
                  </a:lnTo>
                  <a:lnTo>
                    <a:pt x="11945" y="11045"/>
                  </a:lnTo>
                  <a:lnTo>
                    <a:pt x="11945" y="10992"/>
                  </a:lnTo>
                  <a:lnTo>
                    <a:pt x="12036" y="10992"/>
                  </a:lnTo>
                  <a:lnTo>
                    <a:pt x="12082" y="10940"/>
                  </a:lnTo>
                  <a:lnTo>
                    <a:pt x="12128" y="10783"/>
                  </a:lnTo>
                  <a:lnTo>
                    <a:pt x="12219" y="10678"/>
                  </a:lnTo>
                  <a:lnTo>
                    <a:pt x="12357" y="10626"/>
                  </a:lnTo>
                  <a:lnTo>
                    <a:pt x="12448" y="10626"/>
                  </a:lnTo>
                  <a:lnTo>
                    <a:pt x="12631" y="10678"/>
                  </a:lnTo>
                  <a:lnTo>
                    <a:pt x="12723" y="10731"/>
                  </a:lnTo>
                  <a:lnTo>
                    <a:pt x="12769" y="10731"/>
                  </a:lnTo>
                  <a:lnTo>
                    <a:pt x="12860" y="10835"/>
                  </a:lnTo>
                  <a:lnTo>
                    <a:pt x="12952" y="10888"/>
                  </a:lnTo>
                  <a:lnTo>
                    <a:pt x="12997" y="10888"/>
                  </a:lnTo>
                  <a:lnTo>
                    <a:pt x="13043" y="10992"/>
                  </a:lnTo>
                  <a:lnTo>
                    <a:pt x="13043" y="11097"/>
                  </a:lnTo>
                  <a:lnTo>
                    <a:pt x="13089" y="11097"/>
                  </a:lnTo>
                  <a:lnTo>
                    <a:pt x="13226" y="11097"/>
                  </a:lnTo>
                  <a:lnTo>
                    <a:pt x="13318" y="11097"/>
                  </a:lnTo>
                  <a:lnTo>
                    <a:pt x="13363" y="11097"/>
                  </a:lnTo>
                  <a:lnTo>
                    <a:pt x="13501" y="11202"/>
                  </a:lnTo>
                  <a:lnTo>
                    <a:pt x="13592" y="11202"/>
                  </a:lnTo>
                  <a:lnTo>
                    <a:pt x="13775" y="11307"/>
                  </a:lnTo>
                  <a:lnTo>
                    <a:pt x="13958" y="11359"/>
                  </a:lnTo>
                  <a:lnTo>
                    <a:pt x="14141" y="11359"/>
                  </a:lnTo>
                  <a:lnTo>
                    <a:pt x="14325" y="11411"/>
                  </a:lnTo>
                  <a:lnTo>
                    <a:pt x="14462" y="11411"/>
                  </a:lnTo>
                  <a:lnTo>
                    <a:pt x="14370" y="11307"/>
                  </a:lnTo>
                  <a:lnTo>
                    <a:pt x="14279" y="11254"/>
                  </a:lnTo>
                  <a:lnTo>
                    <a:pt x="14279" y="11149"/>
                  </a:lnTo>
                  <a:lnTo>
                    <a:pt x="14187" y="10992"/>
                  </a:lnTo>
                  <a:lnTo>
                    <a:pt x="14187" y="10940"/>
                  </a:lnTo>
                  <a:lnTo>
                    <a:pt x="14187" y="10731"/>
                  </a:lnTo>
                  <a:lnTo>
                    <a:pt x="14096" y="10626"/>
                  </a:lnTo>
                  <a:lnTo>
                    <a:pt x="14050" y="10469"/>
                  </a:lnTo>
                  <a:lnTo>
                    <a:pt x="14004" y="10417"/>
                  </a:lnTo>
                  <a:lnTo>
                    <a:pt x="13958" y="10312"/>
                  </a:lnTo>
                  <a:lnTo>
                    <a:pt x="13913" y="10207"/>
                  </a:lnTo>
                  <a:lnTo>
                    <a:pt x="13684" y="9946"/>
                  </a:lnTo>
                  <a:lnTo>
                    <a:pt x="13638" y="9893"/>
                  </a:lnTo>
                  <a:lnTo>
                    <a:pt x="13547" y="9527"/>
                  </a:lnTo>
                  <a:lnTo>
                    <a:pt x="13455" y="9422"/>
                  </a:lnTo>
                  <a:lnTo>
                    <a:pt x="13455" y="9317"/>
                  </a:lnTo>
                  <a:lnTo>
                    <a:pt x="13501" y="9160"/>
                  </a:lnTo>
                  <a:lnTo>
                    <a:pt x="13501" y="9003"/>
                  </a:lnTo>
                  <a:lnTo>
                    <a:pt x="13592" y="8794"/>
                  </a:lnTo>
                  <a:lnTo>
                    <a:pt x="13638" y="8532"/>
                  </a:lnTo>
                  <a:lnTo>
                    <a:pt x="13730" y="8218"/>
                  </a:lnTo>
                  <a:lnTo>
                    <a:pt x="13730" y="8113"/>
                  </a:lnTo>
                  <a:lnTo>
                    <a:pt x="13638" y="8009"/>
                  </a:lnTo>
                  <a:lnTo>
                    <a:pt x="13363" y="8061"/>
                  </a:lnTo>
                  <a:lnTo>
                    <a:pt x="11991" y="8166"/>
                  </a:lnTo>
                  <a:lnTo>
                    <a:pt x="11762" y="8166"/>
                  </a:lnTo>
                  <a:lnTo>
                    <a:pt x="11121" y="8218"/>
                  </a:lnTo>
                  <a:lnTo>
                    <a:pt x="11075" y="8218"/>
                  </a:lnTo>
                  <a:lnTo>
                    <a:pt x="10206" y="8271"/>
                  </a:lnTo>
                  <a:lnTo>
                    <a:pt x="9519" y="8323"/>
                  </a:lnTo>
                  <a:lnTo>
                    <a:pt x="9107" y="8323"/>
                  </a:lnTo>
                  <a:lnTo>
                    <a:pt x="7826" y="8428"/>
                  </a:lnTo>
                  <a:lnTo>
                    <a:pt x="7734" y="8375"/>
                  </a:lnTo>
                  <a:lnTo>
                    <a:pt x="7780" y="8323"/>
                  </a:lnTo>
                  <a:lnTo>
                    <a:pt x="7917" y="8113"/>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31" name="Maine"/>
            <p:cNvSpPr>
              <a:spLocks noChangeAspect="1"/>
            </p:cNvSpPr>
            <p:nvPr/>
          </p:nvSpPr>
          <p:spPr bwMode="auto">
            <a:xfrm>
              <a:off x="4897" y="796"/>
              <a:ext cx="351" cy="552"/>
            </a:xfrm>
            <a:custGeom>
              <a:avLst/>
              <a:gdLst/>
              <a:ahLst/>
              <a:cxnLst>
                <a:cxn ang="0">
                  <a:pos x="10152" y="10418"/>
                </a:cxn>
                <a:cxn ang="0">
                  <a:pos x="10363" y="10463"/>
                </a:cxn>
                <a:cxn ang="0">
                  <a:pos x="10152" y="10774"/>
                </a:cxn>
                <a:cxn ang="0">
                  <a:pos x="11203" y="10819"/>
                </a:cxn>
                <a:cxn ang="0">
                  <a:pos x="10993" y="10329"/>
                </a:cxn>
                <a:cxn ang="0">
                  <a:pos x="11413" y="9973"/>
                </a:cxn>
                <a:cxn ang="0">
                  <a:pos x="11903" y="9884"/>
                </a:cxn>
                <a:cxn ang="0">
                  <a:pos x="12183" y="9706"/>
                </a:cxn>
                <a:cxn ang="0">
                  <a:pos x="12743" y="9884"/>
                </a:cxn>
                <a:cxn ang="0">
                  <a:pos x="13093" y="9661"/>
                </a:cxn>
                <a:cxn ang="0">
                  <a:pos x="13583" y="9750"/>
                </a:cxn>
                <a:cxn ang="0">
                  <a:pos x="13653" y="9216"/>
                </a:cxn>
                <a:cxn ang="0">
                  <a:pos x="14213" y="9127"/>
                </a:cxn>
                <a:cxn ang="0">
                  <a:pos x="14634" y="8726"/>
                </a:cxn>
                <a:cxn ang="0">
                  <a:pos x="15054" y="8771"/>
                </a:cxn>
                <a:cxn ang="0">
                  <a:pos x="15404" y="8370"/>
                </a:cxn>
                <a:cxn ang="0">
                  <a:pos x="16034" y="8281"/>
                </a:cxn>
                <a:cxn ang="0">
                  <a:pos x="16244" y="7658"/>
                </a:cxn>
                <a:cxn ang="0">
                  <a:pos x="15614" y="7658"/>
                </a:cxn>
                <a:cxn ang="0">
                  <a:pos x="15544" y="6990"/>
                </a:cxn>
                <a:cxn ang="0">
                  <a:pos x="14634" y="6812"/>
                </a:cxn>
                <a:cxn ang="0">
                  <a:pos x="13863" y="6144"/>
                </a:cxn>
                <a:cxn ang="0">
                  <a:pos x="13583" y="5476"/>
                </a:cxn>
                <a:cxn ang="0">
                  <a:pos x="12323" y="5298"/>
                </a:cxn>
                <a:cxn ang="0">
                  <a:pos x="11833" y="4897"/>
                </a:cxn>
                <a:cxn ang="0">
                  <a:pos x="11203" y="3695"/>
                </a:cxn>
                <a:cxn ang="0">
                  <a:pos x="8962" y="401"/>
                </a:cxn>
                <a:cxn ang="0">
                  <a:pos x="7142" y="356"/>
                </a:cxn>
                <a:cxn ang="0">
                  <a:pos x="5531" y="979"/>
                </a:cxn>
                <a:cxn ang="0">
                  <a:pos x="4341" y="356"/>
                </a:cxn>
                <a:cxn ang="0">
                  <a:pos x="2731" y="2226"/>
                </a:cxn>
                <a:cxn ang="0">
                  <a:pos x="2171" y="4586"/>
                </a:cxn>
                <a:cxn ang="0">
                  <a:pos x="1680" y="5387"/>
                </a:cxn>
                <a:cxn ang="0">
                  <a:pos x="2171" y="6189"/>
                </a:cxn>
                <a:cxn ang="0">
                  <a:pos x="1960" y="6945"/>
                </a:cxn>
                <a:cxn ang="0">
                  <a:pos x="1400" y="7435"/>
                </a:cxn>
                <a:cxn ang="0">
                  <a:pos x="1540" y="8326"/>
                </a:cxn>
                <a:cxn ang="0">
                  <a:pos x="1050" y="8860"/>
                </a:cxn>
                <a:cxn ang="0">
                  <a:pos x="210" y="8771"/>
                </a:cxn>
                <a:cxn ang="0">
                  <a:pos x="3081" y="15004"/>
                </a:cxn>
                <a:cxn ang="0">
                  <a:pos x="3991" y="15850"/>
                </a:cxn>
                <a:cxn ang="0">
                  <a:pos x="4761" y="16384"/>
                </a:cxn>
                <a:cxn ang="0">
                  <a:pos x="4971" y="15315"/>
                </a:cxn>
                <a:cxn ang="0">
                  <a:pos x="5391" y="14737"/>
                </a:cxn>
                <a:cxn ang="0">
                  <a:pos x="5671" y="14113"/>
                </a:cxn>
                <a:cxn ang="0">
                  <a:pos x="5811" y="13579"/>
                </a:cxn>
                <a:cxn ang="0">
                  <a:pos x="6582" y="13134"/>
                </a:cxn>
                <a:cxn ang="0">
                  <a:pos x="7142" y="13579"/>
                </a:cxn>
                <a:cxn ang="0">
                  <a:pos x="7352" y="12867"/>
                </a:cxn>
                <a:cxn ang="0">
                  <a:pos x="8052" y="12733"/>
                </a:cxn>
                <a:cxn ang="0">
                  <a:pos x="8262" y="12333"/>
                </a:cxn>
                <a:cxn ang="0">
                  <a:pos x="8612" y="12333"/>
                </a:cxn>
                <a:cxn ang="0">
                  <a:pos x="9032" y="12377"/>
                </a:cxn>
                <a:cxn ang="0">
                  <a:pos x="9382" y="11976"/>
                </a:cxn>
                <a:cxn ang="0">
                  <a:pos x="9382" y="11487"/>
                </a:cxn>
                <a:cxn ang="0">
                  <a:pos x="9382" y="10641"/>
                </a:cxn>
                <a:cxn ang="0">
                  <a:pos x="9872" y="9928"/>
                </a:cxn>
              </a:cxnLst>
              <a:rect l="0" t="0" r="r" b="b"/>
              <a:pathLst>
                <a:path w="16384" h="16384">
                  <a:moveTo>
                    <a:pt x="9872" y="9928"/>
                  </a:moveTo>
                  <a:lnTo>
                    <a:pt x="9942" y="9973"/>
                  </a:lnTo>
                  <a:lnTo>
                    <a:pt x="10012" y="10017"/>
                  </a:lnTo>
                  <a:lnTo>
                    <a:pt x="10082" y="10151"/>
                  </a:lnTo>
                  <a:lnTo>
                    <a:pt x="10082" y="10329"/>
                  </a:lnTo>
                  <a:lnTo>
                    <a:pt x="10012" y="10418"/>
                  </a:lnTo>
                  <a:lnTo>
                    <a:pt x="10152" y="10418"/>
                  </a:lnTo>
                  <a:lnTo>
                    <a:pt x="10222" y="10329"/>
                  </a:lnTo>
                  <a:lnTo>
                    <a:pt x="10293" y="10285"/>
                  </a:lnTo>
                  <a:lnTo>
                    <a:pt x="10433" y="10329"/>
                  </a:lnTo>
                  <a:lnTo>
                    <a:pt x="10433" y="10374"/>
                  </a:lnTo>
                  <a:lnTo>
                    <a:pt x="10573" y="10418"/>
                  </a:lnTo>
                  <a:lnTo>
                    <a:pt x="10573" y="10463"/>
                  </a:lnTo>
                  <a:lnTo>
                    <a:pt x="10363" y="10463"/>
                  </a:lnTo>
                  <a:lnTo>
                    <a:pt x="10222" y="10463"/>
                  </a:lnTo>
                  <a:lnTo>
                    <a:pt x="10222" y="10552"/>
                  </a:lnTo>
                  <a:lnTo>
                    <a:pt x="10222" y="10596"/>
                  </a:lnTo>
                  <a:lnTo>
                    <a:pt x="10152" y="10641"/>
                  </a:lnTo>
                  <a:lnTo>
                    <a:pt x="10082" y="10685"/>
                  </a:lnTo>
                  <a:lnTo>
                    <a:pt x="10082" y="10730"/>
                  </a:lnTo>
                  <a:lnTo>
                    <a:pt x="10152" y="10774"/>
                  </a:lnTo>
                  <a:lnTo>
                    <a:pt x="10433" y="10730"/>
                  </a:lnTo>
                  <a:lnTo>
                    <a:pt x="10573" y="10730"/>
                  </a:lnTo>
                  <a:lnTo>
                    <a:pt x="10713" y="10730"/>
                  </a:lnTo>
                  <a:lnTo>
                    <a:pt x="10853" y="10863"/>
                  </a:lnTo>
                  <a:lnTo>
                    <a:pt x="10923" y="10863"/>
                  </a:lnTo>
                  <a:lnTo>
                    <a:pt x="10923" y="10774"/>
                  </a:lnTo>
                  <a:lnTo>
                    <a:pt x="11203" y="10819"/>
                  </a:lnTo>
                  <a:lnTo>
                    <a:pt x="11343" y="10774"/>
                  </a:lnTo>
                  <a:lnTo>
                    <a:pt x="11343" y="10685"/>
                  </a:lnTo>
                  <a:lnTo>
                    <a:pt x="11203" y="10641"/>
                  </a:lnTo>
                  <a:lnTo>
                    <a:pt x="11133" y="10596"/>
                  </a:lnTo>
                  <a:lnTo>
                    <a:pt x="11063" y="10552"/>
                  </a:lnTo>
                  <a:lnTo>
                    <a:pt x="11063" y="10418"/>
                  </a:lnTo>
                  <a:lnTo>
                    <a:pt x="10993" y="10329"/>
                  </a:lnTo>
                  <a:lnTo>
                    <a:pt x="11063" y="10285"/>
                  </a:lnTo>
                  <a:lnTo>
                    <a:pt x="11133" y="10285"/>
                  </a:lnTo>
                  <a:lnTo>
                    <a:pt x="11203" y="10195"/>
                  </a:lnTo>
                  <a:lnTo>
                    <a:pt x="11273" y="10106"/>
                  </a:lnTo>
                  <a:lnTo>
                    <a:pt x="11273" y="9973"/>
                  </a:lnTo>
                  <a:lnTo>
                    <a:pt x="11343" y="9928"/>
                  </a:lnTo>
                  <a:lnTo>
                    <a:pt x="11413" y="9973"/>
                  </a:lnTo>
                  <a:lnTo>
                    <a:pt x="11413" y="10106"/>
                  </a:lnTo>
                  <a:lnTo>
                    <a:pt x="11483" y="10151"/>
                  </a:lnTo>
                  <a:lnTo>
                    <a:pt x="11553" y="10151"/>
                  </a:lnTo>
                  <a:lnTo>
                    <a:pt x="11623" y="10151"/>
                  </a:lnTo>
                  <a:lnTo>
                    <a:pt x="11693" y="10017"/>
                  </a:lnTo>
                  <a:lnTo>
                    <a:pt x="11833" y="9973"/>
                  </a:lnTo>
                  <a:lnTo>
                    <a:pt x="11903" y="9884"/>
                  </a:lnTo>
                  <a:lnTo>
                    <a:pt x="11833" y="9795"/>
                  </a:lnTo>
                  <a:lnTo>
                    <a:pt x="11833" y="9750"/>
                  </a:lnTo>
                  <a:lnTo>
                    <a:pt x="11973" y="9750"/>
                  </a:lnTo>
                  <a:lnTo>
                    <a:pt x="12043" y="9839"/>
                  </a:lnTo>
                  <a:lnTo>
                    <a:pt x="12113" y="9839"/>
                  </a:lnTo>
                  <a:lnTo>
                    <a:pt x="12183" y="9795"/>
                  </a:lnTo>
                  <a:lnTo>
                    <a:pt x="12183" y="9706"/>
                  </a:lnTo>
                  <a:lnTo>
                    <a:pt x="12183" y="9661"/>
                  </a:lnTo>
                  <a:lnTo>
                    <a:pt x="12253" y="9661"/>
                  </a:lnTo>
                  <a:lnTo>
                    <a:pt x="12393" y="9706"/>
                  </a:lnTo>
                  <a:lnTo>
                    <a:pt x="12463" y="9795"/>
                  </a:lnTo>
                  <a:lnTo>
                    <a:pt x="12603" y="9706"/>
                  </a:lnTo>
                  <a:lnTo>
                    <a:pt x="12743" y="9795"/>
                  </a:lnTo>
                  <a:lnTo>
                    <a:pt x="12743" y="9884"/>
                  </a:lnTo>
                  <a:lnTo>
                    <a:pt x="12953" y="9973"/>
                  </a:lnTo>
                  <a:lnTo>
                    <a:pt x="12953" y="10062"/>
                  </a:lnTo>
                  <a:lnTo>
                    <a:pt x="13023" y="10195"/>
                  </a:lnTo>
                  <a:lnTo>
                    <a:pt x="13093" y="10062"/>
                  </a:lnTo>
                  <a:lnTo>
                    <a:pt x="13093" y="9928"/>
                  </a:lnTo>
                  <a:lnTo>
                    <a:pt x="13233" y="9884"/>
                  </a:lnTo>
                  <a:lnTo>
                    <a:pt x="13093" y="9661"/>
                  </a:lnTo>
                  <a:lnTo>
                    <a:pt x="13093" y="9572"/>
                  </a:lnTo>
                  <a:lnTo>
                    <a:pt x="13163" y="9572"/>
                  </a:lnTo>
                  <a:lnTo>
                    <a:pt x="13163" y="9617"/>
                  </a:lnTo>
                  <a:lnTo>
                    <a:pt x="13233" y="9661"/>
                  </a:lnTo>
                  <a:lnTo>
                    <a:pt x="13373" y="9661"/>
                  </a:lnTo>
                  <a:lnTo>
                    <a:pt x="13513" y="9750"/>
                  </a:lnTo>
                  <a:lnTo>
                    <a:pt x="13583" y="9750"/>
                  </a:lnTo>
                  <a:lnTo>
                    <a:pt x="13513" y="9661"/>
                  </a:lnTo>
                  <a:lnTo>
                    <a:pt x="13583" y="9528"/>
                  </a:lnTo>
                  <a:lnTo>
                    <a:pt x="13583" y="9439"/>
                  </a:lnTo>
                  <a:lnTo>
                    <a:pt x="13513" y="9350"/>
                  </a:lnTo>
                  <a:lnTo>
                    <a:pt x="13513" y="9261"/>
                  </a:lnTo>
                  <a:lnTo>
                    <a:pt x="13583" y="9216"/>
                  </a:lnTo>
                  <a:lnTo>
                    <a:pt x="13653" y="9216"/>
                  </a:lnTo>
                  <a:lnTo>
                    <a:pt x="13723" y="9171"/>
                  </a:lnTo>
                  <a:lnTo>
                    <a:pt x="13793" y="9127"/>
                  </a:lnTo>
                  <a:lnTo>
                    <a:pt x="13863" y="9127"/>
                  </a:lnTo>
                  <a:lnTo>
                    <a:pt x="13933" y="9261"/>
                  </a:lnTo>
                  <a:lnTo>
                    <a:pt x="14003" y="9305"/>
                  </a:lnTo>
                  <a:lnTo>
                    <a:pt x="14143" y="9305"/>
                  </a:lnTo>
                  <a:lnTo>
                    <a:pt x="14213" y="9127"/>
                  </a:lnTo>
                  <a:lnTo>
                    <a:pt x="14283" y="9127"/>
                  </a:lnTo>
                  <a:lnTo>
                    <a:pt x="14494" y="9127"/>
                  </a:lnTo>
                  <a:lnTo>
                    <a:pt x="14564" y="9082"/>
                  </a:lnTo>
                  <a:lnTo>
                    <a:pt x="14634" y="8993"/>
                  </a:lnTo>
                  <a:lnTo>
                    <a:pt x="14494" y="8815"/>
                  </a:lnTo>
                  <a:lnTo>
                    <a:pt x="14494" y="8771"/>
                  </a:lnTo>
                  <a:lnTo>
                    <a:pt x="14634" y="8726"/>
                  </a:lnTo>
                  <a:lnTo>
                    <a:pt x="14774" y="8771"/>
                  </a:lnTo>
                  <a:lnTo>
                    <a:pt x="14844" y="8771"/>
                  </a:lnTo>
                  <a:lnTo>
                    <a:pt x="14914" y="8682"/>
                  </a:lnTo>
                  <a:lnTo>
                    <a:pt x="14984" y="8637"/>
                  </a:lnTo>
                  <a:lnTo>
                    <a:pt x="15054" y="8637"/>
                  </a:lnTo>
                  <a:lnTo>
                    <a:pt x="15054" y="8726"/>
                  </a:lnTo>
                  <a:lnTo>
                    <a:pt x="15054" y="8771"/>
                  </a:lnTo>
                  <a:lnTo>
                    <a:pt x="15194" y="8771"/>
                  </a:lnTo>
                  <a:lnTo>
                    <a:pt x="15194" y="8682"/>
                  </a:lnTo>
                  <a:lnTo>
                    <a:pt x="15194" y="8548"/>
                  </a:lnTo>
                  <a:lnTo>
                    <a:pt x="15124" y="8415"/>
                  </a:lnTo>
                  <a:lnTo>
                    <a:pt x="15194" y="8370"/>
                  </a:lnTo>
                  <a:lnTo>
                    <a:pt x="15334" y="8370"/>
                  </a:lnTo>
                  <a:lnTo>
                    <a:pt x="15404" y="8370"/>
                  </a:lnTo>
                  <a:lnTo>
                    <a:pt x="15474" y="8459"/>
                  </a:lnTo>
                  <a:lnTo>
                    <a:pt x="15544" y="8504"/>
                  </a:lnTo>
                  <a:lnTo>
                    <a:pt x="15614" y="8504"/>
                  </a:lnTo>
                  <a:lnTo>
                    <a:pt x="15824" y="8504"/>
                  </a:lnTo>
                  <a:lnTo>
                    <a:pt x="15824" y="8415"/>
                  </a:lnTo>
                  <a:lnTo>
                    <a:pt x="15964" y="8370"/>
                  </a:lnTo>
                  <a:lnTo>
                    <a:pt x="16034" y="8281"/>
                  </a:lnTo>
                  <a:lnTo>
                    <a:pt x="16104" y="8058"/>
                  </a:lnTo>
                  <a:lnTo>
                    <a:pt x="16174" y="7969"/>
                  </a:lnTo>
                  <a:lnTo>
                    <a:pt x="16314" y="7925"/>
                  </a:lnTo>
                  <a:lnTo>
                    <a:pt x="16384" y="7836"/>
                  </a:lnTo>
                  <a:lnTo>
                    <a:pt x="16314" y="7747"/>
                  </a:lnTo>
                  <a:lnTo>
                    <a:pt x="16314" y="7658"/>
                  </a:lnTo>
                  <a:lnTo>
                    <a:pt x="16244" y="7658"/>
                  </a:lnTo>
                  <a:lnTo>
                    <a:pt x="16104" y="7702"/>
                  </a:lnTo>
                  <a:lnTo>
                    <a:pt x="16034" y="7658"/>
                  </a:lnTo>
                  <a:lnTo>
                    <a:pt x="15964" y="7613"/>
                  </a:lnTo>
                  <a:lnTo>
                    <a:pt x="15894" y="7613"/>
                  </a:lnTo>
                  <a:lnTo>
                    <a:pt x="15824" y="7702"/>
                  </a:lnTo>
                  <a:lnTo>
                    <a:pt x="15754" y="7658"/>
                  </a:lnTo>
                  <a:lnTo>
                    <a:pt x="15614" y="7658"/>
                  </a:lnTo>
                  <a:lnTo>
                    <a:pt x="15544" y="7480"/>
                  </a:lnTo>
                  <a:lnTo>
                    <a:pt x="15754" y="7435"/>
                  </a:lnTo>
                  <a:lnTo>
                    <a:pt x="15894" y="7391"/>
                  </a:lnTo>
                  <a:lnTo>
                    <a:pt x="15894" y="7302"/>
                  </a:lnTo>
                  <a:lnTo>
                    <a:pt x="15894" y="7213"/>
                  </a:lnTo>
                  <a:lnTo>
                    <a:pt x="15544" y="7034"/>
                  </a:lnTo>
                  <a:lnTo>
                    <a:pt x="15544" y="6990"/>
                  </a:lnTo>
                  <a:lnTo>
                    <a:pt x="15614" y="6856"/>
                  </a:lnTo>
                  <a:lnTo>
                    <a:pt x="15474" y="6767"/>
                  </a:lnTo>
                  <a:lnTo>
                    <a:pt x="15124" y="6634"/>
                  </a:lnTo>
                  <a:lnTo>
                    <a:pt x="14984" y="6634"/>
                  </a:lnTo>
                  <a:lnTo>
                    <a:pt x="14844" y="6634"/>
                  </a:lnTo>
                  <a:lnTo>
                    <a:pt x="14774" y="6634"/>
                  </a:lnTo>
                  <a:lnTo>
                    <a:pt x="14634" y="6812"/>
                  </a:lnTo>
                  <a:lnTo>
                    <a:pt x="14564" y="6856"/>
                  </a:lnTo>
                  <a:lnTo>
                    <a:pt x="14354" y="6812"/>
                  </a:lnTo>
                  <a:lnTo>
                    <a:pt x="14073" y="6634"/>
                  </a:lnTo>
                  <a:lnTo>
                    <a:pt x="13863" y="6545"/>
                  </a:lnTo>
                  <a:lnTo>
                    <a:pt x="13933" y="6456"/>
                  </a:lnTo>
                  <a:lnTo>
                    <a:pt x="13933" y="6189"/>
                  </a:lnTo>
                  <a:lnTo>
                    <a:pt x="13863" y="6144"/>
                  </a:lnTo>
                  <a:lnTo>
                    <a:pt x="13723" y="6055"/>
                  </a:lnTo>
                  <a:lnTo>
                    <a:pt x="13513" y="5877"/>
                  </a:lnTo>
                  <a:lnTo>
                    <a:pt x="13443" y="5832"/>
                  </a:lnTo>
                  <a:lnTo>
                    <a:pt x="13443" y="5788"/>
                  </a:lnTo>
                  <a:lnTo>
                    <a:pt x="13653" y="5743"/>
                  </a:lnTo>
                  <a:lnTo>
                    <a:pt x="13653" y="5654"/>
                  </a:lnTo>
                  <a:lnTo>
                    <a:pt x="13583" y="5476"/>
                  </a:lnTo>
                  <a:lnTo>
                    <a:pt x="13443" y="5387"/>
                  </a:lnTo>
                  <a:lnTo>
                    <a:pt x="13373" y="5387"/>
                  </a:lnTo>
                  <a:lnTo>
                    <a:pt x="13163" y="5476"/>
                  </a:lnTo>
                  <a:lnTo>
                    <a:pt x="12883" y="5476"/>
                  </a:lnTo>
                  <a:lnTo>
                    <a:pt x="12603" y="5476"/>
                  </a:lnTo>
                  <a:lnTo>
                    <a:pt x="12463" y="5387"/>
                  </a:lnTo>
                  <a:lnTo>
                    <a:pt x="12323" y="5298"/>
                  </a:lnTo>
                  <a:lnTo>
                    <a:pt x="12253" y="5343"/>
                  </a:lnTo>
                  <a:lnTo>
                    <a:pt x="12113" y="5387"/>
                  </a:lnTo>
                  <a:lnTo>
                    <a:pt x="12043" y="5387"/>
                  </a:lnTo>
                  <a:lnTo>
                    <a:pt x="11903" y="5298"/>
                  </a:lnTo>
                  <a:lnTo>
                    <a:pt x="11833" y="5209"/>
                  </a:lnTo>
                  <a:lnTo>
                    <a:pt x="11763" y="4986"/>
                  </a:lnTo>
                  <a:lnTo>
                    <a:pt x="11833" y="4897"/>
                  </a:lnTo>
                  <a:lnTo>
                    <a:pt x="11833" y="4853"/>
                  </a:lnTo>
                  <a:lnTo>
                    <a:pt x="11693" y="4808"/>
                  </a:lnTo>
                  <a:lnTo>
                    <a:pt x="11623" y="4719"/>
                  </a:lnTo>
                  <a:lnTo>
                    <a:pt x="11693" y="4630"/>
                  </a:lnTo>
                  <a:lnTo>
                    <a:pt x="11693" y="4541"/>
                  </a:lnTo>
                  <a:lnTo>
                    <a:pt x="11623" y="4408"/>
                  </a:lnTo>
                  <a:lnTo>
                    <a:pt x="11203" y="3695"/>
                  </a:lnTo>
                  <a:lnTo>
                    <a:pt x="10503" y="2093"/>
                  </a:lnTo>
                  <a:lnTo>
                    <a:pt x="9872" y="890"/>
                  </a:lnTo>
                  <a:lnTo>
                    <a:pt x="9732" y="712"/>
                  </a:lnTo>
                  <a:lnTo>
                    <a:pt x="9592" y="668"/>
                  </a:lnTo>
                  <a:lnTo>
                    <a:pt x="9382" y="579"/>
                  </a:lnTo>
                  <a:lnTo>
                    <a:pt x="9242" y="534"/>
                  </a:lnTo>
                  <a:lnTo>
                    <a:pt x="8962" y="401"/>
                  </a:lnTo>
                  <a:lnTo>
                    <a:pt x="8752" y="312"/>
                  </a:lnTo>
                  <a:lnTo>
                    <a:pt x="7982" y="45"/>
                  </a:lnTo>
                  <a:lnTo>
                    <a:pt x="7772" y="0"/>
                  </a:lnTo>
                  <a:lnTo>
                    <a:pt x="7492" y="45"/>
                  </a:lnTo>
                  <a:lnTo>
                    <a:pt x="7142" y="134"/>
                  </a:lnTo>
                  <a:lnTo>
                    <a:pt x="7072" y="178"/>
                  </a:lnTo>
                  <a:lnTo>
                    <a:pt x="7142" y="356"/>
                  </a:lnTo>
                  <a:lnTo>
                    <a:pt x="7072" y="401"/>
                  </a:lnTo>
                  <a:lnTo>
                    <a:pt x="6652" y="401"/>
                  </a:lnTo>
                  <a:lnTo>
                    <a:pt x="6442" y="490"/>
                  </a:lnTo>
                  <a:lnTo>
                    <a:pt x="6372" y="623"/>
                  </a:lnTo>
                  <a:lnTo>
                    <a:pt x="6162" y="668"/>
                  </a:lnTo>
                  <a:lnTo>
                    <a:pt x="5811" y="801"/>
                  </a:lnTo>
                  <a:lnTo>
                    <a:pt x="5531" y="979"/>
                  </a:lnTo>
                  <a:lnTo>
                    <a:pt x="5321" y="1069"/>
                  </a:lnTo>
                  <a:lnTo>
                    <a:pt x="4971" y="979"/>
                  </a:lnTo>
                  <a:lnTo>
                    <a:pt x="4761" y="935"/>
                  </a:lnTo>
                  <a:lnTo>
                    <a:pt x="4621" y="712"/>
                  </a:lnTo>
                  <a:lnTo>
                    <a:pt x="4551" y="356"/>
                  </a:lnTo>
                  <a:lnTo>
                    <a:pt x="4481" y="312"/>
                  </a:lnTo>
                  <a:lnTo>
                    <a:pt x="4341" y="356"/>
                  </a:lnTo>
                  <a:lnTo>
                    <a:pt x="4131" y="356"/>
                  </a:lnTo>
                  <a:lnTo>
                    <a:pt x="3991" y="312"/>
                  </a:lnTo>
                  <a:lnTo>
                    <a:pt x="3851" y="356"/>
                  </a:lnTo>
                  <a:lnTo>
                    <a:pt x="3711" y="401"/>
                  </a:lnTo>
                  <a:lnTo>
                    <a:pt x="3711" y="490"/>
                  </a:lnTo>
                  <a:lnTo>
                    <a:pt x="3221" y="1291"/>
                  </a:lnTo>
                  <a:lnTo>
                    <a:pt x="2731" y="2226"/>
                  </a:lnTo>
                  <a:lnTo>
                    <a:pt x="2101" y="3428"/>
                  </a:lnTo>
                  <a:lnTo>
                    <a:pt x="2101" y="3784"/>
                  </a:lnTo>
                  <a:lnTo>
                    <a:pt x="2171" y="3962"/>
                  </a:lnTo>
                  <a:lnTo>
                    <a:pt x="2171" y="4051"/>
                  </a:lnTo>
                  <a:lnTo>
                    <a:pt x="2241" y="4274"/>
                  </a:lnTo>
                  <a:lnTo>
                    <a:pt x="2241" y="4452"/>
                  </a:lnTo>
                  <a:lnTo>
                    <a:pt x="2171" y="4586"/>
                  </a:lnTo>
                  <a:lnTo>
                    <a:pt x="2030" y="4675"/>
                  </a:lnTo>
                  <a:lnTo>
                    <a:pt x="1890" y="4764"/>
                  </a:lnTo>
                  <a:lnTo>
                    <a:pt x="1820" y="4853"/>
                  </a:lnTo>
                  <a:lnTo>
                    <a:pt x="1820" y="4942"/>
                  </a:lnTo>
                  <a:lnTo>
                    <a:pt x="1820" y="5031"/>
                  </a:lnTo>
                  <a:lnTo>
                    <a:pt x="1750" y="5165"/>
                  </a:lnTo>
                  <a:lnTo>
                    <a:pt x="1680" y="5387"/>
                  </a:lnTo>
                  <a:lnTo>
                    <a:pt x="1890" y="5476"/>
                  </a:lnTo>
                  <a:lnTo>
                    <a:pt x="1960" y="5521"/>
                  </a:lnTo>
                  <a:lnTo>
                    <a:pt x="1960" y="5788"/>
                  </a:lnTo>
                  <a:lnTo>
                    <a:pt x="1890" y="5921"/>
                  </a:lnTo>
                  <a:lnTo>
                    <a:pt x="2030" y="6144"/>
                  </a:lnTo>
                  <a:lnTo>
                    <a:pt x="2171" y="6144"/>
                  </a:lnTo>
                  <a:lnTo>
                    <a:pt x="2171" y="6189"/>
                  </a:lnTo>
                  <a:lnTo>
                    <a:pt x="2171" y="6411"/>
                  </a:lnTo>
                  <a:lnTo>
                    <a:pt x="2171" y="6500"/>
                  </a:lnTo>
                  <a:lnTo>
                    <a:pt x="1960" y="6589"/>
                  </a:lnTo>
                  <a:lnTo>
                    <a:pt x="1890" y="6634"/>
                  </a:lnTo>
                  <a:lnTo>
                    <a:pt x="1820" y="6767"/>
                  </a:lnTo>
                  <a:lnTo>
                    <a:pt x="1890" y="6856"/>
                  </a:lnTo>
                  <a:lnTo>
                    <a:pt x="1960" y="6945"/>
                  </a:lnTo>
                  <a:lnTo>
                    <a:pt x="1960" y="6990"/>
                  </a:lnTo>
                  <a:lnTo>
                    <a:pt x="1890" y="7079"/>
                  </a:lnTo>
                  <a:lnTo>
                    <a:pt x="1750" y="7168"/>
                  </a:lnTo>
                  <a:lnTo>
                    <a:pt x="1680" y="7257"/>
                  </a:lnTo>
                  <a:lnTo>
                    <a:pt x="1540" y="7346"/>
                  </a:lnTo>
                  <a:lnTo>
                    <a:pt x="1470" y="7346"/>
                  </a:lnTo>
                  <a:lnTo>
                    <a:pt x="1400" y="7435"/>
                  </a:lnTo>
                  <a:lnTo>
                    <a:pt x="1120" y="7791"/>
                  </a:lnTo>
                  <a:lnTo>
                    <a:pt x="1120" y="7880"/>
                  </a:lnTo>
                  <a:lnTo>
                    <a:pt x="1050" y="7969"/>
                  </a:lnTo>
                  <a:lnTo>
                    <a:pt x="1260" y="8058"/>
                  </a:lnTo>
                  <a:lnTo>
                    <a:pt x="1540" y="8237"/>
                  </a:lnTo>
                  <a:lnTo>
                    <a:pt x="1540" y="8281"/>
                  </a:lnTo>
                  <a:lnTo>
                    <a:pt x="1540" y="8326"/>
                  </a:lnTo>
                  <a:lnTo>
                    <a:pt x="1470" y="8370"/>
                  </a:lnTo>
                  <a:lnTo>
                    <a:pt x="1050" y="8326"/>
                  </a:lnTo>
                  <a:lnTo>
                    <a:pt x="910" y="8326"/>
                  </a:lnTo>
                  <a:lnTo>
                    <a:pt x="910" y="8370"/>
                  </a:lnTo>
                  <a:lnTo>
                    <a:pt x="910" y="8459"/>
                  </a:lnTo>
                  <a:lnTo>
                    <a:pt x="980" y="8682"/>
                  </a:lnTo>
                  <a:lnTo>
                    <a:pt x="1050" y="8860"/>
                  </a:lnTo>
                  <a:lnTo>
                    <a:pt x="980" y="8904"/>
                  </a:lnTo>
                  <a:lnTo>
                    <a:pt x="840" y="8949"/>
                  </a:lnTo>
                  <a:lnTo>
                    <a:pt x="770" y="8949"/>
                  </a:lnTo>
                  <a:lnTo>
                    <a:pt x="630" y="8771"/>
                  </a:lnTo>
                  <a:lnTo>
                    <a:pt x="490" y="8682"/>
                  </a:lnTo>
                  <a:lnTo>
                    <a:pt x="350" y="8726"/>
                  </a:lnTo>
                  <a:lnTo>
                    <a:pt x="210" y="8771"/>
                  </a:lnTo>
                  <a:lnTo>
                    <a:pt x="140" y="8860"/>
                  </a:lnTo>
                  <a:lnTo>
                    <a:pt x="0" y="8904"/>
                  </a:lnTo>
                  <a:lnTo>
                    <a:pt x="1680" y="12333"/>
                  </a:lnTo>
                  <a:lnTo>
                    <a:pt x="2591" y="14069"/>
                  </a:lnTo>
                  <a:lnTo>
                    <a:pt x="2941" y="14737"/>
                  </a:lnTo>
                  <a:lnTo>
                    <a:pt x="3011" y="14826"/>
                  </a:lnTo>
                  <a:lnTo>
                    <a:pt x="3081" y="15004"/>
                  </a:lnTo>
                  <a:lnTo>
                    <a:pt x="3081" y="15093"/>
                  </a:lnTo>
                  <a:lnTo>
                    <a:pt x="3151" y="15315"/>
                  </a:lnTo>
                  <a:lnTo>
                    <a:pt x="3221" y="15449"/>
                  </a:lnTo>
                  <a:lnTo>
                    <a:pt x="3431" y="15583"/>
                  </a:lnTo>
                  <a:lnTo>
                    <a:pt x="3781" y="15761"/>
                  </a:lnTo>
                  <a:lnTo>
                    <a:pt x="3991" y="15805"/>
                  </a:lnTo>
                  <a:lnTo>
                    <a:pt x="3991" y="15850"/>
                  </a:lnTo>
                  <a:lnTo>
                    <a:pt x="4061" y="15983"/>
                  </a:lnTo>
                  <a:lnTo>
                    <a:pt x="4131" y="16117"/>
                  </a:lnTo>
                  <a:lnTo>
                    <a:pt x="4201" y="16206"/>
                  </a:lnTo>
                  <a:lnTo>
                    <a:pt x="4271" y="16250"/>
                  </a:lnTo>
                  <a:lnTo>
                    <a:pt x="4411" y="16295"/>
                  </a:lnTo>
                  <a:lnTo>
                    <a:pt x="4551" y="16295"/>
                  </a:lnTo>
                  <a:lnTo>
                    <a:pt x="4761" y="16384"/>
                  </a:lnTo>
                  <a:lnTo>
                    <a:pt x="4831" y="16295"/>
                  </a:lnTo>
                  <a:lnTo>
                    <a:pt x="4831" y="16206"/>
                  </a:lnTo>
                  <a:lnTo>
                    <a:pt x="4831" y="16072"/>
                  </a:lnTo>
                  <a:lnTo>
                    <a:pt x="4901" y="15983"/>
                  </a:lnTo>
                  <a:lnTo>
                    <a:pt x="4901" y="15761"/>
                  </a:lnTo>
                  <a:lnTo>
                    <a:pt x="4901" y="15494"/>
                  </a:lnTo>
                  <a:lnTo>
                    <a:pt x="4971" y="15315"/>
                  </a:lnTo>
                  <a:lnTo>
                    <a:pt x="5111" y="15315"/>
                  </a:lnTo>
                  <a:lnTo>
                    <a:pt x="5251" y="15271"/>
                  </a:lnTo>
                  <a:lnTo>
                    <a:pt x="5321" y="15182"/>
                  </a:lnTo>
                  <a:lnTo>
                    <a:pt x="5391" y="15048"/>
                  </a:lnTo>
                  <a:lnTo>
                    <a:pt x="5461" y="14959"/>
                  </a:lnTo>
                  <a:lnTo>
                    <a:pt x="5461" y="14870"/>
                  </a:lnTo>
                  <a:lnTo>
                    <a:pt x="5391" y="14737"/>
                  </a:lnTo>
                  <a:lnTo>
                    <a:pt x="5321" y="14692"/>
                  </a:lnTo>
                  <a:lnTo>
                    <a:pt x="5391" y="14470"/>
                  </a:lnTo>
                  <a:lnTo>
                    <a:pt x="5531" y="14425"/>
                  </a:lnTo>
                  <a:lnTo>
                    <a:pt x="5741" y="14381"/>
                  </a:lnTo>
                  <a:lnTo>
                    <a:pt x="5881" y="14336"/>
                  </a:lnTo>
                  <a:lnTo>
                    <a:pt x="5881" y="14202"/>
                  </a:lnTo>
                  <a:lnTo>
                    <a:pt x="5671" y="14113"/>
                  </a:lnTo>
                  <a:lnTo>
                    <a:pt x="5461" y="14024"/>
                  </a:lnTo>
                  <a:lnTo>
                    <a:pt x="5531" y="13980"/>
                  </a:lnTo>
                  <a:lnTo>
                    <a:pt x="5531" y="13846"/>
                  </a:lnTo>
                  <a:lnTo>
                    <a:pt x="5671" y="13757"/>
                  </a:lnTo>
                  <a:lnTo>
                    <a:pt x="5671" y="13713"/>
                  </a:lnTo>
                  <a:lnTo>
                    <a:pt x="5671" y="13624"/>
                  </a:lnTo>
                  <a:lnTo>
                    <a:pt x="5811" y="13579"/>
                  </a:lnTo>
                  <a:lnTo>
                    <a:pt x="5881" y="13401"/>
                  </a:lnTo>
                  <a:lnTo>
                    <a:pt x="6091" y="13357"/>
                  </a:lnTo>
                  <a:lnTo>
                    <a:pt x="6232" y="13223"/>
                  </a:lnTo>
                  <a:lnTo>
                    <a:pt x="6372" y="13178"/>
                  </a:lnTo>
                  <a:lnTo>
                    <a:pt x="6442" y="13178"/>
                  </a:lnTo>
                  <a:lnTo>
                    <a:pt x="6512" y="13267"/>
                  </a:lnTo>
                  <a:lnTo>
                    <a:pt x="6582" y="13134"/>
                  </a:lnTo>
                  <a:lnTo>
                    <a:pt x="6722" y="13089"/>
                  </a:lnTo>
                  <a:lnTo>
                    <a:pt x="6792" y="13134"/>
                  </a:lnTo>
                  <a:lnTo>
                    <a:pt x="6792" y="13267"/>
                  </a:lnTo>
                  <a:lnTo>
                    <a:pt x="6862" y="13401"/>
                  </a:lnTo>
                  <a:lnTo>
                    <a:pt x="7002" y="13490"/>
                  </a:lnTo>
                  <a:lnTo>
                    <a:pt x="7072" y="13579"/>
                  </a:lnTo>
                  <a:lnTo>
                    <a:pt x="7142" y="13579"/>
                  </a:lnTo>
                  <a:lnTo>
                    <a:pt x="7212" y="13579"/>
                  </a:lnTo>
                  <a:lnTo>
                    <a:pt x="7212" y="13446"/>
                  </a:lnTo>
                  <a:lnTo>
                    <a:pt x="7072" y="13223"/>
                  </a:lnTo>
                  <a:lnTo>
                    <a:pt x="7072" y="13134"/>
                  </a:lnTo>
                  <a:lnTo>
                    <a:pt x="7142" y="12956"/>
                  </a:lnTo>
                  <a:lnTo>
                    <a:pt x="7282" y="12867"/>
                  </a:lnTo>
                  <a:lnTo>
                    <a:pt x="7352" y="12867"/>
                  </a:lnTo>
                  <a:lnTo>
                    <a:pt x="7422" y="12867"/>
                  </a:lnTo>
                  <a:lnTo>
                    <a:pt x="7562" y="12956"/>
                  </a:lnTo>
                  <a:lnTo>
                    <a:pt x="7702" y="12956"/>
                  </a:lnTo>
                  <a:lnTo>
                    <a:pt x="7842" y="12956"/>
                  </a:lnTo>
                  <a:lnTo>
                    <a:pt x="7842" y="12867"/>
                  </a:lnTo>
                  <a:lnTo>
                    <a:pt x="7702" y="12644"/>
                  </a:lnTo>
                  <a:lnTo>
                    <a:pt x="8052" y="12733"/>
                  </a:lnTo>
                  <a:lnTo>
                    <a:pt x="8122" y="12867"/>
                  </a:lnTo>
                  <a:lnTo>
                    <a:pt x="8192" y="12867"/>
                  </a:lnTo>
                  <a:lnTo>
                    <a:pt x="8262" y="12822"/>
                  </a:lnTo>
                  <a:lnTo>
                    <a:pt x="8192" y="12689"/>
                  </a:lnTo>
                  <a:lnTo>
                    <a:pt x="8262" y="12600"/>
                  </a:lnTo>
                  <a:lnTo>
                    <a:pt x="8332" y="12555"/>
                  </a:lnTo>
                  <a:lnTo>
                    <a:pt x="8262" y="12333"/>
                  </a:lnTo>
                  <a:lnTo>
                    <a:pt x="8332" y="12288"/>
                  </a:lnTo>
                  <a:lnTo>
                    <a:pt x="8332" y="12154"/>
                  </a:lnTo>
                  <a:lnTo>
                    <a:pt x="8402" y="12110"/>
                  </a:lnTo>
                  <a:lnTo>
                    <a:pt x="8472" y="12110"/>
                  </a:lnTo>
                  <a:lnTo>
                    <a:pt x="8542" y="12154"/>
                  </a:lnTo>
                  <a:lnTo>
                    <a:pt x="8542" y="12288"/>
                  </a:lnTo>
                  <a:lnTo>
                    <a:pt x="8612" y="12333"/>
                  </a:lnTo>
                  <a:lnTo>
                    <a:pt x="8682" y="12288"/>
                  </a:lnTo>
                  <a:lnTo>
                    <a:pt x="8752" y="12199"/>
                  </a:lnTo>
                  <a:lnTo>
                    <a:pt x="8892" y="12199"/>
                  </a:lnTo>
                  <a:lnTo>
                    <a:pt x="9032" y="12154"/>
                  </a:lnTo>
                  <a:lnTo>
                    <a:pt x="9032" y="12199"/>
                  </a:lnTo>
                  <a:lnTo>
                    <a:pt x="8962" y="12333"/>
                  </a:lnTo>
                  <a:lnTo>
                    <a:pt x="9032" y="12377"/>
                  </a:lnTo>
                  <a:lnTo>
                    <a:pt x="9102" y="12377"/>
                  </a:lnTo>
                  <a:lnTo>
                    <a:pt x="9172" y="12377"/>
                  </a:lnTo>
                  <a:lnTo>
                    <a:pt x="9172" y="12154"/>
                  </a:lnTo>
                  <a:lnTo>
                    <a:pt x="9312" y="12110"/>
                  </a:lnTo>
                  <a:lnTo>
                    <a:pt x="9382" y="12065"/>
                  </a:lnTo>
                  <a:lnTo>
                    <a:pt x="9312" y="12021"/>
                  </a:lnTo>
                  <a:lnTo>
                    <a:pt x="9382" y="11976"/>
                  </a:lnTo>
                  <a:lnTo>
                    <a:pt x="9452" y="11887"/>
                  </a:lnTo>
                  <a:lnTo>
                    <a:pt x="9522" y="11843"/>
                  </a:lnTo>
                  <a:lnTo>
                    <a:pt x="9522" y="11754"/>
                  </a:lnTo>
                  <a:lnTo>
                    <a:pt x="9382" y="11709"/>
                  </a:lnTo>
                  <a:lnTo>
                    <a:pt x="9312" y="11620"/>
                  </a:lnTo>
                  <a:lnTo>
                    <a:pt x="9382" y="11576"/>
                  </a:lnTo>
                  <a:lnTo>
                    <a:pt x="9382" y="11487"/>
                  </a:lnTo>
                  <a:lnTo>
                    <a:pt x="9382" y="11353"/>
                  </a:lnTo>
                  <a:lnTo>
                    <a:pt x="9452" y="11264"/>
                  </a:lnTo>
                  <a:lnTo>
                    <a:pt x="9452" y="11086"/>
                  </a:lnTo>
                  <a:lnTo>
                    <a:pt x="9592" y="10952"/>
                  </a:lnTo>
                  <a:lnTo>
                    <a:pt x="9592" y="10863"/>
                  </a:lnTo>
                  <a:lnTo>
                    <a:pt x="9522" y="10730"/>
                  </a:lnTo>
                  <a:lnTo>
                    <a:pt x="9382" y="10641"/>
                  </a:lnTo>
                  <a:lnTo>
                    <a:pt x="9382" y="10552"/>
                  </a:lnTo>
                  <a:lnTo>
                    <a:pt x="9452" y="10463"/>
                  </a:lnTo>
                  <a:lnTo>
                    <a:pt x="9522" y="10418"/>
                  </a:lnTo>
                  <a:lnTo>
                    <a:pt x="9802" y="10374"/>
                  </a:lnTo>
                  <a:lnTo>
                    <a:pt x="9872" y="10285"/>
                  </a:lnTo>
                  <a:lnTo>
                    <a:pt x="9802" y="9928"/>
                  </a:lnTo>
                  <a:lnTo>
                    <a:pt x="9872" y="9928"/>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32" name="Maryland"/>
            <p:cNvSpPr>
              <a:spLocks noChangeAspect="1"/>
            </p:cNvSpPr>
            <p:nvPr/>
          </p:nvSpPr>
          <p:spPr bwMode="auto">
            <a:xfrm>
              <a:off x="4312" y="1840"/>
              <a:ext cx="435" cy="214"/>
            </a:xfrm>
            <a:custGeom>
              <a:avLst/>
              <a:gdLst/>
              <a:ahLst/>
              <a:cxnLst>
                <a:cxn ang="0">
                  <a:pos x="10508" y="5385"/>
                </a:cxn>
                <a:cxn ang="0">
                  <a:pos x="10960" y="5041"/>
                </a:cxn>
                <a:cxn ang="0">
                  <a:pos x="11017" y="4125"/>
                </a:cxn>
                <a:cxn ang="0">
                  <a:pos x="11299" y="4010"/>
                </a:cxn>
                <a:cxn ang="0">
                  <a:pos x="11695" y="3552"/>
                </a:cxn>
                <a:cxn ang="0">
                  <a:pos x="11864" y="1833"/>
                </a:cxn>
                <a:cxn ang="0">
                  <a:pos x="12373" y="2062"/>
                </a:cxn>
                <a:cxn ang="0">
                  <a:pos x="12203" y="2979"/>
                </a:cxn>
                <a:cxn ang="0">
                  <a:pos x="11921" y="4125"/>
                </a:cxn>
                <a:cxn ang="0">
                  <a:pos x="11695" y="6187"/>
                </a:cxn>
                <a:cxn ang="0">
                  <a:pos x="12034" y="6416"/>
                </a:cxn>
                <a:cxn ang="0">
                  <a:pos x="11977" y="7906"/>
                </a:cxn>
                <a:cxn ang="0">
                  <a:pos x="11864" y="8708"/>
                </a:cxn>
                <a:cxn ang="0">
                  <a:pos x="11977" y="9624"/>
                </a:cxn>
                <a:cxn ang="0">
                  <a:pos x="12429" y="9968"/>
                </a:cxn>
                <a:cxn ang="0">
                  <a:pos x="12486" y="10655"/>
                </a:cxn>
                <a:cxn ang="0">
                  <a:pos x="12260" y="11114"/>
                </a:cxn>
                <a:cxn ang="0">
                  <a:pos x="12486" y="12947"/>
                </a:cxn>
                <a:cxn ang="0">
                  <a:pos x="13107" y="13520"/>
                </a:cxn>
                <a:cxn ang="0">
                  <a:pos x="13503" y="13520"/>
                </a:cxn>
                <a:cxn ang="0">
                  <a:pos x="13729" y="13520"/>
                </a:cxn>
                <a:cxn ang="0">
                  <a:pos x="13785" y="14436"/>
                </a:cxn>
                <a:cxn ang="0">
                  <a:pos x="13955" y="15124"/>
                </a:cxn>
                <a:cxn ang="0">
                  <a:pos x="13955" y="16040"/>
                </a:cxn>
                <a:cxn ang="0">
                  <a:pos x="14520" y="15697"/>
                </a:cxn>
                <a:cxn ang="0">
                  <a:pos x="15932" y="13405"/>
                </a:cxn>
                <a:cxn ang="0">
                  <a:pos x="16158" y="13634"/>
                </a:cxn>
                <a:cxn ang="0">
                  <a:pos x="16384" y="11686"/>
                </a:cxn>
                <a:cxn ang="0">
                  <a:pos x="14011" y="10426"/>
                </a:cxn>
                <a:cxn ang="0">
                  <a:pos x="11130" y="687"/>
                </a:cxn>
                <a:cxn ang="0">
                  <a:pos x="3842" y="3552"/>
                </a:cxn>
                <a:cxn ang="0">
                  <a:pos x="904" y="8593"/>
                </a:cxn>
                <a:cxn ang="0">
                  <a:pos x="1582" y="6760"/>
                </a:cxn>
                <a:cxn ang="0">
                  <a:pos x="2429" y="5614"/>
                </a:cxn>
                <a:cxn ang="0">
                  <a:pos x="2881" y="5614"/>
                </a:cxn>
                <a:cxn ang="0">
                  <a:pos x="3672" y="5156"/>
                </a:cxn>
                <a:cxn ang="0">
                  <a:pos x="4181" y="4354"/>
                </a:cxn>
                <a:cxn ang="0">
                  <a:pos x="5198" y="4239"/>
                </a:cxn>
                <a:cxn ang="0">
                  <a:pos x="5763" y="4468"/>
                </a:cxn>
                <a:cxn ang="0">
                  <a:pos x="6045" y="5385"/>
                </a:cxn>
                <a:cxn ang="0">
                  <a:pos x="6780" y="6302"/>
                </a:cxn>
                <a:cxn ang="0">
                  <a:pos x="7175" y="7676"/>
                </a:cxn>
                <a:cxn ang="0">
                  <a:pos x="8418" y="8822"/>
                </a:cxn>
                <a:cxn ang="0">
                  <a:pos x="9209" y="10884"/>
                </a:cxn>
                <a:cxn ang="0">
                  <a:pos x="8644" y="12489"/>
                </a:cxn>
                <a:cxn ang="0">
                  <a:pos x="8813" y="14780"/>
                </a:cxn>
                <a:cxn ang="0">
                  <a:pos x="9491" y="13291"/>
                </a:cxn>
                <a:cxn ang="0">
                  <a:pos x="10282" y="14665"/>
                </a:cxn>
                <a:cxn ang="0">
                  <a:pos x="10508" y="14780"/>
                </a:cxn>
                <a:cxn ang="0">
                  <a:pos x="11299" y="14895"/>
                </a:cxn>
                <a:cxn ang="0">
                  <a:pos x="11864" y="14780"/>
                </a:cxn>
                <a:cxn ang="0">
                  <a:pos x="12260" y="15582"/>
                </a:cxn>
                <a:cxn ang="0">
                  <a:pos x="11921" y="13863"/>
                </a:cxn>
                <a:cxn ang="0">
                  <a:pos x="10734" y="12718"/>
                </a:cxn>
                <a:cxn ang="0">
                  <a:pos x="11299" y="12947"/>
                </a:cxn>
                <a:cxn ang="0">
                  <a:pos x="11525" y="12603"/>
                </a:cxn>
                <a:cxn ang="0">
                  <a:pos x="10960" y="10197"/>
                </a:cxn>
                <a:cxn ang="0">
                  <a:pos x="10791" y="9166"/>
                </a:cxn>
                <a:cxn ang="0">
                  <a:pos x="11073" y="8364"/>
                </a:cxn>
                <a:cxn ang="0">
                  <a:pos x="11073" y="7218"/>
                </a:cxn>
                <a:cxn ang="0">
                  <a:pos x="10847" y="6416"/>
                </a:cxn>
              </a:cxnLst>
              <a:rect l="0" t="0" r="r" b="b"/>
              <a:pathLst>
                <a:path w="16384" h="16384">
                  <a:moveTo>
                    <a:pt x="10395" y="5843"/>
                  </a:moveTo>
                  <a:lnTo>
                    <a:pt x="10395" y="5614"/>
                  </a:lnTo>
                  <a:lnTo>
                    <a:pt x="10339" y="5500"/>
                  </a:lnTo>
                  <a:lnTo>
                    <a:pt x="10282" y="5500"/>
                  </a:lnTo>
                  <a:lnTo>
                    <a:pt x="10226" y="5385"/>
                  </a:lnTo>
                  <a:lnTo>
                    <a:pt x="10282" y="5270"/>
                  </a:lnTo>
                  <a:lnTo>
                    <a:pt x="10339" y="5270"/>
                  </a:lnTo>
                  <a:lnTo>
                    <a:pt x="10452" y="5270"/>
                  </a:lnTo>
                  <a:lnTo>
                    <a:pt x="10508" y="5385"/>
                  </a:lnTo>
                  <a:lnTo>
                    <a:pt x="10621" y="5614"/>
                  </a:lnTo>
                  <a:lnTo>
                    <a:pt x="10678" y="5614"/>
                  </a:lnTo>
                  <a:lnTo>
                    <a:pt x="10847" y="5614"/>
                  </a:lnTo>
                  <a:lnTo>
                    <a:pt x="10904" y="5614"/>
                  </a:lnTo>
                  <a:lnTo>
                    <a:pt x="10904" y="5500"/>
                  </a:lnTo>
                  <a:lnTo>
                    <a:pt x="10791" y="5156"/>
                  </a:lnTo>
                  <a:lnTo>
                    <a:pt x="10847" y="5156"/>
                  </a:lnTo>
                  <a:lnTo>
                    <a:pt x="10904" y="5156"/>
                  </a:lnTo>
                  <a:lnTo>
                    <a:pt x="10960" y="5041"/>
                  </a:lnTo>
                  <a:lnTo>
                    <a:pt x="10960" y="4927"/>
                  </a:lnTo>
                  <a:lnTo>
                    <a:pt x="10904" y="4812"/>
                  </a:lnTo>
                  <a:lnTo>
                    <a:pt x="10904" y="4698"/>
                  </a:lnTo>
                  <a:lnTo>
                    <a:pt x="10904" y="4583"/>
                  </a:lnTo>
                  <a:lnTo>
                    <a:pt x="10960" y="4583"/>
                  </a:lnTo>
                  <a:lnTo>
                    <a:pt x="11130" y="4583"/>
                  </a:lnTo>
                  <a:lnTo>
                    <a:pt x="11073" y="4468"/>
                  </a:lnTo>
                  <a:lnTo>
                    <a:pt x="11017" y="4239"/>
                  </a:lnTo>
                  <a:lnTo>
                    <a:pt x="11017" y="4125"/>
                  </a:lnTo>
                  <a:lnTo>
                    <a:pt x="11073" y="4125"/>
                  </a:lnTo>
                  <a:lnTo>
                    <a:pt x="11130" y="4010"/>
                  </a:lnTo>
                  <a:lnTo>
                    <a:pt x="11186" y="4010"/>
                  </a:lnTo>
                  <a:lnTo>
                    <a:pt x="11243" y="4239"/>
                  </a:lnTo>
                  <a:lnTo>
                    <a:pt x="11243" y="4354"/>
                  </a:lnTo>
                  <a:lnTo>
                    <a:pt x="11299" y="4354"/>
                  </a:lnTo>
                  <a:lnTo>
                    <a:pt x="11356" y="4354"/>
                  </a:lnTo>
                  <a:lnTo>
                    <a:pt x="11356" y="4239"/>
                  </a:lnTo>
                  <a:lnTo>
                    <a:pt x="11299" y="4010"/>
                  </a:lnTo>
                  <a:lnTo>
                    <a:pt x="11299" y="3895"/>
                  </a:lnTo>
                  <a:lnTo>
                    <a:pt x="11356" y="3895"/>
                  </a:lnTo>
                  <a:lnTo>
                    <a:pt x="11412" y="3895"/>
                  </a:lnTo>
                  <a:lnTo>
                    <a:pt x="11469" y="4010"/>
                  </a:lnTo>
                  <a:lnTo>
                    <a:pt x="11525" y="3895"/>
                  </a:lnTo>
                  <a:lnTo>
                    <a:pt x="11525" y="3781"/>
                  </a:lnTo>
                  <a:lnTo>
                    <a:pt x="11525" y="3552"/>
                  </a:lnTo>
                  <a:lnTo>
                    <a:pt x="11582" y="3552"/>
                  </a:lnTo>
                  <a:lnTo>
                    <a:pt x="11695" y="3552"/>
                  </a:lnTo>
                  <a:lnTo>
                    <a:pt x="11751" y="3437"/>
                  </a:lnTo>
                  <a:lnTo>
                    <a:pt x="11808" y="3208"/>
                  </a:lnTo>
                  <a:lnTo>
                    <a:pt x="11808" y="2979"/>
                  </a:lnTo>
                  <a:lnTo>
                    <a:pt x="11751" y="2864"/>
                  </a:lnTo>
                  <a:lnTo>
                    <a:pt x="11695" y="2635"/>
                  </a:lnTo>
                  <a:lnTo>
                    <a:pt x="11695" y="2521"/>
                  </a:lnTo>
                  <a:lnTo>
                    <a:pt x="11751" y="2406"/>
                  </a:lnTo>
                  <a:lnTo>
                    <a:pt x="11808" y="2062"/>
                  </a:lnTo>
                  <a:lnTo>
                    <a:pt x="11864" y="1833"/>
                  </a:lnTo>
                  <a:lnTo>
                    <a:pt x="11977" y="1948"/>
                  </a:lnTo>
                  <a:lnTo>
                    <a:pt x="12090" y="1833"/>
                  </a:lnTo>
                  <a:lnTo>
                    <a:pt x="12147" y="1604"/>
                  </a:lnTo>
                  <a:lnTo>
                    <a:pt x="12203" y="1833"/>
                  </a:lnTo>
                  <a:lnTo>
                    <a:pt x="12203" y="2177"/>
                  </a:lnTo>
                  <a:lnTo>
                    <a:pt x="12147" y="2406"/>
                  </a:lnTo>
                  <a:lnTo>
                    <a:pt x="12147" y="2521"/>
                  </a:lnTo>
                  <a:lnTo>
                    <a:pt x="12203" y="2521"/>
                  </a:lnTo>
                  <a:lnTo>
                    <a:pt x="12373" y="2062"/>
                  </a:lnTo>
                  <a:lnTo>
                    <a:pt x="12542" y="2062"/>
                  </a:lnTo>
                  <a:lnTo>
                    <a:pt x="12486" y="2291"/>
                  </a:lnTo>
                  <a:lnTo>
                    <a:pt x="12486" y="2406"/>
                  </a:lnTo>
                  <a:lnTo>
                    <a:pt x="12542" y="2521"/>
                  </a:lnTo>
                  <a:lnTo>
                    <a:pt x="12542" y="2635"/>
                  </a:lnTo>
                  <a:lnTo>
                    <a:pt x="12486" y="2635"/>
                  </a:lnTo>
                  <a:lnTo>
                    <a:pt x="12316" y="2635"/>
                  </a:lnTo>
                  <a:lnTo>
                    <a:pt x="12316" y="2864"/>
                  </a:lnTo>
                  <a:lnTo>
                    <a:pt x="12203" y="2979"/>
                  </a:lnTo>
                  <a:lnTo>
                    <a:pt x="12203" y="3323"/>
                  </a:lnTo>
                  <a:lnTo>
                    <a:pt x="12373" y="3437"/>
                  </a:lnTo>
                  <a:lnTo>
                    <a:pt x="12373" y="3552"/>
                  </a:lnTo>
                  <a:lnTo>
                    <a:pt x="12373" y="3666"/>
                  </a:lnTo>
                  <a:lnTo>
                    <a:pt x="12260" y="3666"/>
                  </a:lnTo>
                  <a:lnTo>
                    <a:pt x="11921" y="3781"/>
                  </a:lnTo>
                  <a:lnTo>
                    <a:pt x="11864" y="3895"/>
                  </a:lnTo>
                  <a:lnTo>
                    <a:pt x="11921" y="4010"/>
                  </a:lnTo>
                  <a:lnTo>
                    <a:pt x="11921" y="4125"/>
                  </a:lnTo>
                  <a:lnTo>
                    <a:pt x="11864" y="4239"/>
                  </a:lnTo>
                  <a:lnTo>
                    <a:pt x="11751" y="4239"/>
                  </a:lnTo>
                  <a:lnTo>
                    <a:pt x="11695" y="4354"/>
                  </a:lnTo>
                  <a:lnTo>
                    <a:pt x="11751" y="4468"/>
                  </a:lnTo>
                  <a:lnTo>
                    <a:pt x="11638" y="4812"/>
                  </a:lnTo>
                  <a:lnTo>
                    <a:pt x="11582" y="5270"/>
                  </a:lnTo>
                  <a:lnTo>
                    <a:pt x="11525" y="5843"/>
                  </a:lnTo>
                  <a:lnTo>
                    <a:pt x="11582" y="5958"/>
                  </a:lnTo>
                  <a:lnTo>
                    <a:pt x="11695" y="6187"/>
                  </a:lnTo>
                  <a:lnTo>
                    <a:pt x="11751" y="6531"/>
                  </a:lnTo>
                  <a:lnTo>
                    <a:pt x="11808" y="6531"/>
                  </a:lnTo>
                  <a:lnTo>
                    <a:pt x="11808" y="6187"/>
                  </a:lnTo>
                  <a:lnTo>
                    <a:pt x="11977" y="5958"/>
                  </a:lnTo>
                  <a:lnTo>
                    <a:pt x="12034" y="5958"/>
                  </a:lnTo>
                  <a:lnTo>
                    <a:pt x="12090" y="6072"/>
                  </a:lnTo>
                  <a:lnTo>
                    <a:pt x="12090" y="6187"/>
                  </a:lnTo>
                  <a:lnTo>
                    <a:pt x="12090" y="6302"/>
                  </a:lnTo>
                  <a:lnTo>
                    <a:pt x="12034" y="6416"/>
                  </a:lnTo>
                  <a:lnTo>
                    <a:pt x="11977" y="6760"/>
                  </a:lnTo>
                  <a:lnTo>
                    <a:pt x="11977" y="6874"/>
                  </a:lnTo>
                  <a:lnTo>
                    <a:pt x="12034" y="7104"/>
                  </a:lnTo>
                  <a:lnTo>
                    <a:pt x="12090" y="7218"/>
                  </a:lnTo>
                  <a:lnTo>
                    <a:pt x="12034" y="7333"/>
                  </a:lnTo>
                  <a:lnTo>
                    <a:pt x="11921" y="7447"/>
                  </a:lnTo>
                  <a:lnTo>
                    <a:pt x="11921" y="7562"/>
                  </a:lnTo>
                  <a:lnTo>
                    <a:pt x="11921" y="7676"/>
                  </a:lnTo>
                  <a:lnTo>
                    <a:pt x="11977" y="7906"/>
                  </a:lnTo>
                  <a:lnTo>
                    <a:pt x="12034" y="8364"/>
                  </a:lnTo>
                  <a:lnTo>
                    <a:pt x="12090" y="8364"/>
                  </a:lnTo>
                  <a:lnTo>
                    <a:pt x="12147" y="8478"/>
                  </a:lnTo>
                  <a:lnTo>
                    <a:pt x="12147" y="8708"/>
                  </a:lnTo>
                  <a:lnTo>
                    <a:pt x="12147" y="8937"/>
                  </a:lnTo>
                  <a:lnTo>
                    <a:pt x="12203" y="9051"/>
                  </a:lnTo>
                  <a:lnTo>
                    <a:pt x="12147" y="9166"/>
                  </a:lnTo>
                  <a:lnTo>
                    <a:pt x="12034" y="9051"/>
                  </a:lnTo>
                  <a:lnTo>
                    <a:pt x="11864" y="8708"/>
                  </a:lnTo>
                  <a:lnTo>
                    <a:pt x="11808" y="8708"/>
                  </a:lnTo>
                  <a:lnTo>
                    <a:pt x="11751" y="8822"/>
                  </a:lnTo>
                  <a:lnTo>
                    <a:pt x="11751" y="8937"/>
                  </a:lnTo>
                  <a:lnTo>
                    <a:pt x="11751" y="9280"/>
                  </a:lnTo>
                  <a:lnTo>
                    <a:pt x="11695" y="9624"/>
                  </a:lnTo>
                  <a:lnTo>
                    <a:pt x="11695" y="9739"/>
                  </a:lnTo>
                  <a:lnTo>
                    <a:pt x="11808" y="9624"/>
                  </a:lnTo>
                  <a:lnTo>
                    <a:pt x="11921" y="9739"/>
                  </a:lnTo>
                  <a:lnTo>
                    <a:pt x="11977" y="9624"/>
                  </a:lnTo>
                  <a:lnTo>
                    <a:pt x="12090" y="9739"/>
                  </a:lnTo>
                  <a:lnTo>
                    <a:pt x="12147" y="9968"/>
                  </a:lnTo>
                  <a:lnTo>
                    <a:pt x="12203" y="9968"/>
                  </a:lnTo>
                  <a:lnTo>
                    <a:pt x="12260" y="9968"/>
                  </a:lnTo>
                  <a:lnTo>
                    <a:pt x="12316" y="9739"/>
                  </a:lnTo>
                  <a:lnTo>
                    <a:pt x="12373" y="9510"/>
                  </a:lnTo>
                  <a:lnTo>
                    <a:pt x="12429" y="9395"/>
                  </a:lnTo>
                  <a:lnTo>
                    <a:pt x="12486" y="9510"/>
                  </a:lnTo>
                  <a:lnTo>
                    <a:pt x="12429" y="9968"/>
                  </a:lnTo>
                  <a:lnTo>
                    <a:pt x="12429" y="10082"/>
                  </a:lnTo>
                  <a:lnTo>
                    <a:pt x="12429" y="10197"/>
                  </a:lnTo>
                  <a:lnTo>
                    <a:pt x="12542" y="10426"/>
                  </a:lnTo>
                  <a:lnTo>
                    <a:pt x="12655" y="10426"/>
                  </a:lnTo>
                  <a:lnTo>
                    <a:pt x="12768" y="10541"/>
                  </a:lnTo>
                  <a:lnTo>
                    <a:pt x="12825" y="10770"/>
                  </a:lnTo>
                  <a:lnTo>
                    <a:pt x="12768" y="10884"/>
                  </a:lnTo>
                  <a:lnTo>
                    <a:pt x="12655" y="10884"/>
                  </a:lnTo>
                  <a:lnTo>
                    <a:pt x="12486" y="10655"/>
                  </a:lnTo>
                  <a:lnTo>
                    <a:pt x="12373" y="10541"/>
                  </a:lnTo>
                  <a:lnTo>
                    <a:pt x="12203" y="10655"/>
                  </a:lnTo>
                  <a:lnTo>
                    <a:pt x="12090" y="10655"/>
                  </a:lnTo>
                  <a:lnTo>
                    <a:pt x="12034" y="10655"/>
                  </a:lnTo>
                  <a:lnTo>
                    <a:pt x="12034" y="10884"/>
                  </a:lnTo>
                  <a:lnTo>
                    <a:pt x="12034" y="11114"/>
                  </a:lnTo>
                  <a:lnTo>
                    <a:pt x="12090" y="11343"/>
                  </a:lnTo>
                  <a:lnTo>
                    <a:pt x="12203" y="11114"/>
                  </a:lnTo>
                  <a:lnTo>
                    <a:pt x="12260" y="11114"/>
                  </a:lnTo>
                  <a:lnTo>
                    <a:pt x="12429" y="11343"/>
                  </a:lnTo>
                  <a:lnTo>
                    <a:pt x="12429" y="11457"/>
                  </a:lnTo>
                  <a:lnTo>
                    <a:pt x="12203" y="11457"/>
                  </a:lnTo>
                  <a:lnTo>
                    <a:pt x="12147" y="11801"/>
                  </a:lnTo>
                  <a:lnTo>
                    <a:pt x="12034" y="12145"/>
                  </a:lnTo>
                  <a:lnTo>
                    <a:pt x="12090" y="12374"/>
                  </a:lnTo>
                  <a:lnTo>
                    <a:pt x="12260" y="12947"/>
                  </a:lnTo>
                  <a:lnTo>
                    <a:pt x="12316" y="12947"/>
                  </a:lnTo>
                  <a:lnTo>
                    <a:pt x="12486" y="12947"/>
                  </a:lnTo>
                  <a:lnTo>
                    <a:pt x="12542" y="12947"/>
                  </a:lnTo>
                  <a:lnTo>
                    <a:pt x="12655" y="13176"/>
                  </a:lnTo>
                  <a:lnTo>
                    <a:pt x="12768" y="13405"/>
                  </a:lnTo>
                  <a:lnTo>
                    <a:pt x="12825" y="13520"/>
                  </a:lnTo>
                  <a:lnTo>
                    <a:pt x="12994" y="13634"/>
                  </a:lnTo>
                  <a:lnTo>
                    <a:pt x="13107" y="13863"/>
                  </a:lnTo>
                  <a:lnTo>
                    <a:pt x="13164" y="13863"/>
                  </a:lnTo>
                  <a:lnTo>
                    <a:pt x="13164" y="13749"/>
                  </a:lnTo>
                  <a:lnTo>
                    <a:pt x="13107" y="13520"/>
                  </a:lnTo>
                  <a:lnTo>
                    <a:pt x="13107" y="13405"/>
                  </a:lnTo>
                  <a:lnTo>
                    <a:pt x="13107" y="13176"/>
                  </a:lnTo>
                  <a:lnTo>
                    <a:pt x="13107" y="13061"/>
                  </a:lnTo>
                  <a:lnTo>
                    <a:pt x="13220" y="12832"/>
                  </a:lnTo>
                  <a:lnTo>
                    <a:pt x="13277" y="12947"/>
                  </a:lnTo>
                  <a:lnTo>
                    <a:pt x="13220" y="13176"/>
                  </a:lnTo>
                  <a:lnTo>
                    <a:pt x="13277" y="13291"/>
                  </a:lnTo>
                  <a:lnTo>
                    <a:pt x="13446" y="13634"/>
                  </a:lnTo>
                  <a:lnTo>
                    <a:pt x="13503" y="13520"/>
                  </a:lnTo>
                  <a:lnTo>
                    <a:pt x="13503" y="13176"/>
                  </a:lnTo>
                  <a:lnTo>
                    <a:pt x="13503" y="12947"/>
                  </a:lnTo>
                  <a:lnTo>
                    <a:pt x="13559" y="12832"/>
                  </a:lnTo>
                  <a:lnTo>
                    <a:pt x="13616" y="12718"/>
                  </a:lnTo>
                  <a:lnTo>
                    <a:pt x="13616" y="12832"/>
                  </a:lnTo>
                  <a:lnTo>
                    <a:pt x="13616" y="13061"/>
                  </a:lnTo>
                  <a:lnTo>
                    <a:pt x="13616" y="13405"/>
                  </a:lnTo>
                  <a:lnTo>
                    <a:pt x="13616" y="13634"/>
                  </a:lnTo>
                  <a:lnTo>
                    <a:pt x="13729" y="13520"/>
                  </a:lnTo>
                  <a:lnTo>
                    <a:pt x="13785" y="13405"/>
                  </a:lnTo>
                  <a:lnTo>
                    <a:pt x="13842" y="13520"/>
                  </a:lnTo>
                  <a:lnTo>
                    <a:pt x="13898" y="13634"/>
                  </a:lnTo>
                  <a:lnTo>
                    <a:pt x="13842" y="13749"/>
                  </a:lnTo>
                  <a:lnTo>
                    <a:pt x="13672" y="13863"/>
                  </a:lnTo>
                  <a:lnTo>
                    <a:pt x="13616" y="14207"/>
                  </a:lnTo>
                  <a:lnTo>
                    <a:pt x="13559" y="14436"/>
                  </a:lnTo>
                  <a:lnTo>
                    <a:pt x="13616" y="14551"/>
                  </a:lnTo>
                  <a:lnTo>
                    <a:pt x="13785" y="14436"/>
                  </a:lnTo>
                  <a:lnTo>
                    <a:pt x="13898" y="14436"/>
                  </a:lnTo>
                  <a:lnTo>
                    <a:pt x="13955" y="14207"/>
                  </a:lnTo>
                  <a:lnTo>
                    <a:pt x="14068" y="14207"/>
                  </a:lnTo>
                  <a:lnTo>
                    <a:pt x="14181" y="14207"/>
                  </a:lnTo>
                  <a:lnTo>
                    <a:pt x="14181" y="14322"/>
                  </a:lnTo>
                  <a:lnTo>
                    <a:pt x="14124" y="14436"/>
                  </a:lnTo>
                  <a:lnTo>
                    <a:pt x="13955" y="14665"/>
                  </a:lnTo>
                  <a:lnTo>
                    <a:pt x="13898" y="15009"/>
                  </a:lnTo>
                  <a:lnTo>
                    <a:pt x="13955" y="15124"/>
                  </a:lnTo>
                  <a:lnTo>
                    <a:pt x="14011" y="15124"/>
                  </a:lnTo>
                  <a:lnTo>
                    <a:pt x="14237" y="14895"/>
                  </a:lnTo>
                  <a:lnTo>
                    <a:pt x="14294" y="14895"/>
                  </a:lnTo>
                  <a:lnTo>
                    <a:pt x="14294" y="15009"/>
                  </a:lnTo>
                  <a:lnTo>
                    <a:pt x="14181" y="15353"/>
                  </a:lnTo>
                  <a:lnTo>
                    <a:pt x="14068" y="15467"/>
                  </a:lnTo>
                  <a:lnTo>
                    <a:pt x="13955" y="15582"/>
                  </a:lnTo>
                  <a:lnTo>
                    <a:pt x="13955" y="15811"/>
                  </a:lnTo>
                  <a:lnTo>
                    <a:pt x="13955" y="16040"/>
                  </a:lnTo>
                  <a:lnTo>
                    <a:pt x="14068" y="16040"/>
                  </a:lnTo>
                  <a:lnTo>
                    <a:pt x="14124" y="16384"/>
                  </a:lnTo>
                  <a:lnTo>
                    <a:pt x="14181" y="16384"/>
                  </a:lnTo>
                  <a:lnTo>
                    <a:pt x="14237" y="16269"/>
                  </a:lnTo>
                  <a:lnTo>
                    <a:pt x="14237" y="15926"/>
                  </a:lnTo>
                  <a:lnTo>
                    <a:pt x="14294" y="15926"/>
                  </a:lnTo>
                  <a:lnTo>
                    <a:pt x="14350" y="15926"/>
                  </a:lnTo>
                  <a:lnTo>
                    <a:pt x="14520" y="15926"/>
                  </a:lnTo>
                  <a:lnTo>
                    <a:pt x="14520" y="15697"/>
                  </a:lnTo>
                  <a:lnTo>
                    <a:pt x="14633" y="15697"/>
                  </a:lnTo>
                  <a:lnTo>
                    <a:pt x="14746" y="15697"/>
                  </a:lnTo>
                  <a:lnTo>
                    <a:pt x="14802" y="15582"/>
                  </a:lnTo>
                  <a:lnTo>
                    <a:pt x="14859" y="15353"/>
                  </a:lnTo>
                  <a:lnTo>
                    <a:pt x="15763" y="14665"/>
                  </a:lnTo>
                  <a:lnTo>
                    <a:pt x="15763" y="13978"/>
                  </a:lnTo>
                  <a:lnTo>
                    <a:pt x="15876" y="13863"/>
                  </a:lnTo>
                  <a:lnTo>
                    <a:pt x="15932" y="13749"/>
                  </a:lnTo>
                  <a:lnTo>
                    <a:pt x="15932" y="13405"/>
                  </a:lnTo>
                  <a:lnTo>
                    <a:pt x="15932" y="13061"/>
                  </a:lnTo>
                  <a:lnTo>
                    <a:pt x="15932" y="12718"/>
                  </a:lnTo>
                  <a:lnTo>
                    <a:pt x="15989" y="12603"/>
                  </a:lnTo>
                  <a:lnTo>
                    <a:pt x="16045" y="12489"/>
                  </a:lnTo>
                  <a:lnTo>
                    <a:pt x="16102" y="12489"/>
                  </a:lnTo>
                  <a:lnTo>
                    <a:pt x="16158" y="12603"/>
                  </a:lnTo>
                  <a:lnTo>
                    <a:pt x="16158" y="12832"/>
                  </a:lnTo>
                  <a:lnTo>
                    <a:pt x="16158" y="13291"/>
                  </a:lnTo>
                  <a:lnTo>
                    <a:pt x="16158" y="13634"/>
                  </a:lnTo>
                  <a:lnTo>
                    <a:pt x="16102" y="13749"/>
                  </a:lnTo>
                  <a:lnTo>
                    <a:pt x="16102" y="14093"/>
                  </a:lnTo>
                  <a:lnTo>
                    <a:pt x="16045" y="14436"/>
                  </a:lnTo>
                  <a:lnTo>
                    <a:pt x="16215" y="14322"/>
                  </a:lnTo>
                  <a:lnTo>
                    <a:pt x="16271" y="13978"/>
                  </a:lnTo>
                  <a:lnTo>
                    <a:pt x="16328" y="13520"/>
                  </a:lnTo>
                  <a:lnTo>
                    <a:pt x="16271" y="12718"/>
                  </a:lnTo>
                  <a:lnTo>
                    <a:pt x="16384" y="11916"/>
                  </a:lnTo>
                  <a:lnTo>
                    <a:pt x="16384" y="11686"/>
                  </a:lnTo>
                  <a:lnTo>
                    <a:pt x="16384" y="11457"/>
                  </a:lnTo>
                  <a:lnTo>
                    <a:pt x="16328" y="11228"/>
                  </a:lnTo>
                  <a:lnTo>
                    <a:pt x="16328" y="10999"/>
                  </a:lnTo>
                  <a:lnTo>
                    <a:pt x="16328" y="10770"/>
                  </a:lnTo>
                  <a:lnTo>
                    <a:pt x="16384" y="10541"/>
                  </a:lnTo>
                  <a:lnTo>
                    <a:pt x="16384" y="10312"/>
                  </a:lnTo>
                  <a:lnTo>
                    <a:pt x="15367" y="10770"/>
                  </a:lnTo>
                  <a:lnTo>
                    <a:pt x="14181" y="11228"/>
                  </a:lnTo>
                  <a:lnTo>
                    <a:pt x="14011" y="10426"/>
                  </a:lnTo>
                  <a:lnTo>
                    <a:pt x="13898" y="9624"/>
                  </a:lnTo>
                  <a:lnTo>
                    <a:pt x="13672" y="8020"/>
                  </a:lnTo>
                  <a:lnTo>
                    <a:pt x="13333" y="5270"/>
                  </a:lnTo>
                  <a:lnTo>
                    <a:pt x="13164" y="4354"/>
                  </a:lnTo>
                  <a:lnTo>
                    <a:pt x="13107" y="3895"/>
                  </a:lnTo>
                  <a:lnTo>
                    <a:pt x="13051" y="3208"/>
                  </a:lnTo>
                  <a:lnTo>
                    <a:pt x="12599" y="0"/>
                  </a:lnTo>
                  <a:lnTo>
                    <a:pt x="11582" y="458"/>
                  </a:lnTo>
                  <a:lnTo>
                    <a:pt x="11130" y="687"/>
                  </a:lnTo>
                  <a:lnTo>
                    <a:pt x="10000" y="1146"/>
                  </a:lnTo>
                  <a:lnTo>
                    <a:pt x="9209" y="1375"/>
                  </a:lnTo>
                  <a:lnTo>
                    <a:pt x="8531" y="1719"/>
                  </a:lnTo>
                  <a:lnTo>
                    <a:pt x="7740" y="2062"/>
                  </a:lnTo>
                  <a:lnTo>
                    <a:pt x="7006" y="2406"/>
                  </a:lnTo>
                  <a:lnTo>
                    <a:pt x="6949" y="2406"/>
                  </a:lnTo>
                  <a:lnTo>
                    <a:pt x="4802" y="3208"/>
                  </a:lnTo>
                  <a:lnTo>
                    <a:pt x="4011" y="3552"/>
                  </a:lnTo>
                  <a:lnTo>
                    <a:pt x="3842" y="3552"/>
                  </a:lnTo>
                  <a:lnTo>
                    <a:pt x="2373" y="4125"/>
                  </a:lnTo>
                  <a:lnTo>
                    <a:pt x="1977" y="4239"/>
                  </a:lnTo>
                  <a:lnTo>
                    <a:pt x="339" y="4812"/>
                  </a:lnTo>
                  <a:lnTo>
                    <a:pt x="0" y="5041"/>
                  </a:lnTo>
                  <a:lnTo>
                    <a:pt x="452" y="9624"/>
                  </a:lnTo>
                  <a:lnTo>
                    <a:pt x="508" y="9395"/>
                  </a:lnTo>
                  <a:lnTo>
                    <a:pt x="678" y="8937"/>
                  </a:lnTo>
                  <a:lnTo>
                    <a:pt x="791" y="8708"/>
                  </a:lnTo>
                  <a:lnTo>
                    <a:pt x="904" y="8593"/>
                  </a:lnTo>
                  <a:lnTo>
                    <a:pt x="1017" y="8478"/>
                  </a:lnTo>
                  <a:lnTo>
                    <a:pt x="1017" y="8364"/>
                  </a:lnTo>
                  <a:lnTo>
                    <a:pt x="1073" y="8135"/>
                  </a:lnTo>
                  <a:lnTo>
                    <a:pt x="1130" y="8020"/>
                  </a:lnTo>
                  <a:lnTo>
                    <a:pt x="1243" y="7791"/>
                  </a:lnTo>
                  <a:lnTo>
                    <a:pt x="1469" y="7333"/>
                  </a:lnTo>
                  <a:lnTo>
                    <a:pt x="1525" y="7218"/>
                  </a:lnTo>
                  <a:lnTo>
                    <a:pt x="1582" y="6874"/>
                  </a:lnTo>
                  <a:lnTo>
                    <a:pt x="1582" y="6760"/>
                  </a:lnTo>
                  <a:lnTo>
                    <a:pt x="1695" y="6760"/>
                  </a:lnTo>
                  <a:lnTo>
                    <a:pt x="1751" y="6760"/>
                  </a:lnTo>
                  <a:lnTo>
                    <a:pt x="1864" y="6874"/>
                  </a:lnTo>
                  <a:lnTo>
                    <a:pt x="1977" y="6989"/>
                  </a:lnTo>
                  <a:lnTo>
                    <a:pt x="2090" y="6874"/>
                  </a:lnTo>
                  <a:lnTo>
                    <a:pt x="2203" y="6416"/>
                  </a:lnTo>
                  <a:lnTo>
                    <a:pt x="2316" y="5843"/>
                  </a:lnTo>
                  <a:lnTo>
                    <a:pt x="2373" y="5729"/>
                  </a:lnTo>
                  <a:lnTo>
                    <a:pt x="2429" y="5614"/>
                  </a:lnTo>
                  <a:lnTo>
                    <a:pt x="2429" y="5385"/>
                  </a:lnTo>
                  <a:lnTo>
                    <a:pt x="2486" y="5156"/>
                  </a:lnTo>
                  <a:lnTo>
                    <a:pt x="2542" y="4927"/>
                  </a:lnTo>
                  <a:lnTo>
                    <a:pt x="2599" y="4927"/>
                  </a:lnTo>
                  <a:lnTo>
                    <a:pt x="2655" y="4927"/>
                  </a:lnTo>
                  <a:lnTo>
                    <a:pt x="2655" y="5041"/>
                  </a:lnTo>
                  <a:lnTo>
                    <a:pt x="2655" y="5270"/>
                  </a:lnTo>
                  <a:lnTo>
                    <a:pt x="2712" y="5500"/>
                  </a:lnTo>
                  <a:lnTo>
                    <a:pt x="2881" y="5614"/>
                  </a:lnTo>
                  <a:lnTo>
                    <a:pt x="3051" y="5614"/>
                  </a:lnTo>
                  <a:lnTo>
                    <a:pt x="3220" y="5614"/>
                  </a:lnTo>
                  <a:lnTo>
                    <a:pt x="3446" y="5614"/>
                  </a:lnTo>
                  <a:lnTo>
                    <a:pt x="3559" y="5729"/>
                  </a:lnTo>
                  <a:lnTo>
                    <a:pt x="3616" y="5614"/>
                  </a:lnTo>
                  <a:lnTo>
                    <a:pt x="3672" y="5500"/>
                  </a:lnTo>
                  <a:lnTo>
                    <a:pt x="3616" y="5385"/>
                  </a:lnTo>
                  <a:lnTo>
                    <a:pt x="3672" y="5270"/>
                  </a:lnTo>
                  <a:lnTo>
                    <a:pt x="3672" y="5156"/>
                  </a:lnTo>
                  <a:lnTo>
                    <a:pt x="3729" y="5041"/>
                  </a:lnTo>
                  <a:lnTo>
                    <a:pt x="3785" y="4927"/>
                  </a:lnTo>
                  <a:lnTo>
                    <a:pt x="3729" y="4812"/>
                  </a:lnTo>
                  <a:lnTo>
                    <a:pt x="3672" y="4698"/>
                  </a:lnTo>
                  <a:lnTo>
                    <a:pt x="3729" y="4583"/>
                  </a:lnTo>
                  <a:lnTo>
                    <a:pt x="3842" y="4583"/>
                  </a:lnTo>
                  <a:lnTo>
                    <a:pt x="4011" y="4354"/>
                  </a:lnTo>
                  <a:lnTo>
                    <a:pt x="4124" y="4354"/>
                  </a:lnTo>
                  <a:lnTo>
                    <a:pt x="4181" y="4354"/>
                  </a:lnTo>
                  <a:lnTo>
                    <a:pt x="4237" y="4354"/>
                  </a:lnTo>
                  <a:lnTo>
                    <a:pt x="4294" y="4239"/>
                  </a:lnTo>
                  <a:lnTo>
                    <a:pt x="4350" y="4010"/>
                  </a:lnTo>
                  <a:lnTo>
                    <a:pt x="4407" y="3895"/>
                  </a:lnTo>
                  <a:lnTo>
                    <a:pt x="4520" y="3781"/>
                  </a:lnTo>
                  <a:lnTo>
                    <a:pt x="4689" y="3666"/>
                  </a:lnTo>
                  <a:lnTo>
                    <a:pt x="4802" y="3781"/>
                  </a:lnTo>
                  <a:lnTo>
                    <a:pt x="5085" y="4125"/>
                  </a:lnTo>
                  <a:lnTo>
                    <a:pt x="5198" y="4239"/>
                  </a:lnTo>
                  <a:lnTo>
                    <a:pt x="5367" y="4125"/>
                  </a:lnTo>
                  <a:lnTo>
                    <a:pt x="5480" y="4125"/>
                  </a:lnTo>
                  <a:lnTo>
                    <a:pt x="5537" y="4125"/>
                  </a:lnTo>
                  <a:lnTo>
                    <a:pt x="5593" y="4010"/>
                  </a:lnTo>
                  <a:lnTo>
                    <a:pt x="5650" y="3895"/>
                  </a:lnTo>
                  <a:lnTo>
                    <a:pt x="5706" y="4010"/>
                  </a:lnTo>
                  <a:lnTo>
                    <a:pt x="5819" y="4125"/>
                  </a:lnTo>
                  <a:lnTo>
                    <a:pt x="5819" y="4239"/>
                  </a:lnTo>
                  <a:lnTo>
                    <a:pt x="5763" y="4468"/>
                  </a:lnTo>
                  <a:lnTo>
                    <a:pt x="5706" y="4583"/>
                  </a:lnTo>
                  <a:lnTo>
                    <a:pt x="5763" y="4698"/>
                  </a:lnTo>
                  <a:lnTo>
                    <a:pt x="5876" y="4927"/>
                  </a:lnTo>
                  <a:lnTo>
                    <a:pt x="5932" y="4927"/>
                  </a:lnTo>
                  <a:lnTo>
                    <a:pt x="5989" y="4812"/>
                  </a:lnTo>
                  <a:lnTo>
                    <a:pt x="6102" y="4812"/>
                  </a:lnTo>
                  <a:lnTo>
                    <a:pt x="6102" y="4927"/>
                  </a:lnTo>
                  <a:lnTo>
                    <a:pt x="6045" y="5156"/>
                  </a:lnTo>
                  <a:lnTo>
                    <a:pt x="6045" y="5385"/>
                  </a:lnTo>
                  <a:lnTo>
                    <a:pt x="6102" y="5500"/>
                  </a:lnTo>
                  <a:lnTo>
                    <a:pt x="6215" y="5614"/>
                  </a:lnTo>
                  <a:lnTo>
                    <a:pt x="6271" y="5729"/>
                  </a:lnTo>
                  <a:lnTo>
                    <a:pt x="6271" y="5843"/>
                  </a:lnTo>
                  <a:lnTo>
                    <a:pt x="6271" y="6072"/>
                  </a:lnTo>
                  <a:lnTo>
                    <a:pt x="6441" y="6302"/>
                  </a:lnTo>
                  <a:lnTo>
                    <a:pt x="6554" y="6302"/>
                  </a:lnTo>
                  <a:lnTo>
                    <a:pt x="6723" y="6416"/>
                  </a:lnTo>
                  <a:lnTo>
                    <a:pt x="6780" y="6302"/>
                  </a:lnTo>
                  <a:lnTo>
                    <a:pt x="7006" y="6531"/>
                  </a:lnTo>
                  <a:lnTo>
                    <a:pt x="7119" y="6645"/>
                  </a:lnTo>
                  <a:lnTo>
                    <a:pt x="7232" y="6645"/>
                  </a:lnTo>
                  <a:lnTo>
                    <a:pt x="7345" y="6760"/>
                  </a:lnTo>
                  <a:lnTo>
                    <a:pt x="7345" y="6874"/>
                  </a:lnTo>
                  <a:lnTo>
                    <a:pt x="7345" y="6989"/>
                  </a:lnTo>
                  <a:lnTo>
                    <a:pt x="7288" y="7218"/>
                  </a:lnTo>
                  <a:lnTo>
                    <a:pt x="7175" y="7447"/>
                  </a:lnTo>
                  <a:lnTo>
                    <a:pt x="7175" y="7676"/>
                  </a:lnTo>
                  <a:lnTo>
                    <a:pt x="7175" y="7791"/>
                  </a:lnTo>
                  <a:lnTo>
                    <a:pt x="7288" y="8020"/>
                  </a:lnTo>
                  <a:lnTo>
                    <a:pt x="7458" y="8135"/>
                  </a:lnTo>
                  <a:lnTo>
                    <a:pt x="7627" y="8249"/>
                  </a:lnTo>
                  <a:lnTo>
                    <a:pt x="7910" y="8249"/>
                  </a:lnTo>
                  <a:lnTo>
                    <a:pt x="8192" y="8364"/>
                  </a:lnTo>
                  <a:lnTo>
                    <a:pt x="8248" y="8708"/>
                  </a:lnTo>
                  <a:lnTo>
                    <a:pt x="8305" y="8822"/>
                  </a:lnTo>
                  <a:lnTo>
                    <a:pt x="8418" y="8822"/>
                  </a:lnTo>
                  <a:lnTo>
                    <a:pt x="8587" y="8822"/>
                  </a:lnTo>
                  <a:lnTo>
                    <a:pt x="8757" y="9051"/>
                  </a:lnTo>
                  <a:lnTo>
                    <a:pt x="8983" y="8364"/>
                  </a:lnTo>
                  <a:lnTo>
                    <a:pt x="9152" y="8593"/>
                  </a:lnTo>
                  <a:lnTo>
                    <a:pt x="9491" y="9051"/>
                  </a:lnTo>
                  <a:lnTo>
                    <a:pt x="9152" y="10082"/>
                  </a:lnTo>
                  <a:lnTo>
                    <a:pt x="9152" y="10426"/>
                  </a:lnTo>
                  <a:lnTo>
                    <a:pt x="9209" y="10770"/>
                  </a:lnTo>
                  <a:lnTo>
                    <a:pt x="9209" y="10884"/>
                  </a:lnTo>
                  <a:lnTo>
                    <a:pt x="9152" y="11114"/>
                  </a:lnTo>
                  <a:lnTo>
                    <a:pt x="9096" y="11114"/>
                  </a:lnTo>
                  <a:lnTo>
                    <a:pt x="8983" y="11343"/>
                  </a:lnTo>
                  <a:lnTo>
                    <a:pt x="8983" y="11457"/>
                  </a:lnTo>
                  <a:lnTo>
                    <a:pt x="8983" y="11801"/>
                  </a:lnTo>
                  <a:lnTo>
                    <a:pt x="8926" y="11916"/>
                  </a:lnTo>
                  <a:lnTo>
                    <a:pt x="8757" y="12145"/>
                  </a:lnTo>
                  <a:lnTo>
                    <a:pt x="8700" y="12259"/>
                  </a:lnTo>
                  <a:lnTo>
                    <a:pt x="8644" y="12489"/>
                  </a:lnTo>
                  <a:lnTo>
                    <a:pt x="8587" y="12718"/>
                  </a:lnTo>
                  <a:lnTo>
                    <a:pt x="8587" y="12947"/>
                  </a:lnTo>
                  <a:lnTo>
                    <a:pt x="8531" y="13176"/>
                  </a:lnTo>
                  <a:lnTo>
                    <a:pt x="8531" y="13520"/>
                  </a:lnTo>
                  <a:lnTo>
                    <a:pt x="8531" y="13863"/>
                  </a:lnTo>
                  <a:lnTo>
                    <a:pt x="8531" y="14093"/>
                  </a:lnTo>
                  <a:lnTo>
                    <a:pt x="8644" y="14436"/>
                  </a:lnTo>
                  <a:lnTo>
                    <a:pt x="8757" y="14551"/>
                  </a:lnTo>
                  <a:lnTo>
                    <a:pt x="8813" y="14780"/>
                  </a:lnTo>
                  <a:lnTo>
                    <a:pt x="8926" y="14780"/>
                  </a:lnTo>
                  <a:lnTo>
                    <a:pt x="8983" y="14665"/>
                  </a:lnTo>
                  <a:lnTo>
                    <a:pt x="9209" y="14322"/>
                  </a:lnTo>
                  <a:lnTo>
                    <a:pt x="9378" y="14207"/>
                  </a:lnTo>
                  <a:lnTo>
                    <a:pt x="9491" y="13978"/>
                  </a:lnTo>
                  <a:lnTo>
                    <a:pt x="9435" y="13749"/>
                  </a:lnTo>
                  <a:lnTo>
                    <a:pt x="9435" y="13634"/>
                  </a:lnTo>
                  <a:lnTo>
                    <a:pt x="9491" y="13520"/>
                  </a:lnTo>
                  <a:lnTo>
                    <a:pt x="9491" y="13291"/>
                  </a:lnTo>
                  <a:lnTo>
                    <a:pt x="9548" y="13291"/>
                  </a:lnTo>
                  <a:lnTo>
                    <a:pt x="9604" y="13291"/>
                  </a:lnTo>
                  <a:lnTo>
                    <a:pt x="9774" y="13863"/>
                  </a:lnTo>
                  <a:lnTo>
                    <a:pt x="9830" y="14207"/>
                  </a:lnTo>
                  <a:lnTo>
                    <a:pt x="10000" y="14436"/>
                  </a:lnTo>
                  <a:lnTo>
                    <a:pt x="10056" y="14665"/>
                  </a:lnTo>
                  <a:lnTo>
                    <a:pt x="10169" y="14780"/>
                  </a:lnTo>
                  <a:lnTo>
                    <a:pt x="10226" y="14780"/>
                  </a:lnTo>
                  <a:lnTo>
                    <a:pt x="10282" y="14665"/>
                  </a:lnTo>
                  <a:lnTo>
                    <a:pt x="10282" y="14551"/>
                  </a:lnTo>
                  <a:lnTo>
                    <a:pt x="10169" y="14322"/>
                  </a:lnTo>
                  <a:lnTo>
                    <a:pt x="10169" y="14093"/>
                  </a:lnTo>
                  <a:lnTo>
                    <a:pt x="10169" y="13978"/>
                  </a:lnTo>
                  <a:lnTo>
                    <a:pt x="10226" y="13978"/>
                  </a:lnTo>
                  <a:lnTo>
                    <a:pt x="10282" y="13978"/>
                  </a:lnTo>
                  <a:lnTo>
                    <a:pt x="10395" y="14322"/>
                  </a:lnTo>
                  <a:lnTo>
                    <a:pt x="10395" y="14551"/>
                  </a:lnTo>
                  <a:lnTo>
                    <a:pt x="10508" y="14780"/>
                  </a:lnTo>
                  <a:lnTo>
                    <a:pt x="10621" y="15009"/>
                  </a:lnTo>
                  <a:lnTo>
                    <a:pt x="10678" y="15009"/>
                  </a:lnTo>
                  <a:lnTo>
                    <a:pt x="10678" y="14895"/>
                  </a:lnTo>
                  <a:lnTo>
                    <a:pt x="10734" y="14551"/>
                  </a:lnTo>
                  <a:lnTo>
                    <a:pt x="10960" y="14665"/>
                  </a:lnTo>
                  <a:lnTo>
                    <a:pt x="11017" y="14895"/>
                  </a:lnTo>
                  <a:lnTo>
                    <a:pt x="11073" y="14895"/>
                  </a:lnTo>
                  <a:lnTo>
                    <a:pt x="11186" y="14895"/>
                  </a:lnTo>
                  <a:lnTo>
                    <a:pt x="11299" y="14895"/>
                  </a:lnTo>
                  <a:lnTo>
                    <a:pt x="11412" y="15009"/>
                  </a:lnTo>
                  <a:lnTo>
                    <a:pt x="11412" y="15238"/>
                  </a:lnTo>
                  <a:lnTo>
                    <a:pt x="11525" y="15353"/>
                  </a:lnTo>
                  <a:lnTo>
                    <a:pt x="11582" y="15238"/>
                  </a:lnTo>
                  <a:lnTo>
                    <a:pt x="11695" y="15238"/>
                  </a:lnTo>
                  <a:lnTo>
                    <a:pt x="11751" y="15124"/>
                  </a:lnTo>
                  <a:lnTo>
                    <a:pt x="11695" y="14780"/>
                  </a:lnTo>
                  <a:lnTo>
                    <a:pt x="11751" y="14780"/>
                  </a:lnTo>
                  <a:lnTo>
                    <a:pt x="11864" y="14780"/>
                  </a:lnTo>
                  <a:lnTo>
                    <a:pt x="11864" y="14895"/>
                  </a:lnTo>
                  <a:lnTo>
                    <a:pt x="11864" y="15238"/>
                  </a:lnTo>
                  <a:lnTo>
                    <a:pt x="11921" y="15467"/>
                  </a:lnTo>
                  <a:lnTo>
                    <a:pt x="12090" y="15467"/>
                  </a:lnTo>
                  <a:lnTo>
                    <a:pt x="12147" y="15697"/>
                  </a:lnTo>
                  <a:lnTo>
                    <a:pt x="12203" y="15926"/>
                  </a:lnTo>
                  <a:lnTo>
                    <a:pt x="12316" y="15926"/>
                  </a:lnTo>
                  <a:lnTo>
                    <a:pt x="12316" y="15697"/>
                  </a:lnTo>
                  <a:lnTo>
                    <a:pt x="12260" y="15582"/>
                  </a:lnTo>
                  <a:lnTo>
                    <a:pt x="12203" y="15353"/>
                  </a:lnTo>
                  <a:lnTo>
                    <a:pt x="12260" y="15238"/>
                  </a:lnTo>
                  <a:lnTo>
                    <a:pt x="12203" y="15124"/>
                  </a:lnTo>
                  <a:lnTo>
                    <a:pt x="12090" y="14895"/>
                  </a:lnTo>
                  <a:lnTo>
                    <a:pt x="11977" y="14665"/>
                  </a:lnTo>
                  <a:lnTo>
                    <a:pt x="11921" y="14322"/>
                  </a:lnTo>
                  <a:lnTo>
                    <a:pt x="11921" y="14207"/>
                  </a:lnTo>
                  <a:lnTo>
                    <a:pt x="11921" y="13978"/>
                  </a:lnTo>
                  <a:lnTo>
                    <a:pt x="11921" y="13863"/>
                  </a:lnTo>
                  <a:lnTo>
                    <a:pt x="11864" y="13749"/>
                  </a:lnTo>
                  <a:lnTo>
                    <a:pt x="11808" y="13749"/>
                  </a:lnTo>
                  <a:lnTo>
                    <a:pt x="11695" y="13863"/>
                  </a:lnTo>
                  <a:lnTo>
                    <a:pt x="11582" y="13863"/>
                  </a:lnTo>
                  <a:lnTo>
                    <a:pt x="11525" y="13863"/>
                  </a:lnTo>
                  <a:lnTo>
                    <a:pt x="11412" y="13520"/>
                  </a:lnTo>
                  <a:lnTo>
                    <a:pt x="11243" y="13405"/>
                  </a:lnTo>
                  <a:lnTo>
                    <a:pt x="10847" y="12947"/>
                  </a:lnTo>
                  <a:lnTo>
                    <a:pt x="10734" y="12718"/>
                  </a:lnTo>
                  <a:lnTo>
                    <a:pt x="10734" y="12603"/>
                  </a:lnTo>
                  <a:lnTo>
                    <a:pt x="10734" y="12489"/>
                  </a:lnTo>
                  <a:lnTo>
                    <a:pt x="10791" y="12489"/>
                  </a:lnTo>
                  <a:lnTo>
                    <a:pt x="10847" y="12489"/>
                  </a:lnTo>
                  <a:lnTo>
                    <a:pt x="10960" y="12718"/>
                  </a:lnTo>
                  <a:lnTo>
                    <a:pt x="11017" y="12832"/>
                  </a:lnTo>
                  <a:lnTo>
                    <a:pt x="11130" y="12832"/>
                  </a:lnTo>
                  <a:lnTo>
                    <a:pt x="11186" y="12832"/>
                  </a:lnTo>
                  <a:lnTo>
                    <a:pt x="11299" y="12947"/>
                  </a:lnTo>
                  <a:lnTo>
                    <a:pt x="11525" y="13291"/>
                  </a:lnTo>
                  <a:lnTo>
                    <a:pt x="11582" y="13520"/>
                  </a:lnTo>
                  <a:lnTo>
                    <a:pt x="11638" y="13520"/>
                  </a:lnTo>
                  <a:lnTo>
                    <a:pt x="11751" y="13520"/>
                  </a:lnTo>
                  <a:lnTo>
                    <a:pt x="11808" y="13520"/>
                  </a:lnTo>
                  <a:lnTo>
                    <a:pt x="11864" y="13176"/>
                  </a:lnTo>
                  <a:lnTo>
                    <a:pt x="11864" y="13061"/>
                  </a:lnTo>
                  <a:lnTo>
                    <a:pt x="11695" y="12947"/>
                  </a:lnTo>
                  <a:lnTo>
                    <a:pt x="11525" y="12603"/>
                  </a:lnTo>
                  <a:lnTo>
                    <a:pt x="11356" y="12259"/>
                  </a:lnTo>
                  <a:lnTo>
                    <a:pt x="11243" y="12030"/>
                  </a:lnTo>
                  <a:lnTo>
                    <a:pt x="11186" y="11801"/>
                  </a:lnTo>
                  <a:lnTo>
                    <a:pt x="11130" y="11457"/>
                  </a:lnTo>
                  <a:lnTo>
                    <a:pt x="11130" y="11228"/>
                  </a:lnTo>
                  <a:lnTo>
                    <a:pt x="11073" y="10999"/>
                  </a:lnTo>
                  <a:lnTo>
                    <a:pt x="11073" y="10655"/>
                  </a:lnTo>
                  <a:lnTo>
                    <a:pt x="11017" y="10312"/>
                  </a:lnTo>
                  <a:lnTo>
                    <a:pt x="10960" y="10197"/>
                  </a:lnTo>
                  <a:lnTo>
                    <a:pt x="10960" y="10082"/>
                  </a:lnTo>
                  <a:lnTo>
                    <a:pt x="10904" y="9968"/>
                  </a:lnTo>
                  <a:lnTo>
                    <a:pt x="10847" y="9853"/>
                  </a:lnTo>
                  <a:lnTo>
                    <a:pt x="10904" y="9624"/>
                  </a:lnTo>
                  <a:lnTo>
                    <a:pt x="10960" y="9510"/>
                  </a:lnTo>
                  <a:lnTo>
                    <a:pt x="11017" y="9395"/>
                  </a:lnTo>
                  <a:lnTo>
                    <a:pt x="11017" y="9166"/>
                  </a:lnTo>
                  <a:lnTo>
                    <a:pt x="10960" y="9051"/>
                  </a:lnTo>
                  <a:lnTo>
                    <a:pt x="10791" y="9166"/>
                  </a:lnTo>
                  <a:lnTo>
                    <a:pt x="10791" y="9051"/>
                  </a:lnTo>
                  <a:lnTo>
                    <a:pt x="10847" y="8822"/>
                  </a:lnTo>
                  <a:lnTo>
                    <a:pt x="10847" y="8593"/>
                  </a:lnTo>
                  <a:lnTo>
                    <a:pt x="10847" y="8478"/>
                  </a:lnTo>
                  <a:lnTo>
                    <a:pt x="10791" y="8364"/>
                  </a:lnTo>
                  <a:lnTo>
                    <a:pt x="10847" y="8249"/>
                  </a:lnTo>
                  <a:lnTo>
                    <a:pt x="10904" y="8249"/>
                  </a:lnTo>
                  <a:lnTo>
                    <a:pt x="11017" y="8478"/>
                  </a:lnTo>
                  <a:lnTo>
                    <a:pt x="11073" y="8364"/>
                  </a:lnTo>
                  <a:lnTo>
                    <a:pt x="11073" y="8249"/>
                  </a:lnTo>
                  <a:lnTo>
                    <a:pt x="11017" y="8020"/>
                  </a:lnTo>
                  <a:lnTo>
                    <a:pt x="10847" y="7676"/>
                  </a:lnTo>
                  <a:lnTo>
                    <a:pt x="10904" y="7562"/>
                  </a:lnTo>
                  <a:lnTo>
                    <a:pt x="10960" y="7676"/>
                  </a:lnTo>
                  <a:lnTo>
                    <a:pt x="11130" y="7676"/>
                  </a:lnTo>
                  <a:lnTo>
                    <a:pt x="11186" y="7562"/>
                  </a:lnTo>
                  <a:lnTo>
                    <a:pt x="11130" y="7333"/>
                  </a:lnTo>
                  <a:lnTo>
                    <a:pt x="11073" y="7218"/>
                  </a:lnTo>
                  <a:lnTo>
                    <a:pt x="10960" y="7218"/>
                  </a:lnTo>
                  <a:lnTo>
                    <a:pt x="10847" y="7104"/>
                  </a:lnTo>
                  <a:lnTo>
                    <a:pt x="10791" y="6874"/>
                  </a:lnTo>
                  <a:lnTo>
                    <a:pt x="10791" y="6760"/>
                  </a:lnTo>
                  <a:lnTo>
                    <a:pt x="11017" y="6874"/>
                  </a:lnTo>
                  <a:lnTo>
                    <a:pt x="11073" y="6760"/>
                  </a:lnTo>
                  <a:lnTo>
                    <a:pt x="11073" y="6645"/>
                  </a:lnTo>
                  <a:lnTo>
                    <a:pt x="10960" y="6416"/>
                  </a:lnTo>
                  <a:lnTo>
                    <a:pt x="10847" y="6416"/>
                  </a:lnTo>
                  <a:lnTo>
                    <a:pt x="10791" y="6302"/>
                  </a:lnTo>
                  <a:lnTo>
                    <a:pt x="10621" y="6302"/>
                  </a:lnTo>
                  <a:lnTo>
                    <a:pt x="10565" y="5843"/>
                  </a:lnTo>
                  <a:lnTo>
                    <a:pt x="10395" y="5843"/>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33" name="Massachusetts"/>
            <p:cNvSpPr>
              <a:spLocks noChangeAspect="1"/>
            </p:cNvSpPr>
            <p:nvPr/>
          </p:nvSpPr>
          <p:spPr bwMode="auto">
            <a:xfrm>
              <a:off x="4786" y="1369"/>
              <a:ext cx="322" cy="163"/>
            </a:xfrm>
            <a:custGeom>
              <a:avLst/>
              <a:gdLst/>
              <a:ahLst/>
              <a:cxnLst>
                <a:cxn ang="0">
                  <a:pos x="10592" y="6012"/>
                </a:cxn>
                <a:cxn ang="0">
                  <a:pos x="10592" y="5111"/>
                </a:cxn>
                <a:cxn ang="0">
                  <a:pos x="11050" y="4209"/>
                </a:cxn>
                <a:cxn ang="0">
                  <a:pos x="10973" y="3607"/>
                </a:cxn>
                <a:cxn ang="0">
                  <a:pos x="11507" y="2555"/>
                </a:cxn>
                <a:cxn ang="0">
                  <a:pos x="11050" y="1954"/>
                </a:cxn>
                <a:cxn ang="0">
                  <a:pos x="10516" y="902"/>
                </a:cxn>
                <a:cxn ang="0">
                  <a:pos x="10288" y="0"/>
                </a:cxn>
                <a:cxn ang="0">
                  <a:pos x="9602" y="1202"/>
                </a:cxn>
                <a:cxn ang="0">
                  <a:pos x="9145" y="1653"/>
                </a:cxn>
                <a:cxn ang="0">
                  <a:pos x="8992" y="2555"/>
                </a:cxn>
                <a:cxn ang="0">
                  <a:pos x="8611" y="3157"/>
                </a:cxn>
                <a:cxn ang="0">
                  <a:pos x="4496" y="4810"/>
                </a:cxn>
                <a:cxn ang="0">
                  <a:pos x="76" y="6764"/>
                </a:cxn>
                <a:cxn ang="0">
                  <a:pos x="76" y="10372"/>
                </a:cxn>
                <a:cxn ang="0">
                  <a:pos x="152" y="15332"/>
                </a:cxn>
                <a:cxn ang="0">
                  <a:pos x="3201" y="14430"/>
                </a:cxn>
                <a:cxn ang="0">
                  <a:pos x="4496" y="13378"/>
                </a:cxn>
                <a:cxn ang="0">
                  <a:pos x="7697" y="12175"/>
                </a:cxn>
                <a:cxn ang="0">
                  <a:pos x="9678" y="12326"/>
                </a:cxn>
                <a:cxn ang="0">
                  <a:pos x="10135" y="13829"/>
                </a:cxn>
                <a:cxn ang="0">
                  <a:pos x="10897" y="14129"/>
                </a:cxn>
                <a:cxn ang="0">
                  <a:pos x="11507" y="15933"/>
                </a:cxn>
                <a:cxn ang="0">
                  <a:pos x="11964" y="15783"/>
                </a:cxn>
                <a:cxn ang="0">
                  <a:pos x="12040" y="15182"/>
                </a:cxn>
                <a:cxn ang="0">
                  <a:pos x="12498" y="14731"/>
                </a:cxn>
                <a:cxn ang="0">
                  <a:pos x="12726" y="13829"/>
                </a:cxn>
                <a:cxn ang="0">
                  <a:pos x="13031" y="12626"/>
                </a:cxn>
                <a:cxn ang="0">
                  <a:pos x="13260" y="13227"/>
                </a:cxn>
                <a:cxn ang="0">
                  <a:pos x="14098" y="14430"/>
                </a:cxn>
                <a:cxn ang="0">
                  <a:pos x="14479" y="13227"/>
                </a:cxn>
                <a:cxn ang="0">
                  <a:pos x="15089" y="12927"/>
                </a:cxn>
                <a:cxn ang="0">
                  <a:pos x="15546" y="12326"/>
                </a:cxn>
                <a:cxn ang="0">
                  <a:pos x="16155" y="12175"/>
                </a:cxn>
                <a:cxn ang="0">
                  <a:pos x="16384" y="12025"/>
                </a:cxn>
                <a:cxn ang="0">
                  <a:pos x="16155" y="10672"/>
                </a:cxn>
                <a:cxn ang="0">
                  <a:pos x="16079" y="9921"/>
                </a:cxn>
                <a:cxn ang="0">
                  <a:pos x="15089" y="7666"/>
                </a:cxn>
                <a:cxn ang="0">
                  <a:pos x="14403" y="7666"/>
                </a:cxn>
                <a:cxn ang="0">
                  <a:pos x="14555" y="8267"/>
                </a:cxn>
                <a:cxn ang="0">
                  <a:pos x="14860" y="7967"/>
                </a:cxn>
                <a:cxn ang="0">
                  <a:pos x="15241" y="9019"/>
                </a:cxn>
                <a:cxn ang="0">
                  <a:pos x="15698" y="9921"/>
                </a:cxn>
                <a:cxn ang="0">
                  <a:pos x="15165" y="11273"/>
                </a:cxn>
                <a:cxn ang="0">
                  <a:pos x="13869" y="12025"/>
                </a:cxn>
                <a:cxn ang="0">
                  <a:pos x="13260" y="10522"/>
                </a:cxn>
                <a:cxn ang="0">
                  <a:pos x="12726" y="10221"/>
                </a:cxn>
                <a:cxn ang="0">
                  <a:pos x="12574" y="9319"/>
                </a:cxn>
                <a:cxn ang="0">
                  <a:pos x="12879" y="9319"/>
                </a:cxn>
                <a:cxn ang="0">
                  <a:pos x="12498" y="8417"/>
                </a:cxn>
                <a:cxn ang="0">
                  <a:pos x="12040" y="7365"/>
                </a:cxn>
                <a:cxn ang="0">
                  <a:pos x="11202" y="6764"/>
                </a:cxn>
                <a:cxn ang="0">
                  <a:pos x="10973" y="7666"/>
                </a:cxn>
                <a:cxn ang="0">
                  <a:pos x="10516" y="7065"/>
                </a:cxn>
                <a:cxn ang="0">
                  <a:pos x="10440" y="6313"/>
                </a:cxn>
              </a:cxnLst>
              <a:rect l="0" t="0" r="r" b="b"/>
              <a:pathLst>
                <a:path w="16384" h="16384">
                  <a:moveTo>
                    <a:pt x="10440" y="6313"/>
                  </a:moveTo>
                  <a:lnTo>
                    <a:pt x="10364" y="6163"/>
                  </a:lnTo>
                  <a:lnTo>
                    <a:pt x="10516" y="6012"/>
                  </a:lnTo>
                  <a:lnTo>
                    <a:pt x="10592" y="6012"/>
                  </a:lnTo>
                  <a:lnTo>
                    <a:pt x="10516" y="5862"/>
                  </a:lnTo>
                  <a:lnTo>
                    <a:pt x="10516" y="5562"/>
                  </a:lnTo>
                  <a:lnTo>
                    <a:pt x="10516" y="5411"/>
                  </a:lnTo>
                  <a:lnTo>
                    <a:pt x="10592" y="5111"/>
                  </a:lnTo>
                  <a:lnTo>
                    <a:pt x="10745" y="4960"/>
                  </a:lnTo>
                  <a:lnTo>
                    <a:pt x="10973" y="4509"/>
                  </a:lnTo>
                  <a:lnTo>
                    <a:pt x="11050" y="4359"/>
                  </a:lnTo>
                  <a:lnTo>
                    <a:pt x="11050" y="4209"/>
                  </a:lnTo>
                  <a:lnTo>
                    <a:pt x="10897" y="4209"/>
                  </a:lnTo>
                  <a:lnTo>
                    <a:pt x="10821" y="4058"/>
                  </a:lnTo>
                  <a:lnTo>
                    <a:pt x="10897" y="3908"/>
                  </a:lnTo>
                  <a:lnTo>
                    <a:pt x="10973" y="3607"/>
                  </a:lnTo>
                  <a:lnTo>
                    <a:pt x="11354" y="3307"/>
                  </a:lnTo>
                  <a:lnTo>
                    <a:pt x="11507" y="3157"/>
                  </a:lnTo>
                  <a:lnTo>
                    <a:pt x="11583" y="2856"/>
                  </a:lnTo>
                  <a:lnTo>
                    <a:pt x="11507" y="2555"/>
                  </a:lnTo>
                  <a:lnTo>
                    <a:pt x="11354" y="2255"/>
                  </a:lnTo>
                  <a:lnTo>
                    <a:pt x="11126" y="2405"/>
                  </a:lnTo>
                  <a:lnTo>
                    <a:pt x="11126" y="1954"/>
                  </a:lnTo>
                  <a:lnTo>
                    <a:pt x="11050" y="1954"/>
                  </a:lnTo>
                  <a:lnTo>
                    <a:pt x="10897" y="1954"/>
                  </a:lnTo>
                  <a:lnTo>
                    <a:pt x="10821" y="1653"/>
                  </a:lnTo>
                  <a:lnTo>
                    <a:pt x="10745" y="1202"/>
                  </a:lnTo>
                  <a:lnTo>
                    <a:pt x="10516" y="902"/>
                  </a:lnTo>
                  <a:lnTo>
                    <a:pt x="10516" y="752"/>
                  </a:lnTo>
                  <a:lnTo>
                    <a:pt x="10592" y="451"/>
                  </a:lnTo>
                  <a:lnTo>
                    <a:pt x="10516" y="150"/>
                  </a:lnTo>
                  <a:lnTo>
                    <a:pt x="10288" y="0"/>
                  </a:lnTo>
                  <a:lnTo>
                    <a:pt x="10211" y="0"/>
                  </a:lnTo>
                  <a:lnTo>
                    <a:pt x="9754" y="451"/>
                  </a:lnTo>
                  <a:lnTo>
                    <a:pt x="9678" y="601"/>
                  </a:lnTo>
                  <a:lnTo>
                    <a:pt x="9602" y="1202"/>
                  </a:lnTo>
                  <a:lnTo>
                    <a:pt x="9526" y="1202"/>
                  </a:lnTo>
                  <a:lnTo>
                    <a:pt x="9297" y="1353"/>
                  </a:lnTo>
                  <a:lnTo>
                    <a:pt x="9145" y="1503"/>
                  </a:lnTo>
                  <a:lnTo>
                    <a:pt x="9145" y="1653"/>
                  </a:lnTo>
                  <a:lnTo>
                    <a:pt x="9145" y="2104"/>
                  </a:lnTo>
                  <a:lnTo>
                    <a:pt x="9221" y="2255"/>
                  </a:lnTo>
                  <a:lnTo>
                    <a:pt x="9068" y="2405"/>
                  </a:lnTo>
                  <a:lnTo>
                    <a:pt x="8992" y="2555"/>
                  </a:lnTo>
                  <a:lnTo>
                    <a:pt x="8916" y="2555"/>
                  </a:lnTo>
                  <a:lnTo>
                    <a:pt x="8840" y="2706"/>
                  </a:lnTo>
                  <a:lnTo>
                    <a:pt x="8764" y="3006"/>
                  </a:lnTo>
                  <a:lnTo>
                    <a:pt x="8611" y="3157"/>
                  </a:lnTo>
                  <a:lnTo>
                    <a:pt x="6858" y="3908"/>
                  </a:lnTo>
                  <a:lnTo>
                    <a:pt x="6096" y="4209"/>
                  </a:lnTo>
                  <a:lnTo>
                    <a:pt x="6020" y="4209"/>
                  </a:lnTo>
                  <a:lnTo>
                    <a:pt x="4496" y="4810"/>
                  </a:lnTo>
                  <a:lnTo>
                    <a:pt x="3582" y="5261"/>
                  </a:lnTo>
                  <a:lnTo>
                    <a:pt x="1677" y="6163"/>
                  </a:lnTo>
                  <a:lnTo>
                    <a:pt x="1219" y="6313"/>
                  </a:lnTo>
                  <a:lnTo>
                    <a:pt x="76" y="6764"/>
                  </a:lnTo>
                  <a:lnTo>
                    <a:pt x="152" y="7215"/>
                  </a:lnTo>
                  <a:lnTo>
                    <a:pt x="152" y="8568"/>
                  </a:lnTo>
                  <a:lnTo>
                    <a:pt x="152" y="9620"/>
                  </a:lnTo>
                  <a:lnTo>
                    <a:pt x="76" y="10372"/>
                  </a:lnTo>
                  <a:lnTo>
                    <a:pt x="76" y="11875"/>
                  </a:lnTo>
                  <a:lnTo>
                    <a:pt x="76" y="13829"/>
                  </a:lnTo>
                  <a:lnTo>
                    <a:pt x="0" y="14881"/>
                  </a:lnTo>
                  <a:lnTo>
                    <a:pt x="152" y="15332"/>
                  </a:lnTo>
                  <a:lnTo>
                    <a:pt x="2134" y="14430"/>
                  </a:lnTo>
                  <a:lnTo>
                    <a:pt x="2286" y="14430"/>
                  </a:lnTo>
                  <a:lnTo>
                    <a:pt x="3124" y="13979"/>
                  </a:lnTo>
                  <a:lnTo>
                    <a:pt x="3201" y="14430"/>
                  </a:lnTo>
                  <a:lnTo>
                    <a:pt x="3429" y="14280"/>
                  </a:lnTo>
                  <a:lnTo>
                    <a:pt x="3429" y="13829"/>
                  </a:lnTo>
                  <a:lnTo>
                    <a:pt x="4344" y="13528"/>
                  </a:lnTo>
                  <a:lnTo>
                    <a:pt x="4496" y="13378"/>
                  </a:lnTo>
                  <a:lnTo>
                    <a:pt x="6173" y="12626"/>
                  </a:lnTo>
                  <a:lnTo>
                    <a:pt x="6325" y="12476"/>
                  </a:lnTo>
                  <a:lnTo>
                    <a:pt x="7620" y="11875"/>
                  </a:lnTo>
                  <a:lnTo>
                    <a:pt x="7697" y="12175"/>
                  </a:lnTo>
                  <a:lnTo>
                    <a:pt x="8992" y="11273"/>
                  </a:lnTo>
                  <a:lnTo>
                    <a:pt x="9449" y="10973"/>
                  </a:lnTo>
                  <a:lnTo>
                    <a:pt x="9526" y="11424"/>
                  </a:lnTo>
                  <a:lnTo>
                    <a:pt x="9678" y="12326"/>
                  </a:lnTo>
                  <a:lnTo>
                    <a:pt x="9830" y="12326"/>
                  </a:lnTo>
                  <a:lnTo>
                    <a:pt x="9983" y="13378"/>
                  </a:lnTo>
                  <a:lnTo>
                    <a:pt x="9983" y="13528"/>
                  </a:lnTo>
                  <a:lnTo>
                    <a:pt x="10135" y="13829"/>
                  </a:lnTo>
                  <a:lnTo>
                    <a:pt x="10364" y="13829"/>
                  </a:lnTo>
                  <a:lnTo>
                    <a:pt x="10669" y="13829"/>
                  </a:lnTo>
                  <a:lnTo>
                    <a:pt x="10821" y="13829"/>
                  </a:lnTo>
                  <a:lnTo>
                    <a:pt x="10897" y="14129"/>
                  </a:lnTo>
                  <a:lnTo>
                    <a:pt x="10973" y="14430"/>
                  </a:lnTo>
                  <a:lnTo>
                    <a:pt x="11126" y="14731"/>
                  </a:lnTo>
                  <a:lnTo>
                    <a:pt x="11431" y="15933"/>
                  </a:lnTo>
                  <a:lnTo>
                    <a:pt x="11507" y="15933"/>
                  </a:lnTo>
                  <a:lnTo>
                    <a:pt x="11736" y="16384"/>
                  </a:lnTo>
                  <a:lnTo>
                    <a:pt x="11964" y="16234"/>
                  </a:lnTo>
                  <a:lnTo>
                    <a:pt x="11964" y="16083"/>
                  </a:lnTo>
                  <a:lnTo>
                    <a:pt x="11964" y="15783"/>
                  </a:lnTo>
                  <a:lnTo>
                    <a:pt x="12117" y="15783"/>
                  </a:lnTo>
                  <a:lnTo>
                    <a:pt x="12117" y="15632"/>
                  </a:lnTo>
                  <a:lnTo>
                    <a:pt x="12040" y="15332"/>
                  </a:lnTo>
                  <a:lnTo>
                    <a:pt x="12040" y="15182"/>
                  </a:lnTo>
                  <a:lnTo>
                    <a:pt x="12193" y="14731"/>
                  </a:lnTo>
                  <a:lnTo>
                    <a:pt x="12269" y="14731"/>
                  </a:lnTo>
                  <a:lnTo>
                    <a:pt x="12345" y="14881"/>
                  </a:lnTo>
                  <a:lnTo>
                    <a:pt x="12498" y="14731"/>
                  </a:lnTo>
                  <a:lnTo>
                    <a:pt x="12498" y="14430"/>
                  </a:lnTo>
                  <a:lnTo>
                    <a:pt x="12574" y="14280"/>
                  </a:lnTo>
                  <a:lnTo>
                    <a:pt x="12650" y="13979"/>
                  </a:lnTo>
                  <a:lnTo>
                    <a:pt x="12726" y="13829"/>
                  </a:lnTo>
                  <a:lnTo>
                    <a:pt x="12726" y="13077"/>
                  </a:lnTo>
                  <a:lnTo>
                    <a:pt x="12802" y="12777"/>
                  </a:lnTo>
                  <a:lnTo>
                    <a:pt x="12879" y="12626"/>
                  </a:lnTo>
                  <a:lnTo>
                    <a:pt x="13031" y="12626"/>
                  </a:lnTo>
                  <a:lnTo>
                    <a:pt x="13183" y="12626"/>
                  </a:lnTo>
                  <a:lnTo>
                    <a:pt x="13260" y="12777"/>
                  </a:lnTo>
                  <a:lnTo>
                    <a:pt x="13260" y="12927"/>
                  </a:lnTo>
                  <a:lnTo>
                    <a:pt x="13260" y="13227"/>
                  </a:lnTo>
                  <a:lnTo>
                    <a:pt x="13336" y="13979"/>
                  </a:lnTo>
                  <a:lnTo>
                    <a:pt x="13336" y="14430"/>
                  </a:lnTo>
                  <a:lnTo>
                    <a:pt x="13336" y="14881"/>
                  </a:lnTo>
                  <a:lnTo>
                    <a:pt x="14098" y="14430"/>
                  </a:lnTo>
                  <a:lnTo>
                    <a:pt x="14250" y="13979"/>
                  </a:lnTo>
                  <a:lnTo>
                    <a:pt x="14250" y="13528"/>
                  </a:lnTo>
                  <a:lnTo>
                    <a:pt x="14326" y="13378"/>
                  </a:lnTo>
                  <a:lnTo>
                    <a:pt x="14479" y="13227"/>
                  </a:lnTo>
                  <a:lnTo>
                    <a:pt x="14631" y="13227"/>
                  </a:lnTo>
                  <a:lnTo>
                    <a:pt x="14707" y="13077"/>
                  </a:lnTo>
                  <a:lnTo>
                    <a:pt x="14936" y="12927"/>
                  </a:lnTo>
                  <a:lnTo>
                    <a:pt x="15089" y="12927"/>
                  </a:lnTo>
                  <a:lnTo>
                    <a:pt x="15165" y="12626"/>
                  </a:lnTo>
                  <a:lnTo>
                    <a:pt x="15317" y="12326"/>
                  </a:lnTo>
                  <a:lnTo>
                    <a:pt x="15393" y="12326"/>
                  </a:lnTo>
                  <a:lnTo>
                    <a:pt x="15546" y="12326"/>
                  </a:lnTo>
                  <a:lnTo>
                    <a:pt x="15698" y="12175"/>
                  </a:lnTo>
                  <a:lnTo>
                    <a:pt x="15851" y="12025"/>
                  </a:lnTo>
                  <a:lnTo>
                    <a:pt x="16079" y="12025"/>
                  </a:lnTo>
                  <a:lnTo>
                    <a:pt x="16155" y="12175"/>
                  </a:lnTo>
                  <a:lnTo>
                    <a:pt x="16232" y="12777"/>
                  </a:lnTo>
                  <a:lnTo>
                    <a:pt x="16308" y="12777"/>
                  </a:lnTo>
                  <a:lnTo>
                    <a:pt x="16384" y="12626"/>
                  </a:lnTo>
                  <a:lnTo>
                    <a:pt x="16384" y="12025"/>
                  </a:lnTo>
                  <a:lnTo>
                    <a:pt x="16308" y="11724"/>
                  </a:lnTo>
                  <a:lnTo>
                    <a:pt x="16155" y="11123"/>
                  </a:lnTo>
                  <a:lnTo>
                    <a:pt x="16155" y="10973"/>
                  </a:lnTo>
                  <a:lnTo>
                    <a:pt x="16155" y="10672"/>
                  </a:lnTo>
                  <a:lnTo>
                    <a:pt x="16079" y="10372"/>
                  </a:lnTo>
                  <a:lnTo>
                    <a:pt x="16003" y="10221"/>
                  </a:lnTo>
                  <a:lnTo>
                    <a:pt x="16003" y="10071"/>
                  </a:lnTo>
                  <a:lnTo>
                    <a:pt x="16079" y="9921"/>
                  </a:lnTo>
                  <a:lnTo>
                    <a:pt x="16003" y="9620"/>
                  </a:lnTo>
                  <a:lnTo>
                    <a:pt x="15622" y="8568"/>
                  </a:lnTo>
                  <a:lnTo>
                    <a:pt x="15393" y="7967"/>
                  </a:lnTo>
                  <a:lnTo>
                    <a:pt x="15089" y="7666"/>
                  </a:lnTo>
                  <a:lnTo>
                    <a:pt x="14936" y="7516"/>
                  </a:lnTo>
                  <a:lnTo>
                    <a:pt x="14707" y="7516"/>
                  </a:lnTo>
                  <a:lnTo>
                    <a:pt x="14479" y="7516"/>
                  </a:lnTo>
                  <a:lnTo>
                    <a:pt x="14403" y="7666"/>
                  </a:lnTo>
                  <a:lnTo>
                    <a:pt x="14326" y="7816"/>
                  </a:lnTo>
                  <a:lnTo>
                    <a:pt x="14403" y="8117"/>
                  </a:lnTo>
                  <a:lnTo>
                    <a:pt x="14479" y="8267"/>
                  </a:lnTo>
                  <a:lnTo>
                    <a:pt x="14555" y="8267"/>
                  </a:lnTo>
                  <a:lnTo>
                    <a:pt x="14631" y="8117"/>
                  </a:lnTo>
                  <a:lnTo>
                    <a:pt x="14707" y="7967"/>
                  </a:lnTo>
                  <a:lnTo>
                    <a:pt x="14784" y="7967"/>
                  </a:lnTo>
                  <a:lnTo>
                    <a:pt x="14860" y="7967"/>
                  </a:lnTo>
                  <a:lnTo>
                    <a:pt x="15089" y="8117"/>
                  </a:lnTo>
                  <a:lnTo>
                    <a:pt x="15165" y="8267"/>
                  </a:lnTo>
                  <a:lnTo>
                    <a:pt x="15241" y="8718"/>
                  </a:lnTo>
                  <a:lnTo>
                    <a:pt x="15241" y="9019"/>
                  </a:lnTo>
                  <a:lnTo>
                    <a:pt x="15317" y="9169"/>
                  </a:lnTo>
                  <a:lnTo>
                    <a:pt x="15470" y="9019"/>
                  </a:lnTo>
                  <a:lnTo>
                    <a:pt x="15546" y="9169"/>
                  </a:lnTo>
                  <a:lnTo>
                    <a:pt x="15698" y="9921"/>
                  </a:lnTo>
                  <a:lnTo>
                    <a:pt x="15698" y="10221"/>
                  </a:lnTo>
                  <a:lnTo>
                    <a:pt x="15698" y="10522"/>
                  </a:lnTo>
                  <a:lnTo>
                    <a:pt x="15546" y="10822"/>
                  </a:lnTo>
                  <a:lnTo>
                    <a:pt x="15165" y="11273"/>
                  </a:lnTo>
                  <a:lnTo>
                    <a:pt x="14860" y="11724"/>
                  </a:lnTo>
                  <a:lnTo>
                    <a:pt x="14555" y="12025"/>
                  </a:lnTo>
                  <a:lnTo>
                    <a:pt x="14174" y="12025"/>
                  </a:lnTo>
                  <a:lnTo>
                    <a:pt x="13869" y="12025"/>
                  </a:lnTo>
                  <a:lnTo>
                    <a:pt x="13641" y="11875"/>
                  </a:lnTo>
                  <a:lnTo>
                    <a:pt x="13564" y="11724"/>
                  </a:lnTo>
                  <a:lnTo>
                    <a:pt x="13488" y="11424"/>
                  </a:lnTo>
                  <a:lnTo>
                    <a:pt x="13260" y="10522"/>
                  </a:lnTo>
                  <a:lnTo>
                    <a:pt x="13183" y="10221"/>
                  </a:lnTo>
                  <a:lnTo>
                    <a:pt x="12955" y="10071"/>
                  </a:lnTo>
                  <a:lnTo>
                    <a:pt x="12802" y="10221"/>
                  </a:lnTo>
                  <a:lnTo>
                    <a:pt x="12726" y="10221"/>
                  </a:lnTo>
                  <a:lnTo>
                    <a:pt x="12574" y="10071"/>
                  </a:lnTo>
                  <a:lnTo>
                    <a:pt x="12498" y="9770"/>
                  </a:lnTo>
                  <a:lnTo>
                    <a:pt x="12498" y="9319"/>
                  </a:lnTo>
                  <a:lnTo>
                    <a:pt x="12574" y="9319"/>
                  </a:lnTo>
                  <a:lnTo>
                    <a:pt x="12650" y="9319"/>
                  </a:lnTo>
                  <a:lnTo>
                    <a:pt x="12726" y="9470"/>
                  </a:lnTo>
                  <a:lnTo>
                    <a:pt x="12802" y="9470"/>
                  </a:lnTo>
                  <a:lnTo>
                    <a:pt x="12879" y="9319"/>
                  </a:lnTo>
                  <a:lnTo>
                    <a:pt x="12802" y="9169"/>
                  </a:lnTo>
                  <a:lnTo>
                    <a:pt x="12726" y="9169"/>
                  </a:lnTo>
                  <a:lnTo>
                    <a:pt x="12574" y="8417"/>
                  </a:lnTo>
                  <a:lnTo>
                    <a:pt x="12498" y="8417"/>
                  </a:lnTo>
                  <a:lnTo>
                    <a:pt x="12193" y="8117"/>
                  </a:lnTo>
                  <a:lnTo>
                    <a:pt x="12117" y="7967"/>
                  </a:lnTo>
                  <a:lnTo>
                    <a:pt x="12117" y="7666"/>
                  </a:lnTo>
                  <a:lnTo>
                    <a:pt x="12040" y="7365"/>
                  </a:lnTo>
                  <a:lnTo>
                    <a:pt x="11736" y="7215"/>
                  </a:lnTo>
                  <a:lnTo>
                    <a:pt x="11431" y="7215"/>
                  </a:lnTo>
                  <a:lnTo>
                    <a:pt x="11354" y="6914"/>
                  </a:lnTo>
                  <a:lnTo>
                    <a:pt x="11202" y="6764"/>
                  </a:lnTo>
                  <a:lnTo>
                    <a:pt x="11202" y="7215"/>
                  </a:lnTo>
                  <a:lnTo>
                    <a:pt x="11202" y="7365"/>
                  </a:lnTo>
                  <a:lnTo>
                    <a:pt x="11126" y="7516"/>
                  </a:lnTo>
                  <a:lnTo>
                    <a:pt x="10973" y="7666"/>
                  </a:lnTo>
                  <a:lnTo>
                    <a:pt x="10897" y="7666"/>
                  </a:lnTo>
                  <a:lnTo>
                    <a:pt x="10669" y="7365"/>
                  </a:lnTo>
                  <a:lnTo>
                    <a:pt x="10592" y="7215"/>
                  </a:lnTo>
                  <a:lnTo>
                    <a:pt x="10516" y="7065"/>
                  </a:lnTo>
                  <a:lnTo>
                    <a:pt x="10516" y="6914"/>
                  </a:lnTo>
                  <a:lnTo>
                    <a:pt x="10440" y="6614"/>
                  </a:lnTo>
                  <a:lnTo>
                    <a:pt x="10440" y="6463"/>
                  </a:lnTo>
                  <a:lnTo>
                    <a:pt x="10440" y="6313"/>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34" name="Michigan2"/>
            <p:cNvSpPr>
              <a:spLocks noChangeAspect="1"/>
            </p:cNvSpPr>
            <p:nvPr/>
          </p:nvSpPr>
          <p:spPr bwMode="auto">
            <a:xfrm>
              <a:off x="3266" y="1081"/>
              <a:ext cx="549" cy="279"/>
            </a:xfrm>
            <a:custGeom>
              <a:avLst/>
              <a:gdLst/>
              <a:ahLst/>
              <a:cxnLst>
                <a:cxn ang="0">
                  <a:pos x="5282" y="4556"/>
                </a:cxn>
                <a:cxn ang="0">
                  <a:pos x="5282" y="4118"/>
                </a:cxn>
                <a:cxn ang="0">
                  <a:pos x="4835" y="4819"/>
                </a:cxn>
                <a:cxn ang="0">
                  <a:pos x="4835" y="3592"/>
                </a:cxn>
                <a:cxn ang="0">
                  <a:pos x="5238" y="2541"/>
                </a:cxn>
                <a:cxn ang="0">
                  <a:pos x="5909" y="1139"/>
                </a:cxn>
                <a:cxn ang="0">
                  <a:pos x="6401" y="526"/>
                </a:cxn>
                <a:cxn ang="0">
                  <a:pos x="5730" y="175"/>
                </a:cxn>
                <a:cxn ang="0">
                  <a:pos x="4611" y="1577"/>
                </a:cxn>
                <a:cxn ang="0">
                  <a:pos x="3939" y="2628"/>
                </a:cxn>
                <a:cxn ang="0">
                  <a:pos x="3357" y="3767"/>
                </a:cxn>
                <a:cxn ang="0">
                  <a:pos x="2507" y="4906"/>
                </a:cxn>
                <a:cxn ang="0">
                  <a:pos x="1522" y="5257"/>
                </a:cxn>
                <a:cxn ang="0">
                  <a:pos x="537" y="6659"/>
                </a:cxn>
                <a:cxn ang="0">
                  <a:pos x="269" y="7535"/>
                </a:cxn>
                <a:cxn ang="0">
                  <a:pos x="806" y="8674"/>
                </a:cxn>
                <a:cxn ang="0">
                  <a:pos x="3536" y="9813"/>
                </a:cxn>
                <a:cxn ang="0">
                  <a:pos x="4566" y="10514"/>
                </a:cxn>
                <a:cxn ang="0">
                  <a:pos x="5730" y="10689"/>
                </a:cxn>
                <a:cxn ang="0">
                  <a:pos x="5864" y="11565"/>
                </a:cxn>
                <a:cxn ang="0">
                  <a:pos x="6670" y="12178"/>
                </a:cxn>
                <a:cxn ang="0">
                  <a:pos x="6760" y="13405"/>
                </a:cxn>
                <a:cxn ang="0">
                  <a:pos x="7118" y="14456"/>
                </a:cxn>
                <a:cxn ang="0">
                  <a:pos x="7386" y="16296"/>
                </a:cxn>
                <a:cxn ang="0">
                  <a:pos x="8192" y="13055"/>
                </a:cxn>
                <a:cxn ang="0">
                  <a:pos x="8684" y="10952"/>
                </a:cxn>
                <a:cxn ang="0">
                  <a:pos x="8863" y="11740"/>
                </a:cxn>
                <a:cxn ang="0">
                  <a:pos x="9445" y="10777"/>
                </a:cxn>
                <a:cxn ang="0">
                  <a:pos x="9804" y="10864"/>
                </a:cxn>
                <a:cxn ang="0">
                  <a:pos x="9714" y="12266"/>
                </a:cxn>
                <a:cxn ang="0">
                  <a:pos x="10072" y="11302"/>
                </a:cxn>
                <a:cxn ang="0">
                  <a:pos x="10430" y="10163"/>
                </a:cxn>
                <a:cxn ang="0">
                  <a:pos x="11505" y="9462"/>
                </a:cxn>
                <a:cxn ang="0">
                  <a:pos x="12400" y="8499"/>
                </a:cxn>
                <a:cxn ang="0">
                  <a:pos x="13385" y="8586"/>
                </a:cxn>
                <a:cxn ang="0">
                  <a:pos x="14191" y="9550"/>
                </a:cxn>
                <a:cxn ang="0">
                  <a:pos x="14414" y="8937"/>
                </a:cxn>
                <a:cxn ang="0">
                  <a:pos x="14996" y="8586"/>
                </a:cxn>
                <a:cxn ang="0">
                  <a:pos x="15533" y="8499"/>
                </a:cxn>
                <a:cxn ang="0">
                  <a:pos x="16115" y="8499"/>
                </a:cxn>
                <a:cxn ang="0">
                  <a:pos x="16160" y="7973"/>
                </a:cxn>
                <a:cxn ang="0">
                  <a:pos x="15533" y="7184"/>
                </a:cxn>
                <a:cxn ang="0">
                  <a:pos x="15310" y="5345"/>
                </a:cxn>
                <a:cxn ang="0">
                  <a:pos x="14593" y="5695"/>
                </a:cxn>
                <a:cxn ang="0">
                  <a:pos x="14011" y="5695"/>
                </a:cxn>
                <a:cxn ang="0">
                  <a:pos x="13385" y="5169"/>
                </a:cxn>
                <a:cxn ang="0">
                  <a:pos x="13385" y="3592"/>
                </a:cxn>
                <a:cxn ang="0">
                  <a:pos x="12310" y="4381"/>
                </a:cxn>
                <a:cxn ang="0">
                  <a:pos x="11146" y="4556"/>
                </a:cxn>
                <a:cxn ang="0">
                  <a:pos x="10296" y="5169"/>
                </a:cxn>
                <a:cxn ang="0">
                  <a:pos x="9490" y="6659"/>
                </a:cxn>
                <a:cxn ang="0">
                  <a:pos x="8729" y="6659"/>
                </a:cxn>
                <a:cxn ang="0">
                  <a:pos x="8102" y="6396"/>
                </a:cxn>
                <a:cxn ang="0">
                  <a:pos x="7521" y="6308"/>
                </a:cxn>
                <a:cxn ang="0">
                  <a:pos x="7207" y="5520"/>
                </a:cxn>
                <a:cxn ang="0">
                  <a:pos x="6715" y="4381"/>
                </a:cxn>
                <a:cxn ang="0">
                  <a:pos x="6043" y="4030"/>
                </a:cxn>
              </a:cxnLst>
              <a:rect l="0" t="0" r="r" b="b"/>
              <a:pathLst>
                <a:path w="16384" h="16384">
                  <a:moveTo>
                    <a:pt x="5775" y="4030"/>
                  </a:moveTo>
                  <a:lnTo>
                    <a:pt x="5685" y="4118"/>
                  </a:lnTo>
                  <a:lnTo>
                    <a:pt x="5506" y="4118"/>
                  </a:lnTo>
                  <a:lnTo>
                    <a:pt x="5461" y="4206"/>
                  </a:lnTo>
                  <a:lnTo>
                    <a:pt x="5417" y="4381"/>
                  </a:lnTo>
                  <a:lnTo>
                    <a:pt x="5372" y="4644"/>
                  </a:lnTo>
                  <a:lnTo>
                    <a:pt x="5327" y="4644"/>
                  </a:lnTo>
                  <a:lnTo>
                    <a:pt x="5282" y="4556"/>
                  </a:lnTo>
                  <a:lnTo>
                    <a:pt x="5327" y="4381"/>
                  </a:lnTo>
                  <a:lnTo>
                    <a:pt x="5417" y="4118"/>
                  </a:lnTo>
                  <a:lnTo>
                    <a:pt x="5506" y="3943"/>
                  </a:lnTo>
                  <a:lnTo>
                    <a:pt x="5551" y="3767"/>
                  </a:lnTo>
                  <a:lnTo>
                    <a:pt x="5551" y="3680"/>
                  </a:lnTo>
                  <a:lnTo>
                    <a:pt x="5461" y="3680"/>
                  </a:lnTo>
                  <a:lnTo>
                    <a:pt x="5417" y="3855"/>
                  </a:lnTo>
                  <a:lnTo>
                    <a:pt x="5282" y="4118"/>
                  </a:lnTo>
                  <a:lnTo>
                    <a:pt x="5148" y="4293"/>
                  </a:lnTo>
                  <a:lnTo>
                    <a:pt x="5014" y="4468"/>
                  </a:lnTo>
                  <a:lnTo>
                    <a:pt x="5014" y="4644"/>
                  </a:lnTo>
                  <a:lnTo>
                    <a:pt x="4969" y="4819"/>
                  </a:lnTo>
                  <a:lnTo>
                    <a:pt x="4879" y="5082"/>
                  </a:lnTo>
                  <a:lnTo>
                    <a:pt x="4835" y="5257"/>
                  </a:lnTo>
                  <a:lnTo>
                    <a:pt x="4790" y="5169"/>
                  </a:lnTo>
                  <a:lnTo>
                    <a:pt x="4835" y="4819"/>
                  </a:lnTo>
                  <a:lnTo>
                    <a:pt x="4790" y="4644"/>
                  </a:lnTo>
                  <a:lnTo>
                    <a:pt x="4835" y="4468"/>
                  </a:lnTo>
                  <a:lnTo>
                    <a:pt x="4835" y="4206"/>
                  </a:lnTo>
                  <a:lnTo>
                    <a:pt x="4835" y="3943"/>
                  </a:lnTo>
                  <a:lnTo>
                    <a:pt x="4835" y="3855"/>
                  </a:lnTo>
                  <a:lnTo>
                    <a:pt x="4835" y="3767"/>
                  </a:lnTo>
                  <a:lnTo>
                    <a:pt x="4790" y="3592"/>
                  </a:lnTo>
                  <a:lnTo>
                    <a:pt x="4835" y="3592"/>
                  </a:lnTo>
                  <a:lnTo>
                    <a:pt x="4879" y="3680"/>
                  </a:lnTo>
                  <a:lnTo>
                    <a:pt x="4924" y="3592"/>
                  </a:lnTo>
                  <a:lnTo>
                    <a:pt x="4969" y="3505"/>
                  </a:lnTo>
                  <a:lnTo>
                    <a:pt x="5014" y="3154"/>
                  </a:lnTo>
                  <a:lnTo>
                    <a:pt x="4969" y="2979"/>
                  </a:lnTo>
                  <a:lnTo>
                    <a:pt x="5058" y="2891"/>
                  </a:lnTo>
                  <a:lnTo>
                    <a:pt x="5148" y="2804"/>
                  </a:lnTo>
                  <a:lnTo>
                    <a:pt x="5238" y="2541"/>
                  </a:lnTo>
                  <a:lnTo>
                    <a:pt x="5238" y="2453"/>
                  </a:lnTo>
                  <a:lnTo>
                    <a:pt x="5282" y="2366"/>
                  </a:lnTo>
                  <a:lnTo>
                    <a:pt x="5282" y="2278"/>
                  </a:lnTo>
                  <a:lnTo>
                    <a:pt x="5327" y="2103"/>
                  </a:lnTo>
                  <a:lnTo>
                    <a:pt x="5417" y="1928"/>
                  </a:lnTo>
                  <a:lnTo>
                    <a:pt x="5506" y="1840"/>
                  </a:lnTo>
                  <a:lnTo>
                    <a:pt x="5640" y="1489"/>
                  </a:lnTo>
                  <a:lnTo>
                    <a:pt x="5909" y="1139"/>
                  </a:lnTo>
                  <a:lnTo>
                    <a:pt x="5909" y="964"/>
                  </a:lnTo>
                  <a:lnTo>
                    <a:pt x="5909" y="876"/>
                  </a:lnTo>
                  <a:lnTo>
                    <a:pt x="5909" y="789"/>
                  </a:lnTo>
                  <a:lnTo>
                    <a:pt x="6043" y="701"/>
                  </a:lnTo>
                  <a:lnTo>
                    <a:pt x="6267" y="613"/>
                  </a:lnTo>
                  <a:lnTo>
                    <a:pt x="6312" y="526"/>
                  </a:lnTo>
                  <a:lnTo>
                    <a:pt x="6357" y="526"/>
                  </a:lnTo>
                  <a:lnTo>
                    <a:pt x="6401" y="526"/>
                  </a:lnTo>
                  <a:lnTo>
                    <a:pt x="6446" y="438"/>
                  </a:lnTo>
                  <a:lnTo>
                    <a:pt x="6446" y="350"/>
                  </a:lnTo>
                  <a:lnTo>
                    <a:pt x="6357" y="88"/>
                  </a:lnTo>
                  <a:lnTo>
                    <a:pt x="6133" y="0"/>
                  </a:lnTo>
                  <a:lnTo>
                    <a:pt x="6133" y="88"/>
                  </a:lnTo>
                  <a:lnTo>
                    <a:pt x="5999" y="0"/>
                  </a:lnTo>
                  <a:lnTo>
                    <a:pt x="5909" y="88"/>
                  </a:lnTo>
                  <a:lnTo>
                    <a:pt x="5730" y="175"/>
                  </a:lnTo>
                  <a:lnTo>
                    <a:pt x="5551" y="175"/>
                  </a:lnTo>
                  <a:lnTo>
                    <a:pt x="5417" y="263"/>
                  </a:lnTo>
                  <a:lnTo>
                    <a:pt x="5238" y="350"/>
                  </a:lnTo>
                  <a:lnTo>
                    <a:pt x="5103" y="613"/>
                  </a:lnTo>
                  <a:lnTo>
                    <a:pt x="4924" y="789"/>
                  </a:lnTo>
                  <a:lnTo>
                    <a:pt x="4835" y="876"/>
                  </a:lnTo>
                  <a:lnTo>
                    <a:pt x="4745" y="1139"/>
                  </a:lnTo>
                  <a:lnTo>
                    <a:pt x="4611" y="1577"/>
                  </a:lnTo>
                  <a:lnTo>
                    <a:pt x="4566" y="1752"/>
                  </a:lnTo>
                  <a:lnTo>
                    <a:pt x="4477" y="1928"/>
                  </a:lnTo>
                  <a:lnTo>
                    <a:pt x="4387" y="2015"/>
                  </a:lnTo>
                  <a:lnTo>
                    <a:pt x="4297" y="2103"/>
                  </a:lnTo>
                  <a:lnTo>
                    <a:pt x="4208" y="2103"/>
                  </a:lnTo>
                  <a:lnTo>
                    <a:pt x="4118" y="2278"/>
                  </a:lnTo>
                  <a:lnTo>
                    <a:pt x="4029" y="2541"/>
                  </a:lnTo>
                  <a:lnTo>
                    <a:pt x="3939" y="2628"/>
                  </a:lnTo>
                  <a:lnTo>
                    <a:pt x="3895" y="2628"/>
                  </a:lnTo>
                  <a:lnTo>
                    <a:pt x="3805" y="2891"/>
                  </a:lnTo>
                  <a:lnTo>
                    <a:pt x="3715" y="2979"/>
                  </a:lnTo>
                  <a:lnTo>
                    <a:pt x="3626" y="3067"/>
                  </a:lnTo>
                  <a:lnTo>
                    <a:pt x="3626" y="3329"/>
                  </a:lnTo>
                  <a:lnTo>
                    <a:pt x="3581" y="3592"/>
                  </a:lnTo>
                  <a:lnTo>
                    <a:pt x="3447" y="3680"/>
                  </a:lnTo>
                  <a:lnTo>
                    <a:pt x="3357" y="3767"/>
                  </a:lnTo>
                  <a:lnTo>
                    <a:pt x="3223" y="3855"/>
                  </a:lnTo>
                  <a:lnTo>
                    <a:pt x="3134" y="3855"/>
                  </a:lnTo>
                  <a:lnTo>
                    <a:pt x="3044" y="3943"/>
                  </a:lnTo>
                  <a:lnTo>
                    <a:pt x="2999" y="4030"/>
                  </a:lnTo>
                  <a:lnTo>
                    <a:pt x="2910" y="4293"/>
                  </a:lnTo>
                  <a:lnTo>
                    <a:pt x="2820" y="4556"/>
                  </a:lnTo>
                  <a:lnTo>
                    <a:pt x="2641" y="4731"/>
                  </a:lnTo>
                  <a:lnTo>
                    <a:pt x="2507" y="4906"/>
                  </a:lnTo>
                  <a:lnTo>
                    <a:pt x="2373" y="4906"/>
                  </a:lnTo>
                  <a:lnTo>
                    <a:pt x="2283" y="4906"/>
                  </a:lnTo>
                  <a:lnTo>
                    <a:pt x="2149" y="4906"/>
                  </a:lnTo>
                  <a:lnTo>
                    <a:pt x="2059" y="5082"/>
                  </a:lnTo>
                  <a:lnTo>
                    <a:pt x="1970" y="5082"/>
                  </a:lnTo>
                  <a:lnTo>
                    <a:pt x="1791" y="5082"/>
                  </a:lnTo>
                  <a:lnTo>
                    <a:pt x="1612" y="5169"/>
                  </a:lnTo>
                  <a:lnTo>
                    <a:pt x="1522" y="5257"/>
                  </a:lnTo>
                  <a:lnTo>
                    <a:pt x="1388" y="5432"/>
                  </a:lnTo>
                  <a:lnTo>
                    <a:pt x="1298" y="5607"/>
                  </a:lnTo>
                  <a:lnTo>
                    <a:pt x="1253" y="5783"/>
                  </a:lnTo>
                  <a:lnTo>
                    <a:pt x="1119" y="6045"/>
                  </a:lnTo>
                  <a:lnTo>
                    <a:pt x="985" y="6221"/>
                  </a:lnTo>
                  <a:lnTo>
                    <a:pt x="851" y="6484"/>
                  </a:lnTo>
                  <a:lnTo>
                    <a:pt x="671" y="6571"/>
                  </a:lnTo>
                  <a:lnTo>
                    <a:pt x="537" y="6659"/>
                  </a:lnTo>
                  <a:lnTo>
                    <a:pt x="313" y="6834"/>
                  </a:lnTo>
                  <a:lnTo>
                    <a:pt x="224" y="6922"/>
                  </a:lnTo>
                  <a:lnTo>
                    <a:pt x="90" y="7184"/>
                  </a:lnTo>
                  <a:lnTo>
                    <a:pt x="0" y="7184"/>
                  </a:lnTo>
                  <a:lnTo>
                    <a:pt x="45" y="7360"/>
                  </a:lnTo>
                  <a:lnTo>
                    <a:pt x="90" y="7360"/>
                  </a:lnTo>
                  <a:lnTo>
                    <a:pt x="224" y="7360"/>
                  </a:lnTo>
                  <a:lnTo>
                    <a:pt x="269" y="7535"/>
                  </a:lnTo>
                  <a:lnTo>
                    <a:pt x="313" y="7535"/>
                  </a:lnTo>
                  <a:lnTo>
                    <a:pt x="448" y="7535"/>
                  </a:lnTo>
                  <a:lnTo>
                    <a:pt x="492" y="7535"/>
                  </a:lnTo>
                  <a:lnTo>
                    <a:pt x="582" y="7710"/>
                  </a:lnTo>
                  <a:lnTo>
                    <a:pt x="627" y="7885"/>
                  </a:lnTo>
                  <a:lnTo>
                    <a:pt x="716" y="8323"/>
                  </a:lnTo>
                  <a:lnTo>
                    <a:pt x="761" y="8586"/>
                  </a:lnTo>
                  <a:lnTo>
                    <a:pt x="806" y="8674"/>
                  </a:lnTo>
                  <a:lnTo>
                    <a:pt x="851" y="8761"/>
                  </a:lnTo>
                  <a:lnTo>
                    <a:pt x="1298" y="8937"/>
                  </a:lnTo>
                  <a:lnTo>
                    <a:pt x="1388" y="8937"/>
                  </a:lnTo>
                  <a:lnTo>
                    <a:pt x="1880" y="9200"/>
                  </a:lnTo>
                  <a:lnTo>
                    <a:pt x="2775" y="9550"/>
                  </a:lnTo>
                  <a:lnTo>
                    <a:pt x="3357" y="9725"/>
                  </a:lnTo>
                  <a:lnTo>
                    <a:pt x="3447" y="9725"/>
                  </a:lnTo>
                  <a:lnTo>
                    <a:pt x="3536" y="9813"/>
                  </a:lnTo>
                  <a:lnTo>
                    <a:pt x="3671" y="9900"/>
                  </a:lnTo>
                  <a:lnTo>
                    <a:pt x="3805" y="10076"/>
                  </a:lnTo>
                  <a:lnTo>
                    <a:pt x="4029" y="10339"/>
                  </a:lnTo>
                  <a:lnTo>
                    <a:pt x="4118" y="10426"/>
                  </a:lnTo>
                  <a:lnTo>
                    <a:pt x="4297" y="10339"/>
                  </a:lnTo>
                  <a:lnTo>
                    <a:pt x="4432" y="10426"/>
                  </a:lnTo>
                  <a:lnTo>
                    <a:pt x="4521" y="10514"/>
                  </a:lnTo>
                  <a:lnTo>
                    <a:pt x="4566" y="10514"/>
                  </a:lnTo>
                  <a:lnTo>
                    <a:pt x="4656" y="10426"/>
                  </a:lnTo>
                  <a:lnTo>
                    <a:pt x="4790" y="10339"/>
                  </a:lnTo>
                  <a:lnTo>
                    <a:pt x="5014" y="10514"/>
                  </a:lnTo>
                  <a:lnTo>
                    <a:pt x="5148" y="10514"/>
                  </a:lnTo>
                  <a:lnTo>
                    <a:pt x="5238" y="10514"/>
                  </a:lnTo>
                  <a:lnTo>
                    <a:pt x="5327" y="10601"/>
                  </a:lnTo>
                  <a:lnTo>
                    <a:pt x="5551" y="10601"/>
                  </a:lnTo>
                  <a:lnTo>
                    <a:pt x="5730" y="10689"/>
                  </a:lnTo>
                  <a:lnTo>
                    <a:pt x="5775" y="10689"/>
                  </a:lnTo>
                  <a:lnTo>
                    <a:pt x="5864" y="10777"/>
                  </a:lnTo>
                  <a:lnTo>
                    <a:pt x="5909" y="10864"/>
                  </a:lnTo>
                  <a:lnTo>
                    <a:pt x="5909" y="10952"/>
                  </a:lnTo>
                  <a:lnTo>
                    <a:pt x="5954" y="11127"/>
                  </a:lnTo>
                  <a:lnTo>
                    <a:pt x="5954" y="11215"/>
                  </a:lnTo>
                  <a:lnTo>
                    <a:pt x="5864" y="11390"/>
                  </a:lnTo>
                  <a:lnTo>
                    <a:pt x="5864" y="11565"/>
                  </a:lnTo>
                  <a:lnTo>
                    <a:pt x="5909" y="11653"/>
                  </a:lnTo>
                  <a:lnTo>
                    <a:pt x="5999" y="11740"/>
                  </a:lnTo>
                  <a:lnTo>
                    <a:pt x="6088" y="11828"/>
                  </a:lnTo>
                  <a:lnTo>
                    <a:pt x="6178" y="11740"/>
                  </a:lnTo>
                  <a:lnTo>
                    <a:pt x="6222" y="11740"/>
                  </a:lnTo>
                  <a:lnTo>
                    <a:pt x="6312" y="11828"/>
                  </a:lnTo>
                  <a:lnTo>
                    <a:pt x="6491" y="11916"/>
                  </a:lnTo>
                  <a:lnTo>
                    <a:pt x="6670" y="12178"/>
                  </a:lnTo>
                  <a:lnTo>
                    <a:pt x="6760" y="12354"/>
                  </a:lnTo>
                  <a:lnTo>
                    <a:pt x="6760" y="12441"/>
                  </a:lnTo>
                  <a:lnTo>
                    <a:pt x="6670" y="12529"/>
                  </a:lnTo>
                  <a:lnTo>
                    <a:pt x="6760" y="12704"/>
                  </a:lnTo>
                  <a:lnTo>
                    <a:pt x="6804" y="12879"/>
                  </a:lnTo>
                  <a:lnTo>
                    <a:pt x="6760" y="13055"/>
                  </a:lnTo>
                  <a:lnTo>
                    <a:pt x="6715" y="13230"/>
                  </a:lnTo>
                  <a:lnTo>
                    <a:pt x="6760" y="13405"/>
                  </a:lnTo>
                  <a:lnTo>
                    <a:pt x="6760" y="13668"/>
                  </a:lnTo>
                  <a:lnTo>
                    <a:pt x="6715" y="14018"/>
                  </a:lnTo>
                  <a:lnTo>
                    <a:pt x="6670" y="14369"/>
                  </a:lnTo>
                  <a:lnTo>
                    <a:pt x="6625" y="14544"/>
                  </a:lnTo>
                  <a:lnTo>
                    <a:pt x="6715" y="14719"/>
                  </a:lnTo>
                  <a:lnTo>
                    <a:pt x="6804" y="14719"/>
                  </a:lnTo>
                  <a:lnTo>
                    <a:pt x="7028" y="14544"/>
                  </a:lnTo>
                  <a:lnTo>
                    <a:pt x="7118" y="14456"/>
                  </a:lnTo>
                  <a:lnTo>
                    <a:pt x="7207" y="14632"/>
                  </a:lnTo>
                  <a:lnTo>
                    <a:pt x="7162" y="14982"/>
                  </a:lnTo>
                  <a:lnTo>
                    <a:pt x="7073" y="15420"/>
                  </a:lnTo>
                  <a:lnTo>
                    <a:pt x="7028" y="15683"/>
                  </a:lnTo>
                  <a:lnTo>
                    <a:pt x="7073" y="15858"/>
                  </a:lnTo>
                  <a:lnTo>
                    <a:pt x="7207" y="16034"/>
                  </a:lnTo>
                  <a:lnTo>
                    <a:pt x="7297" y="16209"/>
                  </a:lnTo>
                  <a:lnTo>
                    <a:pt x="7386" y="16296"/>
                  </a:lnTo>
                  <a:lnTo>
                    <a:pt x="7476" y="16384"/>
                  </a:lnTo>
                  <a:lnTo>
                    <a:pt x="7431" y="16209"/>
                  </a:lnTo>
                  <a:lnTo>
                    <a:pt x="7476" y="15858"/>
                  </a:lnTo>
                  <a:lnTo>
                    <a:pt x="7655" y="15508"/>
                  </a:lnTo>
                  <a:lnTo>
                    <a:pt x="7834" y="14807"/>
                  </a:lnTo>
                  <a:lnTo>
                    <a:pt x="7968" y="14281"/>
                  </a:lnTo>
                  <a:lnTo>
                    <a:pt x="8102" y="13493"/>
                  </a:lnTo>
                  <a:lnTo>
                    <a:pt x="8192" y="13055"/>
                  </a:lnTo>
                  <a:lnTo>
                    <a:pt x="8237" y="12792"/>
                  </a:lnTo>
                  <a:lnTo>
                    <a:pt x="8326" y="12354"/>
                  </a:lnTo>
                  <a:lnTo>
                    <a:pt x="8461" y="12003"/>
                  </a:lnTo>
                  <a:lnTo>
                    <a:pt x="8550" y="11828"/>
                  </a:lnTo>
                  <a:lnTo>
                    <a:pt x="8595" y="11740"/>
                  </a:lnTo>
                  <a:lnTo>
                    <a:pt x="8595" y="11565"/>
                  </a:lnTo>
                  <a:lnTo>
                    <a:pt x="8550" y="11302"/>
                  </a:lnTo>
                  <a:lnTo>
                    <a:pt x="8684" y="10952"/>
                  </a:lnTo>
                  <a:lnTo>
                    <a:pt x="8684" y="10689"/>
                  </a:lnTo>
                  <a:lnTo>
                    <a:pt x="8774" y="10426"/>
                  </a:lnTo>
                  <a:lnTo>
                    <a:pt x="8863" y="10426"/>
                  </a:lnTo>
                  <a:lnTo>
                    <a:pt x="8863" y="10514"/>
                  </a:lnTo>
                  <a:lnTo>
                    <a:pt x="8774" y="11039"/>
                  </a:lnTo>
                  <a:lnTo>
                    <a:pt x="8819" y="11302"/>
                  </a:lnTo>
                  <a:lnTo>
                    <a:pt x="8819" y="11565"/>
                  </a:lnTo>
                  <a:lnTo>
                    <a:pt x="8863" y="11740"/>
                  </a:lnTo>
                  <a:lnTo>
                    <a:pt x="8863" y="11916"/>
                  </a:lnTo>
                  <a:lnTo>
                    <a:pt x="8998" y="11740"/>
                  </a:lnTo>
                  <a:lnTo>
                    <a:pt x="9132" y="11653"/>
                  </a:lnTo>
                  <a:lnTo>
                    <a:pt x="9222" y="11390"/>
                  </a:lnTo>
                  <a:lnTo>
                    <a:pt x="9311" y="11039"/>
                  </a:lnTo>
                  <a:lnTo>
                    <a:pt x="9266" y="10689"/>
                  </a:lnTo>
                  <a:lnTo>
                    <a:pt x="9311" y="10601"/>
                  </a:lnTo>
                  <a:lnTo>
                    <a:pt x="9445" y="10777"/>
                  </a:lnTo>
                  <a:lnTo>
                    <a:pt x="9535" y="10689"/>
                  </a:lnTo>
                  <a:lnTo>
                    <a:pt x="9624" y="10777"/>
                  </a:lnTo>
                  <a:lnTo>
                    <a:pt x="9714" y="10339"/>
                  </a:lnTo>
                  <a:lnTo>
                    <a:pt x="9759" y="10251"/>
                  </a:lnTo>
                  <a:lnTo>
                    <a:pt x="9848" y="10339"/>
                  </a:lnTo>
                  <a:lnTo>
                    <a:pt x="9893" y="10426"/>
                  </a:lnTo>
                  <a:lnTo>
                    <a:pt x="9893" y="10601"/>
                  </a:lnTo>
                  <a:lnTo>
                    <a:pt x="9804" y="10864"/>
                  </a:lnTo>
                  <a:lnTo>
                    <a:pt x="9804" y="11127"/>
                  </a:lnTo>
                  <a:lnTo>
                    <a:pt x="9624" y="11302"/>
                  </a:lnTo>
                  <a:lnTo>
                    <a:pt x="9580" y="11740"/>
                  </a:lnTo>
                  <a:lnTo>
                    <a:pt x="9490" y="11828"/>
                  </a:lnTo>
                  <a:lnTo>
                    <a:pt x="9490" y="12003"/>
                  </a:lnTo>
                  <a:lnTo>
                    <a:pt x="9490" y="12091"/>
                  </a:lnTo>
                  <a:lnTo>
                    <a:pt x="9669" y="12266"/>
                  </a:lnTo>
                  <a:lnTo>
                    <a:pt x="9714" y="12266"/>
                  </a:lnTo>
                  <a:lnTo>
                    <a:pt x="9759" y="12266"/>
                  </a:lnTo>
                  <a:lnTo>
                    <a:pt x="9804" y="12178"/>
                  </a:lnTo>
                  <a:lnTo>
                    <a:pt x="9759" y="12003"/>
                  </a:lnTo>
                  <a:lnTo>
                    <a:pt x="9848" y="11916"/>
                  </a:lnTo>
                  <a:lnTo>
                    <a:pt x="9848" y="11653"/>
                  </a:lnTo>
                  <a:lnTo>
                    <a:pt x="9983" y="11565"/>
                  </a:lnTo>
                  <a:lnTo>
                    <a:pt x="10027" y="11390"/>
                  </a:lnTo>
                  <a:lnTo>
                    <a:pt x="10072" y="11302"/>
                  </a:lnTo>
                  <a:lnTo>
                    <a:pt x="10206" y="11127"/>
                  </a:lnTo>
                  <a:lnTo>
                    <a:pt x="10251" y="11039"/>
                  </a:lnTo>
                  <a:lnTo>
                    <a:pt x="10385" y="10952"/>
                  </a:lnTo>
                  <a:lnTo>
                    <a:pt x="10385" y="10864"/>
                  </a:lnTo>
                  <a:lnTo>
                    <a:pt x="10430" y="10601"/>
                  </a:lnTo>
                  <a:lnTo>
                    <a:pt x="10430" y="10426"/>
                  </a:lnTo>
                  <a:lnTo>
                    <a:pt x="10430" y="10339"/>
                  </a:lnTo>
                  <a:lnTo>
                    <a:pt x="10430" y="10163"/>
                  </a:lnTo>
                  <a:lnTo>
                    <a:pt x="10520" y="9988"/>
                  </a:lnTo>
                  <a:lnTo>
                    <a:pt x="10565" y="9900"/>
                  </a:lnTo>
                  <a:lnTo>
                    <a:pt x="10744" y="9725"/>
                  </a:lnTo>
                  <a:lnTo>
                    <a:pt x="10923" y="9638"/>
                  </a:lnTo>
                  <a:lnTo>
                    <a:pt x="11191" y="9638"/>
                  </a:lnTo>
                  <a:lnTo>
                    <a:pt x="11415" y="9725"/>
                  </a:lnTo>
                  <a:lnTo>
                    <a:pt x="11460" y="9550"/>
                  </a:lnTo>
                  <a:lnTo>
                    <a:pt x="11505" y="9462"/>
                  </a:lnTo>
                  <a:lnTo>
                    <a:pt x="11549" y="9462"/>
                  </a:lnTo>
                  <a:lnTo>
                    <a:pt x="11684" y="9375"/>
                  </a:lnTo>
                  <a:lnTo>
                    <a:pt x="11773" y="9375"/>
                  </a:lnTo>
                  <a:lnTo>
                    <a:pt x="11952" y="9462"/>
                  </a:lnTo>
                  <a:lnTo>
                    <a:pt x="12042" y="9287"/>
                  </a:lnTo>
                  <a:lnTo>
                    <a:pt x="12131" y="9112"/>
                  </a:lnTo>
                  <a:lnTo>
                    <a:pt x="12266" y="8761"/>
                  </a:lnTo>
                  <a:lnTo>
                    <a:pt x="12400" y="8499"/>
                  </a:lnTo>
                  <a:lnTo>
                    <a:pt x="12579" y="8499"/>
                  </a:lnTo>
                  <a:lnTo>
                    <a:pt x="12669" y="8411"/>
                  </a:lnTo>
                  <a:lnTo>
                    <a:pt x="12758" y="8499"/>
                  </a:lnTo>
                  <a:lnTo>
                    <a:pt x="12848" y="8411"/>
                  </a:lnTo>
                  <a:lnTo>
                    <a:pt x="13027" y="8499"/>
                  </a:lnTo>
                  <a:lnTo>
                    <a:pt x="13161" y="8499"/>
                  </a:lnTo>
                  <a:lnTo>
                    <a:pt x="13250" y="8586"/>
                  </a:lnTo>
                  <a:lnTo>
                    <a:pt x="13385" y="8586"/>
                  </a:lnTo>
                  <a:lnTo>
                    <a:pt x="13564" y="8674"/>
                  </a:lnTo>
                  <a:lnTo>
                    <a:pt x="13743" y="8761"/>
                  </a:lnTo>
                  <a:lnTo>
                    <a:pt x="13877" y="8937"/>
                  </a:lnTo>
                  <a:lnTo>
                    <a:pt x="13922" y="9112"/>
                  </a:lnTo>
                  <a:lnTo>
                    <a:pt x="14056" y="9200"/>
                  </a:lnTo>
                  <a:lnTo>
                    <a:pt x="14146" y="9287"/>
                  </a:lnTo>
                  <a:lnTo>
                    <a:pt x="14146" y="9462"/>
                  </a:lnTo>
                  <a:lnTo>
                    <a:pt x="14191" y="9550"/>
                  </a:lnTo>
                  <a:lnTo>
                    <a:pt x="14280" y="9550"/>
                  </a:lnTo>
                  <a:lnTo>
                    <a:pt x="14370" y="9638"/>
                  </a:lnTo>
                  <a:lnTo>
                    <a:pt x="14414" y="9638"/>
                  </a:lnTo>
                  <a:lnTo>
                    <a:pt x="14459" y="9550"/>
                  </a:lnTo>
                  <a:lnTo>
                    <a:pt x="14414" y="9287"/>
                  </a:lnTo>
                  <a:lnTo>
                    <a:pt x="14459" y="9112"/>
                  </a:lnTo>
                  <a:lnTo>
                    <a:pt x="14414" y="9024"/>
                  </a:lnTo>
                  <a:lnTo>
                    <a:pt x="14414" y="8937"/>
                  </a:lnTo>
                  <a:lnTo>
                    <a:pt x="14504" y="8674"/>
                  </a:lnTo>
                  <a:lnTo>
                    <a:pt x="14459" y="8499"/>
                  </a:lnTo>
                  <a:lnTo>
                    <a:pt x="14549" y="8411"/>
                  </a:lnTo>
                  <a:lnTo>
                    <a:pt x="14683" y="8499"/>
                  </a:lnTo>
                  <a:lnTo>
                    <a:pt x="14817" y="8411"/>
                  </a:lnTo>
                  <a:lnTo>
                    <a:pt x="14907" y="8674"/>
                  </a:lnTo>
                  <a:lnTo>
                    <a:pt x="14952" y="8674"/>
                  </a:lnTo>
                  <a:lnTo>
                    <a:pt x="14996" y="8586"/>
                  </a:lnTo>
                  <a:lnTo>
                    <a:pt x="15086" y="8586"/>
                  </a:lnTo>
                  <a:lnTo>
                    <a:pt x="15086" y="8499"/>
                  </a:lnTo>
                  <a:lnTo>
                    <a:pt x="15175" y="8499"/>
                  </a:lnTo>
                  <a:lnTo>
                    <a:pt x="15220" y="8499"/>
                  </a:lnTo>
                  <a:lnTo>
                    <a:pt x="15310" y="8586"/>
                  </a:lnTo>
                  <a:lnTo>
                    <a:pt x="15354" y="8499"/>
                  </a:lnTo>
                  <a:lnTo>
                    <a:pt x="15399" y="8411"/>
                  </a:lnTo>
                  <a:lnTo>
                    <a:pt x="15533" y="8499"/>
                  </a:lnTo>
                  <a:lnTo>
                    <a:pt x="15668" y="8499"/>
                  </a:lnTo>
                  <a:lnTo>
                    <a:pt x="15757" y="8499"/>
                  </a:lnTo>
                  <a:lnTo>
                    <a:pt x="15847" y="8411"/>
                  </a:lnTo>
                  <a:lnTo>
                    <a:pt x="15936" y="8411"/>
                  </a:lnTo>
                  <a:lnTo>
                    <a:pt x="15981" y="8499"/>
                  </a:lnTo>
                  <a:lnTo>
                    <a:pt x="16026" y="8499"/>
                  </a:lnTo>
                  <a:lnTo>
                    <a:pt x="16115" y="8586"/>
                  </a:lnTo>
                  <a:lnTo>
                    <a:pt x="16115" y="8499"/>
                  </a:lnTo>
                  <a:lnTo>
                    <a:pt x="16205" y="8499"/>
                  </a:lnTo>
                  <a:lnTo>
                    <a:pt x="16294" y="8499"/>
                  </a:lnTo>
                  <a:lnTo>
                    <a:pt x="16384" y="8411"/>
                  </a:lnTo>
                  <a:lnTo>
                    <a:pt x="16384" y="8323"/>
                  </a:lnTo>
                  <a:lnTo>
                    <a:pt x="16384" y="8236"/>
                  </a:lnTo>
                  <a:lnTo>
                    <a:pt x="16339" y="8148"/>
                  </a:lnTo>
                  <a:lnTo>
                    <a:pt x="16250" y="8061"/>
                  </a:lnTo>
                  <a:lnTo>
                    <a:pt x="16160" y="7973"/>
                  </a:lnTo>
                  <a:lnTo>
                    <a:pt x="16071" y="7973"/>
                  </a:lnTo>
                  <a:lnTo>
                    <a:pt x="16026" y="7798"/>
                  </a:lnTo>
                  <a:lnTo>
                    <a:pt x="16026" y="7535"/>
                  </a:lnTo>
                  <a:lnTo>
                    <a:pt x="15981" y="7447"/>
                  </a:lnTo>
                  <a:lnTo>
                    <a:pt x="15847" y="7272"/>
                  </a:lnTo>
                  <a:lnTo>
                    <a:pt x="15757" y="7184"/>
                  </a:lnTo>
                  <a:lnTo>
                    <a:pt x="15623" y="7272"/>
                  </a:lnTo>
                  <a:lnTo>
                    <a:pt x="15533" y="7184"/>
                  </a:lnTo>
                  <a:lnTo>
                    <a:pt x="15489" y="7097"/>
                  </a:lnTo>
                  <a:lnTo>
                    <a:pt x="15489" y="7009"/>
                  </a:lnTo>
                  <a:lnTo>
                    <a:pt x="15533" y="6834"/>
                  </a:lnTo>
                  <a:lnTo>
                    <a:pt x="15578" y="6746"/>
                  </a:lnTo>
                  <a:lnTo>
                    <a:pt x="15489" y="6308"/>
                  </a:lnTo>
                  <a:lnTo>
                    <a:pt x="15444" y="5870"/>
                  </a:lnTo>
                  <a:lnTo>
                    <a:pt x="15354" y="5520"/>
                  </a:lnTo>
                  <a:lnTo>
                    <a:pt x="15310" y="5345"/>
                  </a:lnTo>
                  <a:lnTo>
                    <a:pt x="15175" y="5345"/>
                  </a:lnTo>
                  <a:lnTo>
                    <a:pt x="15086" y="5257"/>
                  </a:lnTo>
                  <a:lnTo>
                    <a:pt x="14996" y="5345"/>
                  </a:lnTo>
                  <a:lnTo>
                    <a:pt x="14907" y="5432"/>
                  </a:lnTo>
                  <a:lnTo>
                    <a:pt x="14817" y="5520"/>
                  </a:lnTo>
                  <a:lnTo>
                    <a:pt x="14728" y="5607"/>
                  </a:lnTo>
                  <a:lnTo>
                    <a:pt x="14638" y="5695"/>
                  </a:lnTo>
                  <a:lnTo>
                    <a:pt x="14593" y="5695"/>
                  </a:lnTo>
                  <a:lnTo>
                    <a:pt x="14549" y="5607"/>
                  </a:lnTo>
                  <a:lnTo>
                    <a:pt x="14504" y="5432"/>
                  </a:lnTo>
                  <a:lnTo>
                    <a:pt x="14325" y="5345"/>
                  </a:lnTo>
                  <a:lnTo>
                    <a:pt x="14280" y="5432"/>
                  </a:lnTo>
                  <a:lnTo>
                    <a:pt x="14235" y="5520"/>
                  </a:lnTo>
                  <a:lnTo>
                    <a:pt x="14191" y="5607"/>
                  </a:lnTo>
                  <a:lnTo>
                    <a:pt x="14101" y="5695"/>
                  </a:lnTo>
                  <a:lnTo>
                    <a:pt x="14011" y="5695"/>
                  </a:lnTo>
                  <a:lnTo>
                    <a:pt x="13967" y="5695"/>
                  </a:lnTo>
                  <a:lnTo>
                    <a:pt x="13922" y="5695"/>
                  </a:lnTo>
                  <a:lnTo>
                    <a:pt x="13743" y="5695"/>
                  </a:lnTo>
                  <a:lnTo>
                    <a:pt x="13653" y="5520"/>
                  </a:lnTo>
                  <a:lnTo>
                    <a:pt x="13519" y="5607"/>
                  </a:lnTo>
                  <a:lnTo>
                    <a:pt x="13430" y="5432"/>
                  </a:lnTo>
                  <a:lnTo>
                    <a:pt x="13385" y="5257"/>
                  </a:lnTo>
                  <a:lnTo>
                    <a:pt x="13385" y="5169"/>
                  </a:lnTo>
                  <a:lnTo>
                    <a:pt x="13385" y="4644"/>
                  </a:lnTo>
                  <a:lnTo>
                    <a:pt x="13340" y="4468"/>
                  </a:lnTo>
                  <a:lnTo>
                    <a:pt x="13385" y="4118"/>
                  </a:lnTo>
                  <a:lnTo>
                    <a:pt x="13385" y="3943"/>
                  </a:lnTo>
                  <a:lnTo>
                    <a:pt x="13474" y="3680"/>
                  </a:lnTo>
                  <a:lnTo>
                    <a:pt x="13519" y="3505"/>
                  </a:lnTo>
                  <a:lnTo>
                    <a:pt x="13474" y="3505"/>
                  </a:lnTo>
                  <a:lnTo>
                    <a:pt x="13385" y="3592"/>
                  </a:lnTo>
                  <a:lnTo>
                    <a:pt x="13295" y="3680"/>
                  </a:lnTo>
                  <a:lnTo>
                    <a:pt x="13116" y="3680"/>
                  </a:lnTo>
                  <a:lnTo>
                    <a:pt x="13027" y="3680"/>
                  </a:lnTo>
                  <a:lnTo>
                    <a:pt x="12892" y="3767"/>
                  </a:lnTo>
                  <a:lnTo>
                    <a:pt x="12803" y="3767"/>
                  </a:lnTo>
                  <a:lnTo>
                    <a:pt x="12624" y="3943"/>
                  </a:lnTo>
                  <a:lnTo>
                    <a:pt x="12534" y="4118"/>
                  </a:lnTo>
                  <a:lnTo>
                    <a:pt x="12310" y="4381"/>
                  </a:lnTo>
                  <a:lnTo>
                    <a:pt x="12131" y="4468"/>
                  </a:lnTo>
                  <a:lnTo>
                    <a:pt x="11997" y="4468"/>
                  </a:lnTo>
                  <a:lnTo>
                    <a:pt x="11863" y="4381"/>
                  </a:lnTo>
                  <a:lnTo>
                    <a:pt x="11684" y="4468"/>
                  </a:lnTo>
                  <a:lnTo>
                    <a:pt x="11505" y="4556"/>
                  </a:lnTo>
                  <a:lnTo>
                    <a:pt x="11370" y="4556"/>
                  </a:lnTo>
                  <a:lnTo>
                    <a:pt x="11236" y="4556"/>
                  </a:lnTo>
                  <a:lnTo>
                    <a:pt x="11146" y="4556"/>
                  </a:lnTo>
                  <a:lnTo>
                    <a:pt x="11102" y="4644"/>
                  </a:lnTo>
                  <a:lnTo>
                    <a:pt x="11012" y="4731"/>
                  </a:lnTo>
                  <a:lnTo>
                    <a:pt x="10878" y="4731"/>
                  </a:lnTo>
                  <a:lnTo>
                    <a:pt x="10744" y="4906"/>
                  </a:lnTo>
                  <a:lnTo>
                    <a:pt x="10699" y="4906"/>
                  </a:lnTo>
                  <a:lnTo>
                    <a:pt x="10609" y="4819"/>
                  </a:lnTo>
                  <a:lnTo>
                    <a:pt x="10475" y="4906"/>
                  </a:lnTo>
                  <a:lnTo>
                    <a:pt x="10296" y="5169"/>
                  </a:lnTo>
                  <a:lnTo>
                    <a:pt x="10072" y="5607"/>
                  </a:lnTo>
                  <a:lnTo>
                    <a:pt x="9938" y="5783"/>
                  </a:lnTo>
                  <a:lnTo>
                    <a:pt x="9848" y="5783"/>
                  </a:lnTo>
                  <a:lnTo>
                    <a:pt x="9804" y="5870"/>
                  </a:lnTo>
                  <a:lnTo>
                    <a:pt x="9759" y="6133"/>
                  </a:lnTo>
                  <a:lnTo>
                    <a:pt x="9669" y="6221"/>
                  </a:lnTo>
                  <a:lnTo>
                    <a:pt x="9535" y="6484"/>
                  </a:lnTo>
                  <a:lnTo>
                    <a:pt x="9490" y="6659"/>
                  </a:lnTo>
                  <a:lnTo>
                    <a:pt x="9401" y="6834"/>
                  </a:lnTo>
                  <a:lnTo>
                    <a:pt x="9356" y="6746"/>
                  </a:lnTo>
                  <a:lnTo>
                    <a:pt x="9311" y="6571"/>
                  </a:lnTo>
                  <a:lnTo>
                    <a:pt x="9177" y="6484"/>
                  </a:lnTo>
                  <a:lnTo>
                    <a:pt x="9087" y="6484"/>
                  </a:lnTo>
                  <a:lnTo>
                    <a:pt x="8953" y="6659"/>
                  </a:lnTo>
                  <a:lnTo>
                    <a:pt x="8863" y="6746"/>
                  </a:lnTo>
                  <a:lnTo>
                    <a:pt x="8729" y="6659"/>
                  </a:lnTo>
                  <a:lnTo>
                    <a:pt x="8640" y="6484"/>
                  </a:lnTo>
                  <a:lnTo>
                    <a:pt x="8640" y="6396"/>
                  </a:lnTo>
                  <a:lnTo>
                    <a:pt x="8550" y="6308"/>
                  </a:lnTo>
                  <a:lnTo>
                    <a:pt x="8461" y="6133"/>
                  </a:lnTo>
                  <a:lnTo>
                    <a:pt x="8371" y="6221"/>
                  </a:lnTo>
                  <a:lnTo>
                    <a:pt x="8237" y="6308"/>
                  </a:lnTo>
                  <a:lnTo>
                    <a:pt x="8192" y="6308"/>
                  </a:lnTo>
                  <a:lnTo>
                    <a:pt x="8102" y="6396"/>
                  </a:lnTo>
                  <a:lnTo>
                    <a:pt x="8058" y="6484"/>
                  </a:lnTo>
                  <a:lnTo>
                    <a:pt x="7968" y="6484"/>
                  </a:lnTo>
                  <a:lnTo>
                    <a:pt x="7879" y="6484"/>
                  </a:lnTo>
                  <a:lnTo>
                    <a:pt x="7744" y="6571"/>
                  </a:lnTo>
                  <a:lnTo>
                    <a:pt x="7700" y="6571"/>
                  </a:lnTo>
                  <a:lnTo>
                    <a:pt x="7610" y="6571"/>
                  </a:lnTo>
                  <a:lnTo>
                    <a:pt x="7565" y="6484"/>
                  </a:lnTo>
                  <a:lnTo>
                    <a:pt x="7521" y="6308"/>
                  </a:lnTo>
                  <a:lnTo>
                    <a:pt x="7521" y="6221"/>
                  </a:lnTo>
                  <a:lnTo>
                    <a:pt x="7521" y="6045"/>
                  </a:lnTo>
                  <a:lnTo>
                    <a:pt x="7476" y="5958"/>
                  </a:lnTo>
                  <a:lnTo>
                    <a:pt x="7386" y="5870"/>
                  </a:lnTo>
                  <a:lnTo>
                    <a:pt x="7386" y="5695"/>
                  </a:lnTo>
                  <a:lnTo>
                    <a:pt x="7341" y="5695"/>
                  </a:lnTo>
                  <a:lnTo>
                    <a:pt x="7252" y="5695"/>
                  </a:lnTo>
                  <a:lnTo>
                    <a:pt x="7207" y="5520"/>
                  </a:lnTo>
                  <a:lnTo>
                    <a:pt x="7118" y="5257"/>
                  </a:lnTo>
                  <a:lnTo>
                    <a:pt x="7028" y="5082"/>
                  </a:lnTo>
                  <a:lnTo>
                    <a:pt x="6983" y="4906"/>
                  </a:lnTo>
                  <a:lnTo>
                    <a:pt x="6983" y="4731"/>
                  </a:lnTo>
                  <a:lnTo>
                    <a:pt x="6939" y="4644"/>
                  </a:lnTo>
                  <a:lnTo>
                    <a:pt x="6804" y="4556"/>
                  </a:lnTo>
                  <a:lnTo>
                    <a:pt x="6760" y="4381"/>
                  </a:lnTo>
                  <a:lnTo>
                    <a:pt x="6715" y="4381"/>
                  </a:lnTo>
                  <a:lnTo>
                    <a:pt x="6625" y="4468"/>
                  </a:lnTo>
                  <a:lnTo>
                    <a:pt x="6625" y="4293"/>
                  </a:lnTo>
                  <a:lnTo>
                    <a:pt x="6536" y="4206"/>
                  </a:lnTo>
                  <a:lnTo>
                    <a:pt x="6446" y="4206"/>
                  </a:lnTo>
                  <a:lnTo>
                    <a:pt x="6401" y="4118"/>
                  </a:lnTo>
                  <a:lnTo>
                    <a:pt x="6312" y="4118"/>
                  </a:lnTo>
                  <a:lnTo>
                    <a:pt x="6133" y="4030"/>
                  </a:lnTo>
                  <a:lnTo>
                    <a:pt x="6043" y="4030"/>
                  </a:lnTo>
                  <a:lnTo>
                    <a:pt x="5819" y="4030"/>
                  </a:lnTo>
                  <a:lnTo>
                    <a:pt x="5775" y="4030"/>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35" name="Michigan1"/>
            <p:cNvSpPr>
              <a:spLocks noChangeAspect="1"/>
            </p:cNvSpPr>
            <p:nvPr/>
          </p:nvSpPr>
          <p:spPr bwMode="auto">
            <a:xfrm>
              <a:off x="3620" y="1252"/>
              <a:ext cx="369" cy="499"/>
            </a:xfrm>
            <a:custGeom>
              <a:avLst/>
              <a:gdLst/>
              <a:ahLst/>
              <a:cxnLst>
                <a:cxn ang="0">
                  <a:pos x="10456" y="8093"/>
                </a:cxn>
                <a:cxn ang="0">
                  <a:pos x="10057" y="7205"/>
                </a:cxn>
                <a:cxn ang="0">
                  <a:pos x="10656" y="6613"/>
                </a:cxn>
                <a:cxn ang="0">
                  <a:pos x="11189" y="6317"/>
                </a:cxn>
                <a:cxn ang="0">
                  <a:pos x="11389" y="5478"/>
                </a:cxn>
                <a:cxn ang="0">
                  <a:pos x="11922" y="5083"/>
                </a:cxn>
                <a:cxn ang="0">
                  <a:pos x="11855" y="3899"/>
                </a:cxn>
                <a:cxn ang="0">
                  <a:pos x="11522" y="3158"/>
                </a:cxn>
                <a:cxn ang="0">
                  <a:pos x="11122" y="2369"/>
                </a:cxn>
                <a:cxn ang="0">
                  <a:pos x="11322" y="1974"/>
                </a:cxn>
                <a:cxn ang="0">
                  <a:pos x="10789" y="1382"/>
                </a:cxn>
                <a:cxn ang="0">
                  <a:pos x="9524" y="1135"/>
                </a:cxn>
                <a:cxn ang="0">
                  <a:pos x="8259" y="888"/>
                </a:cxn>
                <a:cxn ang="0">
                  <a:pos x="7526" y="395"/>
                </a:cxn>
                <a:cxn ang="0">
                  <a:pos x="6061" y="148"/>
                </a:cxn>
                <a:cxn ang="0">
                  <a:pos x="5528" y="197"/>
                </a:cxn>
                <a:cxn ang="0">
                  <a:pos x="4995" y="395"/>
                </a:cxn>
                <a:cxn ang="0">
                  <a:pos x="4529" y="938"/>
                </a:cxn>
                <a:cxn ang="0">
                  <a:pos x="5062" y="1530"/>
                </a:cxn>
                <a:cxn ang="0">
                  <a:pos x="4596" y="1727"/>
                </a:cxn>
                <a:cxn ang="0">
                  <a:pos x="3929" y="2122"/>
                </a:cxn>
                <a:cxn ang="0">
                  <a:pos x="3863" y="3257"/>
                </a:cxn>
                <a:cxn ang="0">
                  <a:pos x="3330" y="4293"/>
                </a:cxn>
                <a:cxn ang="0">
                  <a:pos x="3463" y="3553"/>
                </a:cxn>
                <a:cxn ang="0">
                  <a:pos x="3263" y="3800"/>
                </a:cxn>
                <a:cxn ang="0">
                  <a:pos x="2997" y="3701"/>
                </a:cxn>
                <a:cxn ang="0">
                  <a:pos x="2997" y="2912"/>
                </a:cxn>
                <a:cxn ang="0">
                  <a:pos x="2864" y="2714"/>
                </a:cxn>
                <a:cxn ang="0">
                  <a:pos x="1998" y="3603"/>
                </a:cxn>
                <a:cxn ang="0">
                  <a:pos x="1399" y="3849"/>
                </a:cxn>
                <a:cxn ang="0">
                  <a:pos x="1265" y="4540"/>
                </a:cxn>
                <a:cxn ang="0">
                  <a:pos x="866" y="5132"/>
                </a:cxn>
                <a:cxn ang="0">
                  <a:pos x="666" y="6366"/>
                </a:cxn>
                <a:cxn ang="0">
                  <a:pos x="67" y="7254"/>
                </a:cxn>
                <a:cxn ang="0">
                  <a:pos x="466" y="8439"/>
                </a:cxn>
                <a:cxn ang="0">
                  <a:pos x="533" y="9376"/>
                </a:cxn>
                <a:cxn ang="0">
                  <a:pos x="1465" y="10808"/>
                </a:cxn>
                <a:cxn ang="0">
                  <a:pos x="1931" y="12140"/>
                </a:cxn>
                <a:cxn ang="0">
                  <a:pos x="2065" y="12781"/>
                </a:cxn>
                <a:cxn ang="0">
                  <a:pos x="1798" y="13670"/>
                </a:cxn>
                <a:cxn ang="0">
                  <a:pos x="999" y="15200"/>
                </a:cxn>
                <a:cxn ang="0">
                  <a:pos x="266" y="16088"/>
                </a:cxn>
                <a:cxn ang="0">
                  <a:pos x="4196" y="16088"/>
                </a:cxn>
                <a:cxn ang="0">
                  <a:pos x="8059" y="15989"/>
                </a:cxn>
                <a:cxn ang="0">
                  <a:pos x="13320" y="15249"/>
                </a:cxn>
                <a:cxn ang="0">
                  <a:pos x="13720" y="14509"/>
                </a:cxn>
                <a:cxn ang="0">
                  <a:pos x="14253" y="14065"/>
                </a:cxn>
                <a:cxn ang="0">
                  <a:pos x="14186" y="13275"/>
                </a:cxn>
                <a:cxn ang="0">
                  <a:pos x="15052" y="12584"/>
                </a:cxn>
                <a:cxn ang="0">
                  <a:pos x="15252" y="11893"/>
                </a:cxn>
                <a:cxn ang="0">
                  <a:pos x="15518" y="11449"/>
                </a:cxn>
                <a:cxn ang="0">
                  <a:pos x="15718" y="11696"/>
                </a:cxn>
                <a:cxn ang="0">
                  <a:pos x="16251" y="11350"/>
                </a:cxn>
                <a:cxn ang="0">
                  <a:pos x="16384" y="10067"/>
                </a:cxn>
                <a:cxn ang="0">
                  <a:pos x="15851" y="8982"/>
                </a:cxn>
                <a:cxn ang="0">
                  <a:pos x="15252" y="7649"/>
                </a:cxn>
                <a:cxn ang="0">
                  <a:pos x="14652" y="6465"/>
                </a:cxn>
                <a:cxn ang="0">
                  <a:pos x="13653" y="6119"/>
                </a:cxn>
                <a:cxn ang="0">
                  <a:pos x="12588" y="6563"/>
                </a:cxn>
                <a:cxn ang="0">
                  <a:pos x="11922" y="7600"/>
                </a:cxn>
                <a:cxn ang="0">
                  <a:pos x="11322" y="8044"/>
                </a:cxn>
              </a:cxnLst>
              <a:rect l="0" t="0" r="r" b="b"/>
              <a:pathLst>
                <a:path w="16384" h="16384">
                  <a:moveTo>
                    <a:pt x="11122" y="8291"/>
                  </a:moveTo>
                  <a:lnTo>
                    <a:pt x="11056" y="8291"/>
                  </a:lnTo>
                  <a:lnTo>
                    <a:pt x="10989" y="8143"/>
                  </a:lnTo>
                  <a:lnTo>
                    <a:pt x="10923" y="8093"/>
                  </a:lnTo>
                  <a:lnTo>
                    <a:pt x="10656" y="8093"/>
                  </a:lnTo>
                  <a:lnTo>
                    <a:pt x="10456" y="8093"/>
                  </a:lnTo>
                  <a:lnTo>
                    <a:pt x="10323" y="7995"/>
                  </a:lnTo>
                  <a:lnTo>
                    <a:pt x="10190" y="7896"/>
                  </a:lnTo>
                  <a:lnTo>
                    <a:pt x="10123" y="7797"/>
                  </a:lnTo>
                  <a:lnTo>
                    <a:pt x="9990" y="7600"/>
                  </a:lnTo>
                  <a:lnTo>
                    <a:pt x="10057" y="7402"/>
                  </a:lnTo>
                  <a:lnTo>
                    <a:pt x="10057" y="7205"/>
                  </a:lnTo>
                  <a:lnTo>
                    <a:pt x="10057" y="7057"/>
                  </a:lnTo>
                  <a:lnTo>
                    <a:pt x="10057" y="7008"/>
                  </a:lnTo>
                  <a:lnTo>
                    <a:pt x="10123" y="6860"/>
                  </a:lnTo>
                  <a:lnTo>
                    <a:pt x="10257" y="6712"/>
                  </a:lnTo>
                  <a:lnTo>
                    <a:pt x="10456" y="6712"/>
                  </a:lnTo>
                  <a:lnTo>
                    <a:pt x="10656" y="6613"/>
                  </a:lnTo>
                  <a:lnTo>
                    <a:pt x="10789" y="6662"/>
                  </a:lnTo>
                  <a:lnTo>
                    <a:pt x="10856" y="6613"/>
                  </a:lnTo>
                  <a:lnTo>
                    <a:pt x="10923" y="6514"/>
                  </a:lnTo>
                  <a:lnTo>
                    <a:pt x="10923" y="6415"/>
                  </a:lnTo>
                  <a:lnTo>
                    <a:pt x="11122" y="6366"/>
                  </a:lnTo>
                  <a:lnTo>
                    <a:pt x="11189" y="6317"/>
                  </a:lnTo>
                  <a:lnTo>
                    <a:pt x="11189" y="6169"/>
                  </a:lnTo>
                  <a:lnTo>
                    <a:pt x="11189" y="5971"/>
                  </a:lnTo>
                  <a:lnTo>
                    <a:pt x="11189" y="5823"/>
                  </a:lnTo>
                  <a:lnTo>
                    <a:pt x="11256" y="5725"/>
                  </a:lnTo>
                  <a:lnTo>
                    <a:pt x="11322" y="5527"/>
                  </a:lnTo>
                  <a:lnTo>
                    <a:pt x="11389" y="5478"/>
                  </a:lnTo>
                  <a:lnTo>
                    <a:pt x="11589" y="5527"/>
                  </a:lnTo>
                  <a:lnTo>
                    <a:pt x="11722" y="5478"/>
                  </a:lnTo>
                  <a:lnTo>
                    <a:pt x="11722" y="5330"/>
                  </a:lnTo>
                  <a:lnTo>
                    <a:pt x="11855" y="5231"/>
                  </a:lnTo>
                  <a:lnTo>
                    <a:pt x="11922" y="5182"/>
                  </a:lnTo>
                  <a:lnTo>
                    <a:pt x="11922" y="5083"/>
                  </a:lnTo>
                  <a:lnTo>
                    <a:pt x="11922" y="4935"/>
                  </a:lnTo>
                  <a:lnTo>
                    <a:pt x="11922" y="4639"/>
                  </a:lnTo>
                  <a:lnTo>
                    <a:pt x="11922" y="4491"/>
                  </a:lnTo>
                  <a:lnTo>
                    <a:pt x="11922" y="4441"/>
                  </a:lnTo>
                  <a:lnTo>
                    <a:pt x="11922" y="4244"/>
                  </a:lnTo>
                  <a:lnTo>
                    <a:pt x="11855" y="3899"/>
                  </a:lnTo>
                  <a:lnTo>
                    <a:pt x="11922" y="3800"/>
                  </a:lnTo>
                  <a:lnTo>
                    <a:pt x="11922" y="3652"/>
                  </a:lnTo>
                  <a:lnTo>
                    <a:pt x="11788" y="3454"/>
                  </a:lnTo>
                  <a:lnTo>
                    <a:pt x="11722" y="3356"/>
                  </a:lnTo>
                  <a:lnTo>
                    <a:pt x="11589" y="3208"/>
                  </a:lnTo>
                  <a:lnTo>
                    <a:pt x="11522" y="3158"/>
                  </a:lnTo>
                  <a:lnTo>
                    <a:pt x="11322" y="3010"/>
                  </a:lnTo>
                  <a:lnTo>
                    <a:pt x="11189" y="2862"/>
                  </a:lnTo>
                  <a:lnTo>
                    <a:pt x="11056" y="2714"/>
                  </a:lnTo>
                  <a:lnTo>
                    <a:pt x="11056" y="2566"/>
                  </a:lnTo>
                  <a:lnTo>
                    <a:pt x="11122" y="2467"/>
                  </a:lnTo>
                  <a:lnTo>
                    <a:pt x="11122" y="2369"/>
                  </a:lnTo>
                  <a:lnTo>
                    <a:pt x="11322" y="2369"/>
                  </a:lnTo>
                  <a:lnTo>
                    <a:pt x="11655" y="2467"/>
                  </a:lnTo>
                  <a:lnTo>
                    <a:pt x="11722" y="2418"/>
                  </a:lnTo>
                  <a:lnTo>
                    <a:pt x="11522" y="2270"/>
                  </a:lnTo>
                  <a:lnTo>
                    <a:pt x="11455" y="2073"/>
                  </a:lnTo>
                  <a:lnTo>
                    <a:pt x="11322" y="1974"/>
                  </a:lnTo>
                  <a:lnTo>
                    <a:pt x="11189" y="1875"/>
                  </a:lnTo>
                  <a:lnTo>
                    <a:pt x="11122" y="1826"/>
                  </a:lnTo>
                  <a:lnTo>
                    <a:pt x="11056" y="1727"/>
                  </a:lnTo>
                  <a:lnTo>
                    <a:pt x="11056" y="1579"/>
                  </a:lnTo>
                  <a:lnTo>
                    <a:pt x="10989" y="1480"/>
                  </a:lnTo>
                  <a:lnTo>
                    <a:pt x="10789" y="1382"/>
                  </a:lnTo>
                  <a:lnTo>
                    <a:pt x="10656" y="1283"/>
                  </a:lnTo>
                  <a:lnTo>
                    <a:pt x="10590" y="1283"/>
                  </a:lnTo>
                  <a:lnTo>
                    <a:pt x="10190" y="1234"/>
                  </a:lnTo>
                  <a:lnTo>
                    <a:pt x="9990" y="1184"/>
                  </a:lnTo>
                  <a:lnTo>
                    <a:pt x="9790" y="1135"/>
                  </a:lnTo>
                  <a:lnTo>
                    <a:pt x="9524" y="1135"/>
                  </a:lnTo>
                  <a:lnTo>
                    <a:pt x="9058" y="938"/>
                  </a:lnTo>
                  <a:lnTo>
                    <a:pt x="8925" y="888"/>
                  </a:lnTo>
                  <a:lnTo>
                    <a:pt x="8725" y="888"/>
                  </a:lnTo>
                  <a:lnTo>
                    <a:pt x="8525" y="888"/>
                  </a:lnTo>
                  <a:lnTo>
                    <a:pt x="8392" y="938"/>
                  </a:lnTo>
                  <a:lnTo>
                    <a:pt x="8259" y="888"/>
                  </a:lnTo>
                  <a:lnTo>
                    <a:pt x="8192" y="790"/>
                  </a:lnTo>
                  <a:lnTo>
                    <a:pt x="8059" y="642"/>
                  </a:lnTo>
                  <a:lnTo>
                    <a:pt x="7992" y="543"/>
                  </a:lnTo>
                  <a:lnTo>
                    <a:pt x="7792" y="493"/>
                  </a:lnTo>
                  <a:lnTo>
                    <a:pt x="7659" y="395"/>
                  </a:lnTo>
                  <a:lnTo>
                    <a:pt x="7526" y="395"/>
                  </a:lnTo>
                  <a:lnTo>
                    <a:pt x="7459" y="395"/>
                  </a:lnTo>
                  <a:lnTo>
                    <a:pt x="7193" y="444"/>
                  </a:lnTo>
                  <a:lnTo>
                    <a:pt x="6993" y="444"/>
                  </a:lnTo>
                  <a:lnTo>
                    <a:pt x="6793" y="395"/>
                  </a:lnTo>
                  <a:lnTo>
                    <a:pt x="6460" y="247"/>
                  </a:lnTo>
                  <a:lnTo>
                    <a:pt x="6061" y="148"/>
                  </a:lnTo>
                  <a:lnTo>
                    <a:pt x="5861" y="49"/>
                  </a:lnTo>
                  <a:lnTo>
                    <a:pt x="5728" y="0"/>
                  </a:lnTo>
                  <a:lnTo>
                    <a:pt x="5728" y="49"/>
                  </a:lnTo>
                  <a:lnTo>
                    <a:pt x="5661" y="49"/>
                  </a:lnTo>
                  <a:lnTo>
                    <a:pt x="5661" y="99"/>
                  </a:lnTo>
                  <a:lnTo>
                    <a:pt x="5528" y="197"/>
                  </a:lnTo>
                  <a:lnTo>
                    <a:pt x="5461" y="247"/>
                  </a:lnTo>
                  <a:lnTo>
                    <a:pt x="5262" y="247"/>
                  </a:lnTo>
                  <a:lnTo>
                    <a:pt x="5062" y="197"/>
                  </a:lnTo>
                  <a:lnTo>
                    <a:pt x="4929" y="247"/>
                  </a:lnTo>
                  <a:lnTo>
                    <a:pt x="4929" y="296"/>
                  </a:lnTo>
                  <a:lnTo>
                    <a:pt x="4995" y="395"/>
                  </a:lnTo>
                  <a:lnTo>
                    <a:pt x="5062" y="444"/>
                  </a:lnTo>
                  <a:lnTo>
                    <a:pt x="4995" y="493"/>
                  </a:lnTo>
                  <a:lnTo>
                    <a:pt x="4862" y="592"/>
                  </a:lnTo>
                  <a:lnTo>
                    <a:pt x="4729" y="691"/>
                  </a:lnTo>
                  <a:lnTo>
                    <a:pt x="4596" y="839"/>
                  </a:lnTo>
                  <a:lnTo>
                    <a:pt x="4529" y="938"/>
                  </a:lnTo>
                  <a:lnTo>
                    <a:pt x="4529" y="1036"/>
                  </a:lnTo>
                  <a:lnTo>
                    <a:pt x="4596" y="1184"/>
                  </a:lnTo>
                  <a:lnTo>
                    <a:pt x="4662" y="1332"/>
                  </a:lnTo>
                  <a:lnTo>
                    <a:pt x="4729" y="1382"/>
                  </a:lnTo>
                  <a:lnTo>
                    <a:pt x="4862" y="1480"/>
                  </a:lnTo>
                  <a:lnTo>
                    <a:pt x="5062" y="1530"/>
                  </a:lnTo>
                  <a:lnTo>
                    <a:pt x="5262" y="1579"/>
                  </a:lnTo>
                  <a:lnTo>
                    <a:pt x="5262" y="1629"/>
                  </a:lnTo>
                  <a:lnTo>
                    <a:pt x="5195" y="1678"/>
                  </a:lnTo>
                  <a:lnTo>
                    <a:pt x="5062" y="1727"/>
                  </a:lnTo>
                  <a:lnTo>
                    <a:pt x="4862" y="1727"/>
                  </a:lnTo>
                  <a:lnTo>
                    <a:pt x="4596" y="1727"/>
                  </a:lnTo>
                  <a:lnTo>
                    <a:pt x="4462" y="1777"/>
                  </a:lnTo>
                  <a:lnTo>
                    <a:pt x="4329" y="1826"/>
                  </a:lnTo>
                  <a:lnTo>
                    <a:pt x="4196" y="1925"/>
                  </a:lnTo>
                  <a:lnTo>
                    <a:pt x="4129" y="2023"/>
                  </a:lnTo>
                  <a:lnTo>
                    <a:pt x="4063" y="2073"/>
                  </a:lnTo>
                  <a:lnTo>
                    <a:pt x="3929" y="2122"/>
                  </a:lnTo>
                  <a:lnTo>
                    <a:pt x="3730" y="2171"/>
                  </a:lnTo>
                  <a:lnTo>
                    <a:pt x="3663" y="2369"/>
                  </a:lnTo>
                  <a:lnTo>
                    <a:pt x="3730" y="2467"/>
                  </a:lnTo>
                  <a:lnTo>
                    <a:pt x="3796" y="2813"/>
                  </a:lnTo>
                  <a:lnTo>
                    <a:pt x="3863" y="3060"/>
                  </a:lnTo>
                  <a:lnTo>
                    <a:pt x="3863" y="3257"/>
                  </a:lnTo>
                  <a:lnTo>
                    <a:pt x="3796" y="3603"/>
                  </a:lnTo>
                  <a:lnTo>
                    <a:pt x="3730" y="3849"/>
                  </a:lnTo>
                  <a:lnTo>
                    <a:pt x="3663" y="3997"/>
                  </a:lnTo>
                  <a:lnTo>
                    <a:pt x="3530" y="4145"/>
                  </a:lnTo>
                  <a:lnTo>
                    <a:pt x="3397" y="4244"/>
                  </a:lnTo>
                  <a:lnTo>
                    <a:pt x="3330" y="4293"/>
                  </a:lnTo>
                  <a:lnTo>
                    <a:pt x="3330" y="4244"/>
                  </a:lnTo>
                  <a:lnTo>
                    <a:pt x="3263" y="4145"/>
                  </a:lnTo>
                  <a:lnTo>
                    <a:pt x="3330" y="3997"/>
                  </a:lnTo>
                  <a:lnTo>
                    <a:pt x="3463" y="3948"/>
                  </a:lnTo>
                  <a:lnTo>
                    <a:pt x="3530" y="3800"/>
                  </a:lnTo>
                  <a:lnTo>
                    <a:pt x="3463" y="3553"/>
                  </a:lnTo>
                  <a:lnTo>
                    <a:pt x="3463" y="3454"/>
                  </a:lnTo>
                  <a:lnTo>
                    <a:pt x="3463" y="3356"/>
                  </a:lnTo>
                  <a:lnTo>
                    <a:pt x="3397" y="3356"/>
                  </a:lnTo>
                  <a:lnTo>
                    <a:pt x="3330" y="3405"/>
                  </a:lnTo>
                  <a:lnTo>
                    <a:pt x="3263" y="3504"/>
                  </a:lnTo>
                  <a:lnTo>
                    <a:pt x="3263" y="3800"/>
                  </a:lnTo>
                  <a:lnTo>
                    <a:pt x="3197" y="3948"/>
                  </a:lnTo>
                  <a:lnTo>
                    <a:pt x="3130" y="4195"/>
                  </a:lnTo>
                  <a:lnTo>
                    <a:pt x="2997" y="4195"/>
                  </a:lnTo>
                  <a:lnTo>
                    <a:pt x="2997" y="4145"/>
                  </a:lnTo>
                  <a:lnTo>
                    <a:pt x="2997" y="3948"/>
                  </a:lnTo>
                  <a:lnTo>
                    <a:pt x="2997" y="3701"/>
                  </a:lnTo>
                  <a:lnTo>
                    <a:pt x="3064" y="3504"/>
                  </a:lnTo>
                  <a:lnTo>
                    <a:pt x="2997" y="3405"/>
                  </a:lnTo>
                  <a:lnTo>
                    <a:pt x="2997" y="3356"/>
                  </a:lnTo>
                  <a:lnTo>
                    <a:pt x="3130" y="3208"/>
                  </a:lnTo>
                  <a:lnTo>
                    <a:pt x="3064" y="3109"/>
                  </a:lnTo>
                  <a:lnTo>
                    <a:pt x="2997" y="2912"/>
                  </a:lnTo>
                  <a:lnTo>
                    <a:pt x="2930" y="2813"/>
                  </a:lnTo>
                  <a:lnTo>
                    <a:pt x="3130" y="2764"/>
                  </a:lnTo>
                  <a:lnTo>
                    <a:pt x="3197" y="2665"/>
                  </a:lnTo>
                  <a:lnTo>
                    <a:pt x="3130" y="2517"/>
                  </a:lnTo>
                  <a:lnTo>
                    <a:pt x="2997" y="2566"/>
                  </a:lnTo>
                  <a:lnTo>
                    <a:pt x="2864" y="2714"/>
                  </a:lnTo>
                  <a:lnTo>
                    <a:pt x="2731" y="2764"/>
                  </a:lnTo>
                  <a:lnTo>
                    <a:pt x="2664" y="3060"/>
                  </a:lnTo>
                  <a:lnTo>
                    <a:pt x="2398" y="3257"/>
                  </a:lnTo>
                  <a:lnTo>
                    <a:pt x="2331" y="3553"/>
                  </a:lnTo>
                  <a:lnTo>
                    <a:pt x="2131" y="3652"/>
                  </a:lnTo>
                  <a:lnTo>
                    <a:pt x="1998" y="3603"/>
                  </a:lnTo>
                  <a:lnTo>
                    <a:pt x="1798" y="3553"/>
                  </a:lnTo>
                  <a:lnTo>
                    <a:pt x="1732" y="3652"/>
                  </a:lnTo>
                  <a:lnTo>
                    <a:pt x="1732" y="3751"/>
                  </a:lnTo>
                  <a:lnTo>
                    <a:pt x="1598" y="3849"/>
                  </a:lnTo>
                  <a:lnTo>
                    <a:pt x="1532" y="3849"/>
                  </a:lnTo>
                  <a:lnTo>
                    <a:pt x="1399" y="3849"/>
                  </a:lnTo>
                  <a:lnTo>
                    <a:pt x="1332" y="3899"/>
                  </a:lnTo>
                  <a:lnTo>
                    <a:pt x="1332" y="3948"/>
                  </a:lnTo>
                  <a:lnTo>
                    <a:pt x="1399" y="4145"/>
                  </a:lnTo>
                  <a:lnTo>
                    <a:pt x="1399" y="4343"/>
                  </a:lnTo>
                  <a:lnTo>
                    <a:pt x="1332" y="4441"/>
                  </a:lnTo>
                  <a:lnTo>
                    <a:pt x="1265" y="4540"/>
                  </a:lnTo>
                  <a:lnTo>
                    <a:pt x="1066" y="4589"/>
                  </a:lnTo>
                  <a:lnTo>
                    <a:pt x="866" y="4688"/>
                  </a:lnTo>
                  <a:lnTo>
                    <a:pt x="799" y="4738"/>
                  </a:lnTo>
                  <a:lnTo>
                    <a:pt x="733" y="4787"/>
                  </a:lnTo>
                  <a:lnTo>
                    <a:pt x="799" y="4935"/>
                  </a:lnTo>
                  <a:lnTo>
                    <a:pt x="866" y="5132"/>
                  </a:lnTo>
                  <a:lnTo>
                    <a:pt x="866" y="5231"/>
                  </a:lnTo>
                  <a:lnTo>
                    <a:pt x="866" y="5428"/>
                  </a:lnTo>
                  <a:lnTo>
                    <a:pt x="866" y="5527"/>
                  </a:lnTo>
                  <a:lnTo>
                    <a:pt x="866" y="5823"/>
                  </a:lnTo>
                  <a:lnTo>
                    <a:pt x="866" y="6070"/>
                  </a:lnTo>
                  <a:lnTo>
                    <a:pt x="666" y="6366"/>
                  </a:lnTo>
                  <a:lnTo>
                    <a:pt x="599" y="6613"/>
                  </a:lnTo>
                  <a:lnTo>
                    <a:pt x="533" y="6810"/>
                  </a:lnTo>
                  <a:lnTo>
                    <a:pt x="400" y="6958"/>
                  </a:lnTo>
                  <a:lnTo>
                    <a:pt x="333" y="7057"/>
                  </a:lnTo>
                  <a:lnTo>
                    <a:pt x="266" y="7156"/>
                  </a:lnTo>
                  <a:lnTo>
                    <a:pt x="67" y="7254"/>
                  </a:lnTo>
                  <a:lnTo>
                    <a:pt x="67" y="7304"/>
                  </a:lnTo>
                  <a:lnTo>
                    <a:pt x="67" y="7402"/>
                  </a:lnTo>
                  <a:lnTo>
                    <a:pt x="400" y="7748"/>
                  </a:lnTo>
                  <a:lnTo>
                    <a:pt x="466" y="8044"/>
                  </a:lnTo>
                  <a:lnTo>
                    <a:pt x="533" y="8241"/>
                  </a:lnTo>
                  <a:lnTo>
                    <a:pt x="466" y="8439"/>
                  </a:lnTo>
                  <a:lnTo>
                    <a:pt x="466" y="8537"/>
                  </a:lnTo>
                  <a:lnTo>
                    <a:pt x="266" y="8784"/>
                  </a:lnTo>
                  <a:lnTo>
                    <a:pt x="200" y="8883"/>
                  </a:lnTo>
                  <a:lnTo>
                    <a:pt x="266" y="9031"/>
                  </a:lnTo>
                  <a:lnTo>
                    <a:pt x="400" y="9179"/>
                  </a:lnTo>
                  <a:lnTo>
                    <a:pt x="533" y="9376"/>
                  </a:lnTo>
                  <a:lnTo>
                    <a:pt x="599" y="9475"/>
                  </a:lnTo>
                  <a:lnTo>
                    <a:pt x="599" y="9623"/>
                  </a:lnTo>
                  <a:lnTo>
                    <a:pt x="599" y="9722"/>
                  </a:lnTo>
                  <a:lnTo>
                    <a:pt x="999" y="10215"/>
                  </a:lnTo>
                  <a:lnTo>
                    <a:pt x="1265" y="10511"/>
                  </a:lnTo>
                  <a:lnTo>
                    <a:pt x="1465" y="10808"/>
                  </a:lnTo>
                  <a:lnTo>
                    <a:pt x="1532" y="10906"/>
                  </a:lnTo>
                  <a:lnTo>
                    <a:pt x="1665" y="11202"/>
                  </a:lnTo>
                  <a:lnTo>
                    <a:pt x="1732" y="11548"/>
                  </a:lnTo>
                  <a:lnTo>
                    <a:pt x="1798" y="11646"/>
                  </a:lnTo>
                  <a:lnTo>
                    <a:pt x="1798" y="11943"/>
                  </a:lnTo>
                  <a:lnTo>
                    <a:pt x="1931" y="12140"/>
                  </a:lnTo>
                  <a:lnTo>
                    <a:pt x="1931" y="12288"/>
                  </a:lnTo>
                  <a:lnTo>
                    <a:pt x="1931" y="12387"/>
                  </a:lnTo>
                  <a:lnTo>
                    <a:pt x="1931" y="12584"/>
                  </a:lnTo>
                  <a:lnTo>
                    <a:pt x="2065" y="12683"/>
                  </a:lnTo>
                  <a:lnTo>
                    <a:pt x="2131" y="12732"/>
                  </a:lnTo>
                  <a:lnTo>
                    <a:pt x="2065" y="12781"/>
                  </a:lnTo>
                  <a:lnTo>
                    <a:pt x="1865" y="12781"/>
                  </a:lnTo>
                  <a:lnTo>
                    <a:pt x="1865" y="12831"/>
                  </a:lnTo>
                  <a:lnTo>
                    <a:pt x="1931" y="13028"/>
                  </a:lnTo>
                  <a:lnTo>
                    <a:pt x="1931" y="13176"/>
                  </a:lnTo>
                  <a:lnTo>
                    <a:pt x="1865" y="13472"/>
                  </a:lnTo>
                  <a:lnTo>
                    <a:pt x="1798" y="13670"/>
                  </a:lnTo>
                  <a:lnTo>
                    <a:pt x="1798" y="13867"/>
                  </a:lnTo>
                  <a:lnTo>
                    <a:pt x="1732" y="14163"/>
                  </a:lnTo>
                  <a:lnTo>
                    <a:pt x="1532" y="14410"/>
                  </a:lnTo>
                  <a:lnTo>
                    <a:pt x="1465" y="14459"/>
                  </a:lnTo>
                  <a:lnTo>
                    <a:pt x="1265" y="14755"/>
                  </a:lnTo>
                  <a:lnTo>
                    <a:pt x="999" y="15200"/>
                  </a:lnTo>
                  <a:lnTo>
                    <a:pt x="866" y="15446"/>
                  </a:lnTo>
                  <a:lnTo>
                    <a:pt x="799" y="15693"/>
                  </a:lnTo>
                  <a:lnTo>
                    <a:pt x="733" y="15792"/>
                  </a:lnTo>
                  <a:lnTo>
                    <a:pt x="666" y="15940"/>
                  </a:lnTo>
                  <a:lnTo>
                    <a:pt x="466" y="16039"/>
                  </a:lnTo>
                  <a:lnTo>
                    <a:pt x="266" y="16088"/>
                  </a:lnTo>
                  <a:lnTo>
                    <a:pt x="200" y="16236"/>
                  </a:lnTo>
                  <a:lnTo>
                    <a:pt x="0" y="16384"/>
                  </a:lnTo>
                  <a:lnTo>
                    <a:pt x="1199" y="16335"/>
                  </a:lnTo>
                  <a:lnTo>
                    <a:pt x="2264" y="16236"/>
                  </a:lnTo>
                  <a:lnTo>
                    <a:pt x="2997" y="16187"/>
                  </a:lnTo>
                  <a:lnTo>
                    <a:pt x="4196" y="16088"/>
                  </a:lnTo>
                  <a:lnTo>
                    <a:pt x="4529" y="16039"/>
                  </a:lnTo>
                  <a:lnTo>
                    <a:pt x="5994" y="15891"/>
                  </a:lnTo>
                  <a:lnTo>
                    <a:pt x="6327" y="15891"/>
                  </a:lnTo>
                  <a:lnTo>
                    <a:pt x="7859" y="15742"/>
                  </a:lnTo>
                  <a:lnTo>
                    <a:pt x="7992" y="15742"/>
                  </a:lnTo>
                  <a:lnTo>
                    <a:pt x="8059" y="15989"/>
                  </a:lnTo>
                  <a:lnTo>
                    <a:pt x="9591" y="15792"/>
                  </a:lnTo>
                  <a:lnTo>
                    <a:pt x="9724" y="15792"/>
                  </a:lnTo>
                  <a:lnTo>
                    <a:pt x="11589" y="15545"/>
                  </a:lnTo>
                  <a:lnTo>
                    <a:pt x="12055" y="15496"/>
                  </a:lnTo>
                  <a:lnTo>
                    <a:pt x="13320" y="15348"/>
                  </a:lnTo>
                  <a:lnTo>
                    <a:pt x="13320" y="15249"/>
                  </a:lnTo>
                  <a:lnTo>
                    <a:pt x="13320" y="15101"/>
                  </a:lnTo>
                  <a:lnTo>
                    <a:pt x="13387" y="14953"/>
                  </a:lnTo>
                  <a:lnTo>
                    <a:pt x="13520" y="14805"/>
                  </a:lnTo>
                  <a:lnTo>
                    <a:pt x="13587" y="14755"/>
                  </a:lnTo>
                  <a:lnTo>
                    <a:pt x="13653" y="14657"/>
                  </a:lnTo>
                  <a:lnTo>
                    <a:pt x="13720" y="14509"/>
                  </a:lnTo>
                  <a:lnTo>
                    <a:pt x="13920" y="14410"/>
                  </a:lnTo>
                  <a:lnTo>
                    <a:pt x="13986" y="14361"/>
                  </a:lnTo>
                  <a:lnTo>
                    <a:pt x="14053" y="14262"/>
                  </a:lnTo>
                  <a:lnTo>
                    <a:pt x="14120" y="14213"/>
                  </a:lnTo>
                  <a:lnTo>
                    <a:pt x="14186" y="14163"/>
                  </a:lnTo>
                  <a:lnTo>
                    <a:pt x="14253" y="14065"/>
                  </a:lnTo>
                  <a:lnTo>
                    <a:pt x="14186" y="13966"/>
                  </a:lnTo>
                  <a:lnTo>
                    <a:pt x="14120" y="13768"/>
                  </a:lnTo>
                  <a:lnTo>
                    <a:pt x="14120" y="13670"/>
                  </a:lnTo>
                  <a:lnTo>
                    <a:pt x="14186" y="13522"/>
                  </a:lnTo>
                  <a:lnTo>
                    <a:pt x="14186" y="13423"/>
                  </a:lnTo>
                  <a:lnTo>
                    <a:pt x="14186" y="13275"/>
                  </a:lnTo>
                  <a:lnTo>
                    <a:pt x="14253" y="13028"/>
                  </a:lnTo>
                  <a:lnTo>
                    <a:pt x="14386" y="12979"/>
                  </a:lnTo>
                  <a:lnTo>
                    <a:pt x="14586" y="12880"/>
                  </a:lnTo>
                  <a:lnTo>
                    <a:pt x="14786" y="12781"/>
                  </a:lnTo>
                  <a:lnTo>
                    <a:pt x="14919" y="12683"/>
                  </a:lnTo>
                  <a:lnTo>
                    <a:pt x="15052" y="12584"/>
                  </a:lnTo>
                  <a:lnTo>
                    <a:pt x="15119" y="12436"/>
                  </a:lnTo>
                  <a:lnTo>
                    <a:pt x="15119" y="12337"/>
                  </a:lnTo>
                  <a:lnTo>
                    <a:pt x="15052" y="12239"/>
                  </a:lnTo>
                  <a:lnTo>
                    <a:pt x="15052" y="12140"/>
                  </a:lnTo>
                  <a:lnTo>
                    <a:pt x="15052" y="12041"/>
                  </a:lnTo>
                  <a:lnTo>
                    <a:pt x="15252" y="11893"/>
                  </a:lnTo>
                  <a:lnTo>
                    <a:pt x="15252" y="11795"/>
                  </a:lnTo>
                  <a:lnTo>
                    <a:pt x="15252" y="11745"/>
                  </a:lnTo>
                  <a:lnTo>
                    <a:pt x="15185" y="11646"/>
                  </a:lnTo>
                  <a:lnTo>
                    <a:pt x="15185" y="11597"/>
                  </a:lnTo>
                  <a:lnTo>
                    <a:pt x="15318" y="11498"/>
                  </a:lnTo>
                  <a:lnTo>
                    <a:pt x="15518" y="11449"/>
                  </a:lnTo>
                  <a:lnTo>
                    <a:pt x="15585" y="11400"/>
                  </a:lnTo>
                  <a:lnTo>
                    <a:pt x="15651" y="11400"/>
                  </a:lnTo>
                  <a:lnTo>
                    <a:pt x="15785" y="11449"/>
                  </a:lnTo>
                  <a:lnTo>
                    <a:pt x="15851" y="11548"/>
                  </a:lnTo>
                  <a:lnTo>
                    <a:pt x="15718" y="11646"/>
                  </a:lnTo>
                  <a:lnTo>
                    <a:pt x="15718" y="11696"/>
                  </a:lnTo>
                  <a:lnTo>
                    <a:pt x="15851" y="11795"/>
                  </a:lnTo>
                  <a:lnTo>
                    <a:pt x="15918" y="11795"/>
                  </a:lnTo>
                  <a:lnTo>
                    <a:pt x="15984" y="11844"/>
                  </a:lnTo>
                  <a:lnTo>
                    <a:pt x="16051" y="11795"/>
                  </a:lnTo>
                  <a:lnTo>
                    <a:pt x="16184" y="11646"/>
                  </a:lnTo>
                  <a:lnTo>
                    <a:pt x="16251" y="11350"/>
                  </a:lnTo>
                  <a:lnTo>
                    <a:pt x="16251" y="11104"/>
                  </a:lnTo>
                  <a:lnTo>
                    <a:pt x="16184" y="10808"/>
                  </a:lnTo>
                  <a:lnTo>
                    <a:pt x="16184" y="10561"/>
                  </a:lnTo>
                  <a:lnTo>
                    <a:pt x="16184" y="10363"/>
                  </a:lnTo>
                  <a:lnTo>
                    <a:pt x="16251" y="10215"/>
                  </a:lnTo>
                  <a:lnTo>
                    <a:pt x="16384" y="10067"/>
                  </a:lnTo>
                  <a:lnTo>
                    <a:pt x="16251" y="9919"/>
                  </a:lnTo>
                  <a:lnTo>
                    <a:pt x="16118" y="9672"/>
                  </a:lnTo>
                  <a:lnTo>
                    <a:pt x="16051" y="9376"/>
                  </a:lnTo>
                  <a:lnTo>
                    <a:pt x="15984" y="9327"/>
                  </a:lnTo>
                  <a:lnTo>
                    <a:pt x="15918" y="9278"/>
                  </a:lnTo>
                  <a:lnTo>
                    <a:pt x="15851" y="8982"/>
                  </a:lnTo>
                  <a:lnTo>
                    <a:pt x="15718" y="8735"/>
                  </a:lnTo>
                  <a:lnTo>
                    <a:pt x="15718" y="8488"/>
                  </a:lnTo>
                  <a:lnTo>
                    <a:pt x="15585" y="8291"/>
                  </a:lnTo>
                  <a:lnTo>
                    <a:pt x="15452" y="8093"/>
                  </a:lnTo>
                  <a:lnTo>
                    <a:pt x="15318" y="7896"/>
                  </a:lnTo>
                  <a:lnTo>
                    <a:pt x="15252" y="7649"/>
                  </a:lnTo>
                  <a:lnTo>
                    <a:pt x="15252" y="7402"/>
                  </a:lnTo>
                  <a:lnTo>
                    <a:pt x="15185" y="7254"/>
                  </a:lnTo>
                  <a:lnTo>
                    <a:pt x="15119" y="6958"/>
                  </a:lnTo>
                  <a:lnTo>
                    <a:pt x="14852" y="6712"/>
                  </a:lnTo>
                  <a:lnTo>
                    <a:pt x="14719" y="6613"/>
                  </a:lnTo>
                  <a:lnTo>
                    <a:pt x="14652" y="6465"/>
                  </a:lnTo>
                  <a:lnTo>
                    <a:pt x="14586" y="6366"/>
                  </a:lnTo>
                  <a:lnTo>
                    <a:pt x="14386" y="6267"/>
                  </a:lnTo>
                  <a:lnTo>
                    <a:pt x="14186" y="6218"/>
                  </a:lnTo>
                  <a:lnTo>
                    <a:pt x="13920" y="6169"/>
                  </a:lnTo>
                  <a:lnTo>
                    <a:pt x="13787" y="6119"/>
                  </a:lnTo>
                  <a:lnTo>
                    <a:pt x="13653" y="6119"/>
                  </a:lnTo>
                  <a:lnTo>
                    <a:pt x="13520" y="6119"/>
                  </a:lnTo>
                  <a:lnTo>
                    <a:pt x="13387" y="6169"/>
                  </a:lnTo>
                  <a:lnTo>
                    <a:pt x="13254" y="6218"/>
                  </a:lnTo>
                  <a:lnTo>
                    <a:pt x="13187" y="6366"/>
                  </a:lnTo>
                  <a:lnTo>
                    <a:pt x="12854" y="6465"/>
                  </a:lnTo>
                  <a:lnTo>
                    <a:pt x="12588" y="6563"/>
                  </a:lnTo>
                  <a:lnTo>
                    <a:pt x="12455" y="6662"/>
                  </a:lnTo>
                  <a:lnTo>
                    <a:pt x="12255" y="6860"/>
                  </a:lnTo>
                  <a:lnTo>
                    <a:pt x="12188" y="7057"/>
                  </a:lnTo>
                  <a:lnTo>
                    <a:pt x="12055" y="7205"/>
                  </a:lnTo>
                  <a:lnTo>
                    <a:pt x="11922" y="7501"/>
                  </a:lnTo>
                  <a:lnTo>
                    <a:pt x="11922" y="7600"/>
                  </a:lnTo>
                  <a:lnTo>
                    <a:pt x="11855" y="7649"/>
                  </a:lnTo>
                  <a:lnTo>
                    <a:pt x="11788" y="7699"/>
                  </a:lnTo>
                  <a:lnTo>
                    <a:pt x="11655" y="7699"/>
                  </a:lnTo>
                  <a:lnTo>
                    <a:pt x="11589" y="7748"/>
                  </a:lnTo>
                  <a:lnTo>
                    <a:pt x="11522" y="7896"/>
                  </a:lnTo>
                  <a:lnTo>
                    <a:pt x="11322" y="8044"/>
                  </a:lnTo>
                  <a:lnTo>
                    <a:pt x="11256" y="8241"/>
                  </a:lnTo>
                  <a:lnTo>
                    <a:pt x="11122" y="8291"/>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36" name="Minnesota"/>
            <p:cNvSpPr>
              <a:spLocks noChangeAspect="1"/>
            </p:cNvSpPr>
            <p:nvPr/>
          </p:nvSpPr>
          <p:spPr bwMode="auto">
            <a:xfrm>
              <a:off x="2702" y="883"/>
              <a:ext cx="632" cy="697"/>
            </a:xfrm>
            <a:custGeom>
              <a:avLst/>
              <a:gdLst/>
              <a:ahLst/>
              <a:cxnLst>
                <a:cxn ang="0">
                  <a:pos x="9690" y="9584"/>
                </a:cxn>
                <a:cxn ang="0">
                  <a:pos x="10469" y="9196"/>
                </a:cxn>
                <a:cxn ang="0">
                  <a:pos x="10624" y="7399"/>
                </a:cxn>
                <a:cxn ang="0">
                  <a:pos x="11169" y="6906"/>
                </a:cxn>
                <a:cxn ang="0">
                  <a:pos x="12142" y="6166"/>
                </a:cxn>
                <a:cxn ang="0">
                  <a:pos x="13348" y="5003"/>
                </a:cxn>
                <a:cxn ang="0">
                  <a:pos x="14866" y="4122"/>
                </a:cxn>
                <a:cxn ang="0">
                  <a:pos x="16150" y="3488"/>
                </a:cxn>
                <a:cxn ang="0">
                  <a:pos x="15606" y="3453"/>
                </a:cxn>
                <a:cxn ang="0">
                  <a:pos x="15022" y="3171"/>
                </a:cxn>
                <a:cxn ang="0">
                  <a:pos x="14049" y="3171"/>
                </a:cxn>
                <a:cxn ang="0">
                  <a:pos x="13660" y="3171"/>
                </a:cxn>
                <a:cxn ang="0">
                  <a:pos x="13310" y="2889"/>
                </a:cxn>
                <a:cxn ang="0">
                  <a:pos x="12648" y="3312"/>
                </a:cxn>
                <a:cxn ang="0">
                  <a:pos x="11947" y="3418"/>
                </a:cxn>
                <a:cxn ang="0">
                  <a:pos x="11636" y="3101"/>
                </a:cxn>
                <a:cxn ang="0">
                  <a:pos x="11208" y="2995"/>
                </a:cxn>
                <a:cxn ang="0">
                  <a:pos x="10936" y="2713"/>
                </a:cxn>
                <a:cxn ang="0">
                  <a:pos x="10430" y="2713"/>
                </a:cxn>
                <a:cxn ang="0">
                  <a:pos x="10041" y="2748"/>
                </a:cxn>
                <a:cxn ang="0">
                  <a:pos x="9651" y="2466"/>
                </a:cxn>
                <a:cxn ang="0">
                  <a:pos x="9574" y="2149"/>
                </a:cxn>
                <a:cxn ang="0">
                  <a:pos x="8951" y="1973"/>
                </a:cxn>
                <a:cxn ang="0">
                  <a:pos x="8017" y="2079"/>
                </a:cxn>
                <a:cxn ang="0">
                  <a:pos x="7161" y="2044"/>
                </a:cxn>
                <a:cxn ang="0">
                  <a:pos x="6071" y="1832"/>
                </a:cxn>
                <a:cxn ang="0">
                  <a:pos x="5332" y="1691"/>
                </a:cxn>
                <a:cxn ang="0">
                  <a:pos x="5293" y="1092"/>
                </a:cxn>
                <a:cxn ang="0">
                  <a:pos x="5059" y="106"/>
                </a:cxn>
                <a:cxn ang="0">
                  <a:pos x="4592" y="35"/>
                </a:cxn>
                <a:cxn ang="0">
                  <a:pos x="1790" y="1022"/>
                </a:cxn>
                <a:cxn ang="0">
                  <a:pos x="156" y="1726"/>
                </a:cxn>
                <a:cxn ang="0">
                  <a:pos x="117" y="2185"/>
                </a:cxn>
                <a:cxn ang="0">
                  <a:pos x="117" y="2784"/>
                </a:cxn>
                <a:cxn ang="0">
                  <a:pos x="156" y="3418"/>
                </a:cxn>
                <a:cxn ang="0">
                  <a:pos x="389" y="4122"/>
                </a:cxn>
                <a:cxn ang="0">
                  <a:pos x="701" y="4792"/>
                </a:cxn>
                <a:cxn ang="0">
                  <a:pos x="778" y="5215"/>
                </a:cxn>
                <a:cxn ang="0">
                  <a:pos x="778" y="5919"/>
                </a:cxn>
                <a:cxn ang="0">
                  <a:pos x="778" y="6483"/>
                </a:cxn>
                <a:cxn ang="0">
                  <a:pos x="856" y="7505"/>
                </a:cxn>
                <a:cxn ang="0">
                  <a:pos x="1168" y="8386"/>
                </a:cxn>
                <a:cxn ang="0">
                  <a:pos x="1362" y="9231"/>
                </a:cxn>
                <a:cxn ang="0">
                  <a:pos x="1323" y="9725"/>
                </a:cxn>
                <a:cxn ang="0">
                  <a:pos x="701" y="10359"/>
                </a:cxn>
                <a:cxn ang="0">
                  <a:pos x="1012" y="10923"/>
                </a:cxn>
                <a:cxn ang="0">
                  <a:pos x="1557" y="11416"/>
                </a:cxn>
                <a:cxn ang="0">
                  <a:pos x="1557" y="14411"/>
                </a:cxn>
                <a:cxn ang="0">
                  <a:pos x="3892" y="16384"/>
                </a:cxn>
                <a:cxn ang="0">
                  <a:pos x="7861" y="16314"/>
                </a:cxn>
                <a:cxn ang="0">
                  <a:pos x="11403" y="16208"/>
                </a:cxn>
                <a:cxn ang="0">
                  <a:pos x="13271" y="15996"/>
                </a:cxn>
                <a:cxn ang="0">
                  <a:pos x="13271" y="15327"/>
                </a:cxn>
                <a:cxn ang="0">
                  <a:pos x="12765" y="14798"/>
                </a:cxn>
                <a:cxn ang="0">
                  <a:pos x="11947" y="14305"/>
                </a:cxn>
                <a:cxn ang="0">
                  <a:pos x="11442" y="13706"/>
                </a:cxn>
                <a:cxn ang="0">
                  <a:pos x="10663" y="13283"/>
                </a:cxn>
                <a:cxn ang="0">
                  <a:pos x="9807" y="12896"/>
                </a:cxn>
                <a:cxn ang="0">
                  <a:pos x="9651" y="11944"/>
                </a:cxn>
                <a:cxn ang="0">
                  <a:pos x="9690" y="11240"/>
                </a:cxn>
                <a:cxn ang="0">
                  <a:pos x="9690" y="10641"/>
                </a:cxn>
                <a:cxn ang="0">
                  <a:pos x="9457" y="10042"/>
                </a:cxn>
              </a:cxnLst>
              <a:rect l="0" t="0" r="r" b="b"/>
              <a:pathLst>
                <a:path w="16384" h="16384">
                  <a:moveTo>
                    <a:pt x="9457" y="10042"/>
                  </a:moveTo>
                  <a:lnTo>
                    <a:pt x="9535" y="9971"/>
                  </a:lnTo>
                  <a:lnTo>
                    <a:pt x="9574" y="9901"/>
                  </a:lnTo>
                  <a:lnTo>
                    <a:pt x="9612" y="9725"/>
                  </a:lnTo>
                  <a:lnTo>
                    <a:pt x="9651" y="9654"/>
                  </a:lnTo>
                  <a:lnTo>
                    <a:pt x="9690" y="9584"/>
                  </a:lnTo>
                  <a:lnTo>
                    <a:pt x="9768" y="9513"/>
                  </a:lnTo>
                  <a:lnTo>
                    <a:pt x="10002" y="9408"/>
                  </a:lnTo>
                  <a:lnTo>
                    <a:pt x="10118" y="9337"/>
                  </a:lnTo>
                  <a:lnTo>
                    <a:pt x="10235" y="9302"/>
                  </a:lnTo>
                  <a:lnTo>
                    <a:pt x="10313" y="9196"/>
                  </a:lnTo>
                  <a:lnTo>
                    <a:pt x="10469" y="9196"/>
                  </a:lnTo>
                  <a:lnTo>
                    <a:pt x="10546" y="9090"/>
                  </a:lnTo>
                  <a:lnTo>
                    <a:pt x="10585" y="9055"/>
                  </a:lnTo>
                  <a:lnTo>
                    <a:pt x="10624" y="8809"/>
                  </a:lnTo>
                  <a:lnTo>
                    <a:pt x="10585" y="8069"/>
                  </a:lnTo>
                  <a:lnTo>
                    <a:pt x="10546" y="7434"/>
                  </a:lnTo>
                  <a:lnTo>
                    <a:pt x="10624" y="7399"/>
                  </a:lnTo>
                  <a:lnTo>
                    <a:pt x="10702" y="7399"/>
                  </a:lnTo>
                  <a:lnTo>
                    <a:pt x="10741" y="7258"/>
                  </a:lnTo>
                  <a:lnTo>
                    <a:pt x="10858" y="7188"/>
                  </a:lnTo>
                  <a:lnTo>
                    <a:pt x="10936" y="7117"/>
                  </a:lnTo>
                  <a:lnTo>
                    <a:pt x="11013" y="6976"/>
                  </a:lnTo>
                  <a:lnTo>
                    <a:pt x="11169" y="6906"/>
                  </a:lnTo>
                  <a:lnTo>
                    <a:pt x="11364" y="6800"/>
                  </a:lnTo>
                  <a:lnTo>
                    <a:pt x="11519" y="6659"/>
                  </a:lnTo>
                  <a:lnTo>
                    <a:pt x="11597" y="6589"/>
                  </a:lnTo>
                  <a:lnTo>
                    <a:pt x="11714" y="6483"/>
                  </a:lnTo>
                  <a:lnTo>
                    <a:pt x="11986" y="6307"/>
                  </a:lnTo>
                  <a:lnTo>
                    <a:pt x="12142" y="6166"/>
                  </a:lnTo>
                  <a:lnTo>
                    <a:pt x="12414" y="5955"/>
                  </a:lnTo>
                  <a:lnTo>
                    <a:pt x="12648" y="5743"/>
                  </a:lnTo>
                  <a:lnTo>
                    <a:pt x="12959" y="5391"/>
                  </a:lnTo>
                  <a:lnTo>
                    <a:pt x="13076" y="5250"/>
                  </a:lnTo>
                  <a:lnTo>
                    <a:pt x="13232" y="5109"/>
                  </a:lnTo>
                  <a:lnTo>
                    <a:pt x="13348" y="5003"/>
                  </a:lnTo>
                  <a:lnTo>
                    <a:pt x="13543" y="4827"/>
                  </a:lnTo>
                  <a:lnTo>
                    <a:pt x="13660" y="4721"/>
                  </a:lnTo>
                  <a:lnTo>
                    <a:pt x="13854" y="4651"/>
                  </a:lnTo>
                  <a:lnTo>
                    <a:pt x="14282" y="4369"/>
                  </a:lnTo>
                  <a:lnTo>
                    <a:pt x="14555" y="4228"/>
                  </a:lnTo>
                  <a:lnTo>
                    <a:pt x="14866" y="4122"/>
                  </a:lnTo>
                  <a:lnTo>
                    <a:pt x="15100" y="4052"/>
                  </a:lnTo>
                  <a:lnTo>
                    <a:pt x="15411" y="3911"/>
                  </a:lnTo>
                  <a:lnTo>
                    <a:pt x="15645" y="3805"/>
                  </a:lnTo>
                  <a:lnTo>
                    <a:pt x="15761" y="3770"/>
                  </a:lnTo>
                  <a:lnTo>
                    <a:pt x="15995" y="3629"/>
                  </a:lnTo>
                  <a:lnTo>
                    <a:pt x="16150" y="3488"/>
                  </a:lnTo>
                  <a:lnTo>
                    <a:pt x="16384" y="3383"/>
                  </a:lnTo>
                  <a:lnTo>
                    <a:pt x="16189" y="3383"/>
                  </a:lnTo>
                  <a:lnTo>
                    <a:pt x="15917" y="3383"/>
                  </a:lnTo>
                  <a:lnTo>
                    <a:pt x="15800" y="3383"/>
                  </a:lnTo>
                  <a:lnTo>
                    <a:pt x="15722" y="3418"/>
                  </a:lnTo>
                  <a:lnTo>
                    <a:pt x="15606" y="3453"/>
                  </a:lnTo>
                  <a:lnTo>
                    <a:pt x="15450" y="3418"/>
                  </a:lnTo>
                  <a:lnTo>
                    <a:pt x="15333" y="3347"/>
                  </a:lnTo>
                  <a:lnTo>
                    <a:pt x="15255" y="3277"/>
                  </a:lnTo>
                  <a:lnTo>
                    <a:pt x="15178" y="3242"/>
                  </a:lnTo>
                  <a:lnTo>
                    <a:pt x="15139" y="3171"/>
                  </a:lnTo>
                  <a:lnTo>
                    <a:pt x="15022" y="3171"/>
                  </a:lnTo>
                  <a:lnTo>
                    <a:pt x="14866" y="3171"/>
                  </a:lnTo>
                  <a:lnTo>
                    <a:pt x="14749" y="3206"/>
                  </a:lnTo>
                  <a:lnTo>
                    <a:pt x="14594" y="3206"/>
                  </a:lnTo>
                  <a:lnTo>
                    <a:pt x="14360" y="3206"/>
                  </a:lnTo>
                  <a:lnTo>
                    <a:pt x="14205" y="3242"/>
                  </a:lnTo>
                  <a:lnTo>
                    <a:pt x="14049" y="3171"/>
                  </a:lnTo>
                  <a:lnTo>
                    <a:pt x="14010" y="3171"/>
                  </a:lnTo>
                  <a:lnTo>
                    <a:pt x="13932" y="3206"/>
                  </a:lnTo>
                  <a:lnTo>
                    <a:pt x="13815" y="3242"/>
                  </a:lnTo>
                  <a:lnTo>
                    <a:pt x="13699" y="3277"/>
                  </a:lnTo>
                  <a:lnTo>
                    <a:pt x="13660" y="3206"/>
                  </a:lnTo>
                  <a:lnTo>
                    <a:pt x="13660" y="3171"/>
                  </a:lnTo>
                  <a:lnTo>
                    <a:pt x="13621" y="3101"/>
                  </a:lnTo>
                  <a:lnTo>
                    <a:pt x="13504" y="3030"/>
                  </a:lnTo>
                  <a:lnTo>
                    <a:pt x="13465" y="2889"/>
                  </a:lnTo>
                  <a:lnTo>
                    <a:pt x="13465" y="2854"/>
                  </a:lnTo>
                  <a:lnTo>
                    <a:pt x="13387" y="2854"/>
                  </a:lnTo>
                  <a:lnTo>
                    <a:pt x="13310" y="2889"/>
                  </a:lnTo>
                  <a:lnTo>
                    <a:pt x="13232" y="2924"/>
                  </a:lnTo>
                  <a:lnTo>
                    <a:pt x="13115" y="2995"/>
                  </a:lnTo>
                  <a:lnTo>
                    <a:pt x="13076" y="3030"/>
                  </a:lnTo>
                  <a:lnTo>
                    <a:pt x="12959" y="3065"/>
                  </a:lnTo>
                  <a:lnTo>
                    <a:pt x="12765" y="3206"/>
                  </a:lnTo>
                  <a:lnTo>
                    <a:pt x="12648" y="3312"/>
                  </a:lnTo>
                  <a:lnTo>
                    <a:pt x="12492" y="3383"/>
                  </a:lnTo>
                  <a:lnTo>
                    <a:pt x="12298" y="3453"/>
                  </a:lnTo>
                  <a:lnTo>
                    <a:pt x="12181" y="3418"/>
                  </a:lnTo>
                  <a:lnTo>
                    <a:pt x="12103" y="3418"/>
                  </a:lnTo>
                  <a:lnTo>
                    <a:pt x="12025" y="3453"/>
                  </a:lnTo>
                  <a:lnTo>
                    <a:pt x="11947" y="3418"/>
                  </a:lnTo>
                  <a:lnTo>
                    <a:pt x="11947" y="3347"/>
                  </a:lnTo>
                  <a:lnTo>
                    <a:pt x="11831" y="3347"/>
                  </a:lnTo>
                  <a:lnTo>
                    <a:pt x="11714" y="3312"/>
                  </a:lnTo>
                  <a:lnTo>
                    <a:pt x="11675" y="3277"/>
                  </a:lnTo>
                  <a:lnTo>
                    <a:pt x="11675" y="3171"/>
                  </a:lnTo>
                  <a:lnTo>
                    <a:pt x="11636" y="3101"/>
                  </a:lnTo>
                  <a:lnTo>
                    <a:pt x="11597" y="3065"/>
                  </a:lnTo>
                  <a:lnTo>
                    <a:pt x="11519" y="3065"/>
                  </a:lnTo>
                  <a:lnTo>
                    <a:pt x="11480" y="3101"/>
                  </a:lnTo>
                  <a:lnTo>
                    <a:pt x="11325" y="3065"/>
                  </a:lnTo>
                  <a:lnTo>
                    <a:pt x="11247" y="2995"/>
                  </a:lnTo>
                  <a:lnTo>
                    <a:pt x="11208" y="2995"/>
                  </a:lnTo>
                  <a:lnTo>
                    <a:pt x="11130" y="2995"/>
                  </a:lnTo>
                  <a:lnTo>
                    <a:pt x="11052" y="2960"/>
                  </a:lnTo>
                  <a:lnTo>
                    <a:pt x="11013" y="2889"/>
                  </a:lnTo>
                  <a:lnTo>
                    <a:pt x="11013" y="2784"/>
                  </a:lnTo>
                  <a:lnTo>
                    <a:pt x="10975" y="2748"/>
                  </a:lnTo>
                  <a:lnTo>
                    <a:pt x="10936" y="2713"/>
                  </a:lnTo>
                  <a:lnTo>
                    <a:pt x="10897" y="2678"/>
                  </a:lnTo>
                  <a:lnTo>
                    <a:pt x="10858" y="2678"/>
                  </a:lnTo>
                  <a:lnTo>
                    <a:pt x="10819" y="2678"/>
                  </a:lnTo>
                  <a:lnTo>
                    <a:pt x="10663" y="2678"/>
                  </a:lnTo>
                  <a:lnTo>
                    <a:pt x="10546" y="2713"/>
                  </a:lnTo>
                  <a:lnTo>
                    <a:pt x="10430" y="2713"/>
                  </a:lnTo>
                  <a:lnTo>
                    <a:pt x="10391" y="2748"/>
                  </a:lnTo>
                  <a:lnTo>
                    <a:pt x="10391" y="2819"/>
                  </a:lnTo>
                  <a:lnTo>
                    <a:pt x="10391" y="2995"/>
                  </a:lnTo>
                  <a:lnTo>
                    <a:pt x="10235" y="3065"/>
                  </a:lnTo>
                  <a:lnTo>
                    <a:pt x="10118" y="2889"/>
                  </a:lnTo>
                  <a:lnTo>
                    <a:pt x="10041" y="2748"/>
                  </a:lnTo>
                  <a:lnTo>
                    <a:pt x="10002" y="2678"/>
                  </a:lnTo>
                  <a:lnTo>
                    <a:pt x="10041" y="2572"/>
                  </a:lnTo>
                  <a:lnTo>
                    <a:pt x="9924" y="2466"/>
                  </a:lnTo>
                  <a:lnTo>
                    <a:pt x="9846" y="2466"/>
                  </a:lnTo>
                  <a:lnTo>
                    <a:pt x="9768" y="2431"/>
                  </a:lnTo>
                  <a:lnTo>
                    <a:pt x="9651" y="2466"/>
                  </a:lnTo>
                  <a:lnTo>
                    <a:pt x="9535" y="2466"/>
                  </a:lnTo>
                  <a:lnTo>
                    <a:pt x="9535" y="2396"/>
                  </a:lnTo>
                  <a:lnTo>
                    <a:pt x="9574" y="2325"/>
                  </a:lnTo>
                  <a:lnTo>
                    <a:pt x="9690" y="2325"/>
                  </a:lnTo>
                  <a:lnTo>
                    <a:pt x="9651" y="2149"/>
                  </a:lnTo>
                  <a:lnTo>
                    <a:pt x="9574" y="2149"/>
                  </a:lnTo>
                  <a:lnTo>
                    <a:pt x="9496" y="2185"/>
                  </a:lnTo>
                  <a:lnTo>
                    <a:pt x="9418" y="2149"/>
                  </a:lnTo>
                  <a:lnTo>
                    <a:pt x="9301" y="2114"/>
                  </a:lnTo>
                  <a:lnTo>
                    <a:pt x="9107" y="2079"/>
                  </a:lnTo>
                  <a:lnTo>
                    <a:pt x="8990" y="2008"/>
                  </a:lnTo>
                  <a:lnTo>
                    <a:pt x="8951" y="1973"/>
                  </a:lnTo>
                  <a:lnTo>
                    <a:pt x="8834" y="1973"/>
                  </a:lnTo>
                  <a:lnTo>
                    <a:pt x="8717" y="2008"/>
                  </a:lnTo>
                  <a:lnTo>
                    <a:pt x="8484" y="1973"/>
                  </a:lnTo>
                  <a:lnTo>
                    <a:pt x="8367" y="1973"/>
                  </a:lnTo>
                  <a:lnTo>
                    <a:pt x="8289" y="1973"/>
                  </a:lnTo>
                  <a:lnTo>
                    <a:pt x="8017" y="2079"/>
                  </a:lnTo>
                  <a:lnTo>
                    <a:pt x="7939" y="2114"/>
                  </a:lnTo>
                  <a:lnTo>
                    <a:pt x="7900" y="2220"/>
                  </a:lnTo>
                  <a:lnTo>
                    <a:pt x="7239" y="2361"/>
                  </a:lnTo>
                  <a:lnTo>
                    <a:pt x="7200" y="2290"/>
                  </a:lnTo>
                  <a:lnTo>
                    <a:pt x="7200" y="2114"/>
                  </a:lnTo>
                  <a:lnTo>
                    <a:pt x="7161" y="2044"/>
                  </a:lnTo>
                  <a:lnTo>
                    <a:pt x="7083" y="2008"/>
                  </a:lnTo>
                  <a:lnTo>
                    <a:pt x="6421" y="1973"/>
                  </a:lnTo>
                  <a:lnTo>
                    <a:pt x="6266" y="2008"/>
                  </a:lnTo>
                  <a:lnTo>
                    <a:pt x="6227" y="1867"/>
                  </a:lnTo>
                  <a:lnTo>
                    <a:pt x="6149" y="1832"/>
                  </a:lnTo>
                  <a:lnTo>
                    <a:pt x="6071" y="1832"/>
                  </a:lnTo>
                  <a:lnTo>
                    <a:pt x="5993" y="1832"/>
                  </a:lnTo>
                  <a:lnTo>
                    <a:pt x="5915" y="1867"/>
                  </a:lnTo>
                  <a:lnTo>
                    <a:pt x="5838" y="1867"/>
                  </a:lnTo>
                  <a:lnTo>
                    <a:pt x="5643" y="1832"/>
                  </a:lnTo>
                  <a:lnTo>
                    <a:pt x="5487" y="1762"/>
                  </a:lnTo>
                  <a:lnTo>
                    <a:pt x="5332" y="1691"/>
                  </a:lnTo>
                  <a:lnTo>
                    <a:pt x="5332" y="1621"/>
                  </a:lnTo>
                  <a:lnTo>
                    <a:pt x="5293" y="1515"/>
                  </a:lnTo>
                  <a:lnTo>
                    <a:pt x="5332" y="1445"/>
                  </a:lnTo>
                  <a:lnTo>
                    <a:pt x="5332" y="1339"/>
                  </a:lnTo>
                  <a:lnTo>
                    <a:pt x="5332" y="1233"/>
                  </a:lnTo>
                  <a:lnTo>
                    <a:pt x="5293" y="1092"/>
                  </a:lnTo>
                  <a:lnTo>
                    <a:pt x="5215" y="881"/>
                  </a:lnTo>
                  <a:lnTo>
                    <a:pt x="5215" y="705"/>
                  </a:lnTo>
                  <a:lnTo>
                    <a:pt x="5137" y="564"/>
                  </a:lnTo>
                  <a:lnTo>
                    <a:pt x="5059" y="352"/>
                  </a:lnTo>
                  <a:lnTo>
                    <a:pt x="5059" y="211"/>
                  </a:lnTo>
                  <a:lnTo>
                    <a:pt x="5059" y="106"/>
                  </a:lnTo>
                  <a:lnTo>
                    <a:pt x="4981" y="106"/>
                  </a:lnTo>
                  <a:lnTo>
                    <a:pt x="4904" y="70"/>
                  </a:lnTo>
                  <a:lnTo>
                    <a:pt x="4826" y="35"/>
                  </a:lnTo>
                  <a:lnTo>
                    <a:pt x="4787" y="0"/>
                  </a:lnTo>
                  <a:lnTo>
                    <a:pt x="4670" y="0"/>
                  </a:lnTo>
                  <a:lnTo>
                    <a:pt x="4592" y="35"/>
                  </a:lnTo>
                  <a:lnTo>
                    <a:pt x="4514" y="35"/>
                  </a:lnTo>
                  <a:lnTo>
                    <a:pt x="4398" y="0"/>
                  </a:lnTo>
                  <a:lnTo>
                    <a:pt x="4320" y="0"/>
                  </a:lnTo>
                  <a:lnTo>
                    <a:pt x="4320" y="1022"/>
                  </a:lnTo>
                  <a:lnTo>
                    <a:pt x="4047" y="1022"/>
                  </a:lnTo>
                  <a:lnTo>
                    <a:pt x="1790" y="1022"/>
                  </a:lnTo>
                  <a:lnTo>
                    <a:pt x="0" y="1022"/>
                  </a:lnTo>
                  <a:lnTo>
                    <a:pt x="0" y="1198"/>
                  </a:lnTo>
                  <a:lnTo>
                    <a:pt x="78" y="1304"/>
                  </a:lnTo>
                  <a:lnTo>
                    <a:pt x="78" y="1374"/>
                  </a:lnTo>
                  <a:lnTo>
                    <a:pt x="78" y="1550"/>
                  </a:lnTo>
                  <a:lnTo>
                    <a:pt x="156" y="1726"/>
                  </a:lnTo>
                  <a:lnTo>
                    <a:pt x="195" y="1762"/>
                  </a:lnTo>
                  <a:lnTo>
                    <a:pt x="234" y="1867"/>
                  </a:lnTo>
                  <a:lnTo>
                    <a:pt x="272" y="1938"/>
                  </a:lnTo>
                  <a:lnTo>
                    <a:pt x="234" y="2044"/>
                  </a:lnTo>
                  <a:lnTo>
                    <a:pt x="156" y="2114"/>
                  </a:lnTo>
                  <a:lnTo>
                    <a:pt x="117" y="2185"/>
                  </a:lnTo>
                  <a:lnTo>
                    <a:pt x="117" y="2220"/>
                  </a:lnTo>
                  <a:lnTo>
                    <a:pt x="156" y="2290"/>
                  </a:lnTo>
                  <a:lnTo>
                    <a:pt x="156" y="2361"/>
                  </a:lnTo>
                  <a:lnTo>
                    <a:pt x="156" y="2537"/>
                  </a:lnTo>
                  <a:lnTo>
                    <a:pt x="156" y="2643"/>
                  </a:lnTo>
                  <a:lnTo>
                    <a:pt x="117" y="2784"/>
                  </a:lnTo>
                  <a:lnTo>
                    <a:pt x="156" y="2889"/>
                  </a:lnTo>
                  <a:lnTo>
                    <a:pt x="156" y="3030"/>
                  </a:lnTo>
                  <a:lnTo>
                    <a:pt x="156" y="3136"/>
                  </a:lnTo>
                  <a:lnTo>
                    <a:pt x="156" y="3242"/>
                  </a:lnTo>
                  <a:lnTo>
                    <a:pt x="117" y="3312"/>
                  </a:lnTo>
                  <a:lnTo>
                    <a:pt x="156" y="3418"/>
                  </a:lnTo>
                  <a:lnTo>
                    <a:pt x="272" y="3629"/>
                  </a:lnTo>
                  <a:lnTo>
                    <a:pt x="311" y="3700"/>
                  </a:lnTo>
                  <a:lnTo>
                    <a:pt x="311" y="3805"/>
                  </a:lnTo>
                  <a:lnTo>
                    <a:pt x="311" y="3911"/>
                  </a:lnTo>
                  <a:lnTo>
                    <a:pt x="350" y="3981"/>
                  </a:lnTo>
                  <a:lnTo>
                    <a:pt x="389" y="4122"/>
                  </a:lnTo>
                  <a:lnTo>
                    <a:pt x="467" y="4193"/>
                  </a:lnTo>
                  <a:lnTo>
                    <a:pt x="506" y="4334"/>
                  </a:lnTo>
                  <a:lnTo>
                    <a:pt x="584" y="4440"/>
                  </a:lnTo>
                  <a:lnTo>
                    <a:pt x="623" y="4580"/>
                  </a:lnTo>
                  <a:lnTo>
                    <a:pt x="662" y="4721"/>
                  </a:lnTo>
                  <a:lnTo>
                    <a:pt x="701" y="4792"/>
                  </a:lnTo>
                  <a:lnTo>
                    <a:pt x="739" y="4898"/>
                  </a:lnTo>
                  <a:lnTo>
                    <a:pt x="739" y="4968"/>
                  </a:lnTo>
                  <a:lnTo>
                    <a:pt x="739" y="5039"/>
                  </a:lnTo>
                  <a:lnTo>
                    <a:pt x="739" y="5109"/>
                  </a:lnTo>
                  <a:lnTo>
                    <a:pt x="739" y="5179"/>
                  </a:lnTo>
                  <a:lnTo>
                    <a:pt x="778" y="5215"/>
                  </a:lnTo>
                  <a:lnTo>
                    <a:pt x="739" y="5356"/>
                  </a:lnTo>
                  <a:lnTo>
                    <a:pt x="778" y="5497"/>
                  </a:lnTo>
                  <a:lnTo>
                    <a:pt x="778" y="5567"/>
                  </a:lnTo>
                  <a:lnTo>
                    <a:pt x="778" y="5673"/>
                  </a:lnTo>
                  <a:lnTo>
                    <a:pt x="739" y="5814"/>
                  </a:lnTo>
                  <a:lnTo>
                    <a:pt x="778" y="5919"/>
                  </a:lnTo>
                  <a:lnTo>
                    <a:pt x="778" y="5990"/>
                  </a:lnTo>
                  <a:lnTo>
                    <a:pt x="778" y="6166"/>
                  </a:lnTo>
                  <a:lnTo>
                    <a:pt x="778" y="6236"/>
                  </a:lnTo>
                  <a:lnTo>
                    <a:pt x="817" y="6342"/>
                  </a:lnTo>
                  <a:lnTo>
                    <a:pt x="778" y="6448"/>
                  </a:lnTo>
                  <a:lnTo>
                    <a:pt x="778" y="6483"/>
                  </a:lnTo>
                  <a:lnTo>
                    <a:pt x="778" y="6589"/>
                  </a:lnTo>
                  <a:lnTo>
                    <a:pt x="934" y="6800"/>
                  </a:lnTo>
                  <a:lnTo>
                    <a:pt x="895" y="6941"/>
                  </a:lnTo>
                  <a:lnTo>
                    <a:pt x="856" y="7153"/>
                  </a:lnTo>
                  <a:lnTo>
                    <a:pt x="856" y="7399"/>
                  </a:lnTo>
                  <a:lnTo>
                    <a:pt x="856" y="7505"/>
                  </a:lnTo>
                  <a:lnTo>
                    <a:pt x="856" y="7611"/>
                  </a:lnTo>
                  <a:lnTo>
                    <a:pt x="934" y="7787"/>
                  </a:lnTo>
                  <a:lnTo>
                    <a:pt x="973" y="8033"/>
                  </a:lnTo>
                  <a:lnTo>
                    <a:pt x="1012" y="8104"/>
                  </a:lnTo>
                  <a:lnTo>
                    <a:pt x="1051" y="8245"/>
                  </a:lnTo>
                  <a:lnTo>
                    <a:pt x="1168" y="8386"/>
                  </a:lnTo>
                  <a:lnTo>
                    <a:pt x="1245" y="8456"/>
                  </a:lnTo>
                  <a:lnTo>
                    <a:pt x="1284" y="8668"/>
                  </a:lnTo>
                  <a:lnTo>
                    <a:pt x="1284" y="8950"/>
                  </a:lnTo>
                  <a:lnTo>
                    <a:pt x="1323" y="9020"/>
                  </a:lnTo>
                  <a:lnTo>
                    <a:pt x="1362" y="9126"/>
                  </a:lnTo>
                  <a:lnTo>
                    <a:pt x="1362" y="9231"/>
                  </a:lnTo>
                  <a:lnTo>
                    <a:pt x="1323" y="9302"/>
                  </a:lnTo>
                  <a:lnTo>
                    <a:pt x="1284" y="9372"/>
                  </a:lnTo>
                  <a:lnTo>
                    <a:pt x="1284" y="9443"/>
                  </a:lnTo>
                  <a:lnTo>
                    <a:pt x="1323" y="9549"/>
                  </a:lnTo>
                  <a:lnTo>
                    <a:pt x="1323" y="9619"/>
                  </a:lnTo>
                  <a:lnTo>
                    <a:pt x="1323" y="9725"/>
                  </a:lnTo>
                  <a:lnTo>
                    <a:pt x="1284" y="9795"/>
                  </a:lnTo>
                  <a:lnTo>
                    <a:pt x="1245" y="9866"/>
                  </a:lnTo>
                  <a:lnTo>
                    <a:pt x="1090" y="10042"/>
                  </a:lnTo>
                  <a:lnTo>
                    <a:pt x="817" y="10253"/>
                  </a:lnTo>
                  <a:lnTo>
                    <a:pt x="739" y="10288"/>
                  </a:lnTo>
                  <a:lnTo>
                    <a:pt x="701" y="10359"/>
                  </a:lnTo>
                  <a:lnTo>
                    <a:pt x="701" y="10394"/>
                  </a:lnTo>
                  <a:lnTo>
                    <a:pt x="701" y="10500"/>
                  </a:lnTo>
                  <a:lnTo>
                    <a:pt x="739" y="10535"/>
                  </a:lnTo>
                  <a:lnTo>
                    <a:pt x="817" y="10606"/>
                  </a:lnTo>
                  <a:lnTo>
                    <a:pt x="934" y="10782"/>
                  </a:lnTo>
                  <a:lnTo>
                    <a:pt x="1012" y="10923"/>
                  </a:lnTo>
                  <a:lnTo>
                    <a:pt x="1245" y="11028"/>
                  </a:lnTo>
                  <a:lnTo>
                    <a:pt x="1401" y="11099"/>
                  </a:lnTo>
                  <a:lnTo>
                    <a:pt x="1518" y="11169"/>
                  </a:lnTo>
                  <a:lnTo>
                    <a:pt x="1557" y="11275"/>
                  </a:lnTo>
                  <a:lnTo>
                    <a:pt x="1557" y="11345"/>
                  </a:lnTo>
                  <a:lnTo>
                    <a:pt x="1557" y="11416"/>
                  </a:lnTo>
                  <a:lnTo>
                    <a:pt x="1557" y="12226"/>
                  </a:lnTo>
                  <a:lnTo>
                    <a:pt x="1557" y="12684"/>
                  </a:lnTo>
                  <a:lnTo>
                    <a:pt x="1557" y="13178"/>
                  </a:lnTo>
                  <a:lnTo>
                    <a:pt x="1557" y="13460"/>
                  </a:lnTo>
                  <a:lnTo>
                    <a:pt x="1557" y="14376"/>
                  </a:lnTo>
                  <a:lnTo>
                    <a:pt x="1557" y="14411"/>
                  </a:lnTo>
                  <a:lnTo>
                    <a:pt x="1557" y="15397"/>
                  </a:lnTo>
                  <a:lnTo>
                    <a:pt x="1557" y="16384"/>
                  </a:lnTo>
                  <a:lnTo>
                    <a:pt x="2413" y="16384"/>
                  </a:lnTo>
                  <a:lnTo>
                    <a:pt x="2841" y="16384"/>
                  </a:lnTo>
                  <a:lnTo>
                    <a:pt x="3736" y="16384"/>
                  </a:lnTo>
                  <a:lnTo>
                    <a:pt x="3892" y="16384"/>
                  </a:lnTo>
                  <a:lnTo>
                    <a:pt x="4981" y="16349"/>
                  </a:lnTo>
                  <a:lnTo>
                    <a:pt x="5098" y="16349"/>
                  </a:lnTo>
                  <a:lnTo>
                    <a:pt x="6032" y="16349"/>
                  </a:lnTo>
                  <a:lnTo>
                    <a:pt x="6460" y="16349"/>
                  </a:lnTo>
                  <a:lnTo>
                    <a:pt x="7122" y="16314"/>
                  </a:lnTo>
                  <a:lnTo>
                    <a:pt x="7861" y="16314"/>
                  </a:lnTo>
                  <a:lnTo>
                    <a:pt x="8173" y="16314"/>
                  </a:lnTo>
                  <a:lnTo>
                    <a:pt x="9184" y="16278"/>
                  </a:lnTo>
                  <a:lnTo>
                    <a:pt x="9262" y="16278"/>
                  </a:lnTo>
                  <a:lnTo>
                    <a:pt x="10352" y="16243"/>
                  </a:lnTo>
                  <a:lnTo>
                    <a:pt x="10546" y="16243"/>
                  </a:lnTo>
                  <a:lnTo>
                    <a:pt x="11403" y="16208"/>
                  </a:lnTo>
                  <a:lnTo>
                    <a:pt x="12220" y="16173"/>
                  </a:lnTo>
                  <a:lnTo>
                    <a:pt x="12492" y="16173"/>
                  </a:lnTo>
                  <a:lnTo>
                    <a:pt x="13348" y="16173"/>
                  </a:lnTo>
                  <a:lnTo>
                    <a:pt x="13348" y="16102"/>
                  </a:lnTo>
                  <a:lnTo>
                    <a:pt x="13348" y="16137"/>
                  </a:lnTo>
                  <a:lnTo>
                    <a:pt x="13271" y="15996"/>
                  </a:lnTo>
                  <a:lnTo>
                    <a:pt x="13271" y="15891"/>
                  </a:lnTo>
                  <a:lnTo>
                    <a:pt x="13310" y="15785"/>
                  </a:lnTo>
                  <a:lnTo>
                    <a:pt x="13193" y="15609"/>
                  </a:lnTo>
                  <a:lnTo>
                    <a:pt x="13232" y="15503"/>
                  </a:lnTo>
                  <a:lnTo>
                    <a:pt x="13271" y="15362"/>
                  </a:lnTo>
                  <a:lnTo>
                    <a:pt x="13271" y="15327"/>
                  </a:lnTo>
                  <a:lnTo>
                    <a:pt x="13193" y="15221"/>
                  </a:lnTo>
                  <a:lnTo>
                    <a:pt x="13154" y="15151"/>
                  </a:lnTo>
                  <a:lnTo>
                    <a:pt x="13076" y="15080"/>
                  </a:lnTo>
                  <a:lnTo>
                    <a:pt x="12998" y="14975"/>
                  </a:lnTo>
                  <a:lnTo>
                    <a:pt x="12881" y="14869"/>
                  </a:lnTo>
                  <a:lnTo>
                    <a:pt x="12765" y="14798"/>
                  </a:lnTo>
                  <a:lnTo>
                    <a:pt x="12648" y="14763"/>
                  </a:lnTo>
                  <a:lnTo>
                    <a:pt x="12531" y="14693"/>
                  </a:lnTo>
                  <a:lnTo>
                    <a:pt x="12414" y="14587"/>
                  </a:lnTo>
                  <a:lnTo>
                    <a:pt x="12259" y="14517"/>
                  </a:lnTo>
                  <a:lnTo>
                    <a:pt x="12142" y="14411"/>
                  </a:lnTo>
                  <a:lnTo>
                    <a:pt x="11947" y="14305"/>
                  </a:lnTo>
                  <a:lnTo>
                    <a:pt x="11870" y="14270"/>
                  </a:lnTo>
                  <a:lnTo>
                    <a:pt x="11792" y="14164"/>
                  </a:lnTo>
                  <a:lnTo>
                    <a:pt x="11753" y="14059"/>
                  </a:lnTo>
                  <a:lnTo>
                    <a:pt x="11714" y="13918"/>
                  </a:lnTo>
                  <a:lnTo>
                    <a:pt x="11597" y="13812"/>
                  </a:lnTo>
                  <a:lnTo>
                    <a:pt x="11442" y="13706"/>
                  </a:lnTo>
                  <a:lnTo>
                    <a:pt x="11247" y="13636"/>
                  </a:lnTo>
                  <a:lnTo>
                    <a:pt x="10897" y="13565"/>
                  </a:lnTo>
                  <a:lnTo>
                    <a:pt x="10819" y="13495"/>
                  </a:lnTo>
                  <a:lnTo>
                    <a:pt x="10741" y="13389"/>
                  </a:lnTo>
                  <a:lnTo>
                    <a:pt x="10702" y="13319"/>
                  </a:lnTo>
                  <a:lnTo>
                    <a:pt x="10663" y="13283"/>
                  </a:lnTo>
                  <a:lnTo>
                    <a:pt x="10469" y="13248"/>
                  </a:lnTo>
                  <a:lnTo>
                    <a:pt x="10274" y="13248"/>
                  </a:lnTo>
                  <a:lnTo>
                    <a:pt x="10118" y="13178"/>
                  </a:lnTo>
                  <a:lnTo>
                    <a:pt x="10041" y="13037"/>
                  </a:lnTo>
                  <a:lnTo>
                    <a:pt x="9924" y="12931"/>
                  </a:lnTo>
                  <a:lnTo>
                    <a:pt x="9807" y="12896"/>
                  </a:lnTo>
                  <a:lnTo>
                    <a:pt x="9651" y="12755"/>
                  </a:lnTo>
                  <a:lnTo>
                    <a:pt x="9651" y="12543"/>
                  </a:lnTo>
                  <a:lnTo>
                    <a:pt x="9729" y="12438"/>
                  </a:lnTo>
                  <a:lnTo>
                    <a:pt x="9690" y="12332"/>
                  </a:lnTo>
                  <a:lnTo>
                    <a:pt x="9729" y="12191"/>
                  </a:lnTo>
                  <a:lnTo>
                    <a:pt x="9651" y="11944"/>
                  </a:lnTo>
                  <a:lnTo>
                    <a:pt x="9612" y="11874"/>
                  </a:lnTo>
                  <a:lnTo>
                    <a:pt x="9651" y="11698"/>
                  </a:lnTo>
                  <a:lnTo>
                    <a:pt x="9651" y="11522"/>
                  </a:lnTo>
                  <a:lnTo>
                    <a:pt x="9690" y="11486"/>
                  </a:lnTo>
                  <a:lnTo>
                    <a:pt x="9651" y="11275"/>
                  </a:lnTo>
                  <a:lnTo>
                    <a:pt x="9690" y="11240"/>
                  </a:lnTo>
                  <a:lnTo>
                    <a:pt x="9690" y="11134"/>
                  </a:lnTo>
                  <a:lnTo>
                    <a:pt x="9729" y="11028"/>
                  </a:lnTo>
                  <a:lnTo>
                    <a:pt x="9846" y="10923"/>
                  </a:lnTo>
                  <a:lnTo>
                    <a:pt x="9885" y="10852"/>
                  </a:lnTo>
                  <a:lnTo>
                    <a:pt x="9846" y="10782"/>
                  </a:lnTo>
                  <a:lnTo>
                    <a:pt x="9690" y="10641"/>
                  </a:lnTo>
                  <a:lnTo>
                    <a:pt x="9612" y="10500"/>
                  </a:lnTo>
                  <a:lnTo>
                    <a:pt x="9340" y="10465"/>
                  </a:lnTo>
                  <a:lnTo>
                    <a:pt x="9262" y="10359"/>
                  </a:lnTo>
                  <a:lnTo>
                    <a:pt x="9340" y="10288"/>
                  </a:lnTo>
                  <a:lnTo>
                    <a:pt x="9379" y="10112"/>
                  </a:lnTo>
                  <a:lnTo>
                    <a:pt x="9457" y="10042"/>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37" name="Mississippi"/>
            <p:cNvSpPr>
              <a:spLocks noChangeAspect="1"/>
            </p:cNvSpPr>
            <p:nvPr/>
          </p:nvSpPr>
          <p:spPr bwMode="auto">
            <a:xfrm>
              <a:off x="3245" y="2574"/>
              <a:ext cx="341" cy="586"/>
            </a:xfrm>
            <a:custGeom>
              <a:avLst/>
              <a:gdLst/>
              <a:ahLst/>
              <a:cxnLst>
                <a:cxn ang="0">
                  <a:pos x="9166" y="14456"/>
                </a:cxn>
                <a:cxn ang="0">
                  <a:pos x="9455" y="15211"/>
                </a:cxn>
                <a:cxn ang="0">
                  <a:pos x="10249" y="15839"/>
                </a:cxn>
                <a:cxn ang="0">
                  <a:pos x="10682" y="16384"/>
                </a:cxn>
                <a:cxn ang="0">
                  <a:pos x="11404" y="15965"/>
                </a:cxn>
                <a:cxn ang="0">
                  <a:pos x="11837" y="15672"/>
                </a:cxn>
                <a:cxn ang="0">
                  <a:pos x="13136" y="15546"/>
                </a:cxn>
                <a:cxn ang="0">
                  <a:pos x="13858" y="15378"/>
                </a:cxn>
                <a:cxn ang="0">
                  <a:pos x="14363" y="15420"/>
                </a:cxn>
                <a:cxn ang="0">
                  <a:pos x="15301" y="15420"/>
                </a:cxn>
                <a:cxn ang="0">
                  <a:pos x="15951" y="15588"/>
                </a:cxn>
                <a:cxn ang="0">
                  <a:pos x="16167" y="14289"/>
                </a:cxn>
                <a:cxn ang="0">
                  <a:pos x="15374" y="9344"/>
                </a:cxn>
                <a:cxn ang="0">
                  <a:pos x="15590" y="4945"/>
                </a:cxn>
                <a:cxn ang="0">
                  <a:pos x="15662" y="1383"/>
                </a:cxn>
                <a:cxn ang="0">
                  <a:pos x="14291" y="42"/>
                </a:cxn>
                <a:cxn ang="0">
                  <a:pos x="8445" y="293"/>
                </a:cxn>
                <a:cxn ang="0">
                  <a:pos x="5558" y="629"/>
                </a:cxn>
                <a:cxn ang="0">
                  <a:pos x="4764" y="1048"/>
                </a:cxn>
                <a:cxn ang="0">
                  <a:pos x="4331" y="1215"/>
                </a:cxn>
                <a:cxn ang="0">
                  <a:pos x="4691" y="1550"/>
                </a:cxn>
                <a:cxn ang="0">
                  <a:pos x="4186" y="1718"/>
                </a:cxn>
                <a:cxn ang="0">
                  <a:pos x="4258" y="2305"/>
                </a:cxn>
                <a:cxn ang="0">
                  <a:pos x="3464" y="2514"/>
                </a:cxn>
                <a:cxn ang="0">
                  <a:pos x="3176" y="2849"/>
                </a:cxn>
                <a:cxn ang="0">
                  <a:pos x="2671" y="3101"/>
                </a:cxn>
                <a:cxn ang="0">
                  <a:pos x="2671" y="3268"/>
                </a:cxn>
                <a:cxn ang="0">
                  <a:pos x="2598" y="3687"/>
                </a:cxn>
                <a:cxn ang="0">
                  <a:pos x="2021" y="3813"/>
                </a:cxn>
                <a:cxn ang="0">
                  <a:pos x="2093" y="4232"/>
                </a:cxn>
                <a:cxn ang="0">
                  <a:pos x="2021" y="4777"/>
                </a:cxn>
                <a:cxn ang="0">
                  <a:pos x="1444" y="4777"/>
                </a:cxn>
                <a:cxn ang="0">
                  <a:pos x="1660" y="5196"/>
                </a:cxn>
                <a:cxn ang="0">
                  <a:pos x="1371" y="5573"/>
                </a:cxn>
                <a:cxn ang="0">
                  <a:pos x="1804" y="5531"/>
                </a:cxn>
                <a:cxn ang="0">
                  <a:pos x="1660" y="5908"/>
                </a:cxn>
                <a:cxn ang="0">
                  <a:pos x="2165" y="5783"/>
                </a:cxn>
                <a:cxn ang="0">
                  <a:pos x="1949" y="6369"/>
                </a:cxn>
                <a:cxn ang="0">
                  <a:pos x="2310" y="6285"/>
                </a:cxn>
                <a:cxn ang="0">
                  <a:pos x="1949" y="6704"/>
                </a:cxn>
                <a:cxn ang="0">
                  <a:pos x="1949" y="7082"/>
                </a:cxn>
                <a:cxn ang="0">
                  <a:pos x="1804" y="7543"/>
                </a:cxn>
                <a:cxn ang="0">
                  <a:pos x="2165" y="7584"/>
                </a:cxn>
                <a:cxn ang="0">
                  <a:pos x="2382" y="8087"/>
                </a:cxn>
                <a:cxn ang="0">
                  <a:pos x="2093" y="8506"/>
                </a:cxn>
                <a:cxn ang="0">
                  <a:pos x="2454" y="8632"/>
                </a:cxn>
                <a:cxn ang="0">
                  <a:pos x="2310" y="8800"/>
                </a:cxn>
                <a:cxn ang="0">
                  <a:pos x="2671" y="9051"/>
                </a:cxn>
                <a:cxn ang="0">
                  <a:pos x="3104" y="9638"/>
                </a:cxn>
                <a:cxn ang="0">
                  <a:pos x="2021" y="9889"/>
                </a:cxn>
                <a:cxn ang="0">
                  <a:pos x="2815" y="9889"/>
                </a:cxn>
                <a:cxn ang="0">
                  <a:pos x="2671" y="10266"/>
                </a:cxn>
                <a:cxn ang="0">
                  <a:pos x="2454" y="10476"/>
                </a:cxn>
                <a:cxn ang="0">
                  <a:pos x="1804" y="10979"/>
                </a:cxn>
                <a:cxn ang="0">
                  <a:pos x="1227" y="11146"/>
                </a:cxn>
                <a:cxn ang="0">
                  <a:pos x="1227" y="11439"/>
                </a:cxn>
                <a:cxn ang="0">
                  <a:pos x="650" y="11858"/>
                </a:cxn>
                <a:cxn ang="0">
                  <a:pos x="938" y="12110"/>
                </a:cxn>
                <a:cxn ang="0">
                  <a:pos x="577" y="12613"/>
                </a:cxn>
                <a:cxn ang="0">
                  <a:pos x="361" y="13074"/>
                </a:cxn>
                <a:cxn ang="0">
                  <a:pos x="144" y="13493"/>
                </a:cxn>
                <a:cxn ang="0">
                  <a:pos x="217" y="13996"/>
                </a:cxn>
                <a:cxn ang="0">
                  <a:pos x="6424" y="13786"/>
                </a:cxn>
              </a:cxnLst>
              <a:rect l="0" t="0" r="r" b="b"/>
              <a:pathLst>
                <a:path w="16384" h="16384">
                  <a:moveTo>
                    <a:pt x="9383" y="13660"/>
                  </a:moveTo>
                  <a:lnTo>
                    <a:pt x="9527" y="13744"/>
                  </a:lnTo>
                  <a:lnTo>
                    <a:pt x="9527" y="13828"/>
                  </a:lnTo>
                  <a:lnTo>
                    <a:pt x="9383" y="14079"/>
                  </a:lnTo>
                  <a:lnTo>
                    <a:pt x="9311" y="14289"/>
                  </a:lnTo>
                  <a:lnTo>
                    <a:pt x="9166" y="14456"/>
                  </a:lnTo>
                  <a:lnTo>
                    <a:pt x="9166" y="14582"/>
                  </a:lnTo>
                  <a:lnTo>
                    <a:pt x="9094" y="14708"/>
                  </a:lnTo>
                  <a:lnTo>
                    <a:pt x="9094" y="14792"/>
                  </a:lnTo>
                  <a:lnTo>
                    <a:pt x="9239" y="14875"/>
                  </a:lnTo>
                  <a:lnTo>
                    <a:pt x="9383" y="15169"/>
                  </a:lnTo>
                  <a:lnTo>
                    <a:pt x="9455" y="15211"/>
                  </a:lnTo>
                  <a:lnTo>
                    <a:pt x="9816" y="15420"/>
                  </a:lnTo>
                  <a:lnTo>
                    <a:pt x="9888" y="15504"/>
                  </a:lnTo>
                  <a:lnTo>
                    <a:pt x="9960" y="15588"/>
                  </a:lnTo>
                  <a:lnTo>
                    <a:pt x="10032" y="15630"/>
                  </a:lnTo>
                  <a:lnTo>
                    <a:pt x="10105" y="15755"/>
                  </a:lnTo>
                  <a:lnTo>
                    <a:pt x="10249" y="15839"/>
                  </a:lnTo>
                  <a:lnTo>
                    <a:pt x="10249" y="16007"/>
                  </a:lnTo>
                  <a:lnTo>
                    <a:pt x="10249" y="16049"/>
                  </a:lnTo>
                  <a:lnTo>
                    <a:pt x="10393" y="16174"/>
                  </a:lnTo>
                  <a:lnTo>
                    <a:pt x="10393" y="16258"/>
                  </a:lnTo>
                  <a:lnTo>
                    <a:pt x="10538" y="16300"/>
                  </a:lnTo>
                  <a:lnTo>
                    <a:pt x="10682" y="16384"/>
                  </a:lnTo>
                  <a:lnTo>
                    <a:pt x="10971" y="16300"/>
                  </a:lnTo>
                  <a:lnTo>
                    <a:pt x="11115" y="16258"/>
                  </a:lnTo>
                  <a:lnTo>
                    <a:pt x="11187" y="16216"/>
                  </a:lnTo>
                  <a:lnTo>
                    <a:pt x="11259" y="16133"/>
                  </a:lnTo>
                  <a:lnTo>
                    <a:pt x="11332" y="16007"/>
                  </a:lnTo>
                  <a:lnTo>
                    <a:pt x="11404" y="15965"/>
                  </a:lnTo>
                  <a:lnTo>
                    <a:pt x="11693" y="15881"/>
                  </a:lnTo>
                  <a:lnTo>
                    <a:pt x="11620" y="15797"/>
                  </a:lnTo>
                  <a:lnTo>
                    <a:pt x="11620" y="15755"/>
                  </a:lnTo>
                  <a:lnTo>
                    <a:pt x="11620" y="15714"/>
                  </a:lnTo>
                  <a:lnTo>
                    <a:pt x="11693" y="15672"/>
                  </a:lnTo>
                  <a:lnTo>
                    <a:pt x="11837" y="15672"/>
                  </a:lnTo>
                  <a:lnTo>
                    <a:pt x="11909" y="15714"/>
                  </a:lnTo>
                  <a:lnTo>
                    <a:pt x="11909" y="15797"/>
                  </a:lnTo>
                  <a:lnTo>
                    <a:pt x="11981" y="15839"/>
                  </a:lnTo>
                  <a:lnTo>
                    <a:pt x="12053" y="15839"/>
                  </a:lnTo>
                  <a:lnTo>
                    <a:pt x="12486" y="15714"/>
                  </a:lnTo>
                  <a:lnTo>
                    <a:pt x="13136" y="15546"/>
                  </a:lnTo>
                  <a:lnTo>
                    <a:pt x="13353" y="15504"/>
                  </a:lnTo>
                  <a:lnTo>
                    <a:pt x="13641" y="15504"/>
                  </a:lnTo>
                  <a:lnTo>
                    <a:pt x="13858" y="15504"/>
                  </a:lnTo>
                  <a:lnTo>
                    <a:pt x="13930" y="15462"/>
                  </a:lnTo>
                  <a:lnTo>
                    <a:pt x="13930" y="15420"/>
                  </a:lnTo>
                  <a:lnTo>
                    <a:pt x="13858" y="15378"/>
                  </a:lnTo>
                  <a:lnTo>
                    <a:pt x="13858" y="15336"/>
                  </a:lnTo>
                  <a:lnTo>
                    <a:pt x="13930" y="15336"/>
                  </a:lnTo>
                  <a:lnTo>
                    <a:pt x="14074" y="15336"/>
                  </a:lnTo>
                  <a:lnTo>
                    <a:pt x="14147" y="15378"/>
                  </a:lnTo>
                  <a:lnTo>
                    <a:pt x="14291" y="15420"/>
                  </a:lnTo>
                  <a:lnTo>
                    <a:pt x="14363" y="15420"/>
                  </a:lnTo>
                  <a:lnTo>
                    <a:pt x="14363" y="15546"/>
                  </a:lnTo>
                  <a:lnTo>
                    <a:pt x="14507" y="15588"/>
                  </a:lnTo>
                  <a:lnTo>
                    <a:pt x="14580" y="15588"/>
                  </a:lnTo>
                  <a:lnTo>
                    <a:pt x="14868" y="15588"/>
                  </a:lnTo>
                  <a:lnTo>
                    <a:pt x="15085" y="15504"/>
                  </a:lnTo>
                  <a:lnTo>
                    <a:pt x="15301" y="15420"/>
                  </a:lnTo>
                  <a:lnTo>
                    <a:pt x="15374" y="15378"/>
                  </a:lnTo>
                  <a:lnTo>
                    <a:pt x="15446" y="15378"/>
                  </a:lnTo>
                  <a:lnTo>
                    <a:pt x="15518" y="15462"/>
                  </a:lnTo>
                  <a:lnTo>
                    <a:pt x="15662" y="15588"/>
                  </a:lnTo>
                  <a:lnTo>
                    <a:pt x="15807" y="15588"/>
                  </a:lnTo>
                  <a:lnTo>
                    <a:pt x="15951" y="15588"/>
                  </a:lnTo>
                  <a:lnTo>
                    <a:pt x="16095" y="15546"/>
                  </a:lnTo>
                  <a:lnTo>
                    <a:pt x="16312" y="15504"/>
                  </a:lnTo>
                  <a:lnTo>
                    <a:pt x="16312" y="15462"/>
                  </a:lnTo>
                  <a:lnTo>
                    <a:pt x="16312" y="15420"/>
                  </a:lnTo>
                  <a:lnTo>
                    <a:pt x="16384" y="15378"/>
                  </a:lnTo>
                  <a:lnTo>
                    <a:pt x="16167" y="14289"/>
                  </a:lnTo>
                  <a:lnTo>
                    <a:pt x="16023" y="13451"/>
                  </a:lnTo>
                  <a:lnTo>
                    <a:pt x="15879" y="13032"/>
                  </a:lnTo>
                  <a:lnTo>
                    <a:pt x="15662" y="11984"/>
                  </a:lnTo>
                  <a:lnTo>
                    <a:pt x="15446" y="11104"/>
                  </a:lnTo>
                  <a:lnTo>
                    <a:pt x="15374" y="10476"/>
                  </a:lnTo>
                  <a:lnTo>
                    <a:pt x="15374" y="9344"/>
                  </a:lnTo>
                  <a:lnTo>
                    <a:pt x="15374" y="9051"/>
                  </a:lnTo>
                  <a:lnTo>
                    <a:pt x="15446" y="8129"/>
                  </a:lnTo>
                  <a:lnTo>
                    <a:pt x="15446" y="6998"/>
                  </a:lnTo>
                  <a:lnTo>
                    <a:pt x="15518" y="6746"/>
                  </a:lnTo>
                  <a:lnTo>
                    <a:pt x="15518" y="5741"/>
                  </a:lnTo>
                  <a:lnTo>
                    <a:pt x="15590" y="4945"/>
                  </a:lnTo>
                  <a:lnTo>
                    <a:pt x="15590" y="4232"/>
                  </a:lnTo>
                  <a:lnTo>
                    <a:pt x="15662" y="3143"/>
                  </a:lnTo>
                  <a:lnTo>
                    <a:pt x="15662" y="3059"/>
                  </a:lnTo>
                  <a:lnTo>
                    <a:pt x="15662" y="2263"/>
                  </a:lnTo>
                  <a:lnTo>
                    <a:pt x="15662" y="1802"/>
                  </a:lnTo>
                  <a:lnTo>
                    <a:pt x="15662" y="1383"/>
                  </a:lnTo>
                  <a:lnTo>
                    <a:pt x="15734" y="335"/>
                  </a:lnTo>
                  <a:lnTo>
                    <a:pt x="15590" y="251"/>
                  </a:lnTo>
                  <a:lnTo>
                    <a:pt x="15446" y="168"/>
                  </a:lnTo>
                  <a:lnTo>
                    <a:pt x="15229" y="0"/>
                  </a:lnTo>
                  <a:lnTo>
                    <a:pt x="14435" y="42"/>
                  </a:lnTo>
                  <a:lnTo>
                    <a:pt x="14291" y="42"/>
                  </a:lnTo>
                  <a:lnTo>
                    <a:pt x="12414" y="126"/>
                  </a:lnTo>
                  <a:lnTo>
                    <a:pt x="12270" y="126"/>
                  </a:lnTo>
                  <a:lnTo>
                    <a:pt x="11404" y="210"/>
                  </a:lnTo>
                  <a:lnTo>
                    <a:pt x="10538" y="210"/>
                  </a:lnTo>
                  <a:lnTo>
                    <a:pt x="9816" y="251"/>
                  </a:lnTo>
                  <a:lnTo>
                    <a:pt x="8445" y="293"/>
                  </a:lnTo>
                  <a:lnTo>
                    <a:pt x="8084" y="335"/>
                  </a:lnTo>
                  <a:lnTo>
                    <a:pt x="5413" y="377"/>
                  </a:lnTo>
                  <a:lnTo>
                    <a:pt x="5558" y="503"/>
                  </a:lnTo>
                  <a:lnTo>
                    <a:pt x="5630" y="545"/>
                  </a:lnTo>
                  <a:lnTo>
                    <a:pt x="5630" y="587"/>
                  </a:lnTo>
                  <a:lnTo>
                    <a:pt x="5558" y="629"/>
                  </a:lnTo>
                  <a:lnTo>
                    <a:pt x="5485" y="754"/>
                  </a:lnTo>
                  <a:lnTo>
                    <a:pt x="5341" y="796"/>
                  </a:lnTo>
                  <a:lnTo>
                    <a:pt x="5197" y="880"/>
                  </a:lnTo>
                  <a:lnTo>
                    <a:pt x="4836" y="922"/>
                  </a:lnTo>
                  <a:lnTo>
                    <a:pt x="4836" y="964"/>
                  </a:lnTo>
                  <a:lnTo>
                    <a:pt x="4764" y="1048"/>
                  </a:lnTo>
                  <a:lnTo>
                    <a:pt x="4764" y="1089"/>
                  </a:lnTo>
                  <a:lnTo>
                    <a:pt x="4764" y="1173"/>
                  </a:lnTo>
                  <a:lnTo>
                    <a:pt x="4691" y="1215"/>
                  </a:lnTo>
                  <a:lnTo>
                    <a:pt x="4619" y="1257"/>
                  </a:lnTo>
                  <a:lnTo>
                    <a:pt x="4403" y="1215"/>
                  </a:lnTo>
                  <a:lnTo>
                    <a:pt x="4331" y="1215"/>
                  </a:lnTo>
                  <a:lnTo>
                    <a:pt x="4258" y="1299"/>
                  </a:lnTo>
                  <a:lnTo>
                    <a:pt x="4331" y="1299"/>
                  </a:lnTo>
                  <a:lnTo>
                    <a:pt x="4619" y="1383"/>
                  </a:lnTo>
                  <a:lnTo>
                    <a:pt x="4619" y="1425"/>
                  </a:lnTo>
                  <a:lnTo>
                    <a:pt x="4691" y="1509"/>
                  </a:lnTo>
                  <a:lnTo>
                    <a:pt x="4691" y="1550"/>
                  </a:lnTo>
                  <a:lnTo>
                    <a:pt x="4619" y="1550"/>
                  </a:lnTo>
                  <a:lnTo>
                    <a:pt x="4547" y="1550"/>
                  </a:lnTo>
                  <a:lnTo>
                    <a:pt x="4331" y="1467"/>
                  </a:lnTo>
                  <a:lnTo>
                    <a:pt x="4258" y="1509"/>
                  </a:lnTo>
                  <a:lnTo>
                    <a:pt x="4186" y="1634"/>
                  </a:lnTo>
                  <a:lnTo>
                    <a:pt x="4186" y="1718"/>
                  </a:lnTo>
                  <a:lnTo>
                    <a:pt x="4403" y="1802"/>
                  </a:lnTo>
                  <a:lnTo>
                    <a:pt x="4403" y="1886"/>
                  </a:lnTo>
                  <a:lnTo>
                    <a:pt x="4403" y="1928"/>
                  </a:lnTo>
                  <a:lnTo>
                    <a:pt x="4258" y="2011"/>
                  </a:lnTo>
                  <a:lnTo>
                    <a:pt x="4186" y="2053"/>
                  </a:lnTo>
                  <a:lnTo>
                    <a:pt x="4258" y="2305"/>
                  </a:lnTo>
                  <a:lnTo>
                    <a:pt x="4258" y="2388"/>
                  </a:lnTo>
                  <a:lnTo>
                    <a:pt x="4042" y="2430"/>
                  </a:lnTo>
                  <a:lnTo>
                    <a:pt x="3898" y="2514"/>
                  </a:lnTo>
                  <a:lnTo>
                    <a:pt x="3753" y="2514"/>
                  </a:lnTo>
                  <a:lnTo>
                    <a:pt x="3537" y="2514"/>
                  </a:lnTo>
                  <a:lnTo>
                    <a:pt x="3464" y="2514"/>
                  </a:lnTo>
                  <a:lnTo>
                    <a:pt x="3464" y="2598"/>
                  </a:lnTo>
                  <a:lnTo>
                    <a:pt x="3464" y="2682"/>
                  </a:lnTo>
                  <a:lnTo>
                    <a:pt x="3537" y="2766"/>
                  </a:lnTo>
                  <a:lnTo>
                    <a:pt x="3464" y="2807"/>
                  </a:lnTo>
                  <a:lnTo>
                    <a:pt x="3320" y="2807"/>
                  </a:lnTo>
                  <a:lnTo>
                    <a:pt x="3176" y="2849"/>
                  </a:lnTo>
                  <a:lnTo>
                    <a:pt x="3104" y="2933"/>
                  </a:lnTo>
                  <a:lnTo>
                    <a:pt x="3031" y="3017"/>
                  </a:lnTo>
                  <a:lnTo>
                    <a:pt x="2959" y="3017"/>
                  </a:lnTo>
                  <a:lnTo>
                    <a:pt x="2743" y="3017"/>
                  </a:lnTo>
                  <a:lnTo>
                    <a:pt x="2671" y="3059"/>
                  </a:lnTo>
                  <a:lnTo>
                    <a:pt x="2671" y="3101"/>
                  </a:lnTo>
                  <a:lnTo>
                    <a:pt x="2815" y="3143"/>
                  </a:lnTo>
                  <a:lnTo>
                    <a:pt x="3104" y="3185"/>
                  </a:lnTo>
                  <a:lnTo>
                    <a:pt x="3176" y="3227"/>
                  </a:lnTo>
                  <a:lnTo>
                    <a:pt x="3104" y="3310"/>
                  </a:lnTo>
                  <a:lnTo>
                    <a:pt x="2959" y="3310"/>
                  </a:lnTo>
                  <a:lnTo>
                    <a:pt x="2671" y="3268"/>
                  </a:lnTo>
                  <a:lnTo>
                    <a:pt x="2454" y="3268"/>
                  </a:lnTo>
                  <a:lnTo>
                    <a:pt x="2382" y="3310"/>
                  </a:lnTo>
                  <a:lnTo>
                    <a:pt x="2598" y="3436"/>
                  </a:lnTo>
                  <a:lnTo>
                    <a:pt x="2671" y="3478"/>
                  </a:lnTo>
                  <a:lnTo>
                    <a:pt x="2671" y="3604"/>
                  </a:lnTo>
                  <a:lnTo>
                    <a:pt x="2598" y="3687"/>
                  </a:lnTo>
                  <a:lnTo>
                    <a:pt x="2454" y="3771"/>
                  </a:lnTo>
                  <a:lnTo>
                    <a:pt x="2454" y="3855"/>
                  </a:lnTo>
                  <a:lnTo>
                    <a:pt x="2382" y="3897"/>
                  </a:lnTo>
                  <a:lnTo>
                    <a:pt x="2310" y="3897"/>
                  </a:lnTo>
                  <a:lnTo>
                    <a:pt x="2165" y="3813"/>
                  </a:lnTo>
                  <a:lnTo>
                    <a:pt x="2021" y="3813"/>
                  </a:lnTo>
                  <a:lnTo>
                    <a:pt x="1949" y="3813"/>
                  </a:lnTo>
                  <a:lnTo>
                    <a:pt x="1949" y="3897"/>
                  </a:lnTo>
                  <a:lnTo>
                    <a:pt x="2093" y="3981"/>
                  </a:lnTo>
                  <a:lnTo>
                    <a:pt x="2093" y="4106"/>
                  </a:lnTo>
                  <a:lnTo>
                    <a:pt x="2093" y="4190"/>
                  </a:lnTo>
                  <a:lnTo>
                    <a:pt x="2093" y="4232"/>
                  </a:lnTo>
                  <a:lnTo>
                    <a:pt x="2165" y="4400"/>
                  </a:lnTo>
                  <a:lnTo>
                    <a:pt x="2093" y="4484"/>
                  </a:lnTo>
                  <a:lnTo>
                    <a:pt x="1949" y="4567"/>
                  </a:lnTo>
                  <a:lnTo>
                    <a:pt x="1732" y="4651"/>
                  </a:lnTo>
                  <a:lnTo>
                    <a:pt x="1732" y="4735"/>
                  </a:lnTo>
                  <a:lnTo>
                    <a:pt x="2021" y="4777"/>
                  </a:lnTo>
                  <a:lnTo>
                    <a:pt x="2093" y="4861"/>
                  </a:lnTo>
                  <a:lnTo>
                    <a:pt x="2021" y="4903"/>
                  </a:lnTo>
                  <a:lnTo>
                    <a:pt x="1877" y="4945"/>
                  </a:lnTo>
                  <a:lnTo>
                    <a:pt x="1732" y="4903"/>
                  </a:lnTo>
                  <a:lnTo>
                    <a:pt x="1516" y="4777"/>
                  </a:lnTo>
                  <a:lnTo>
                    <a:pt x="1444" y="4777"/>
                  </a:lnTo>
                  <a:lnTo>
                    <a:pt x="1371" y="4819"/>
                  </a:lnTo>
                  <a:lnTo>
                    <a:pt x="1444" y="4903"/>
                  </a:lnTo>
                  <a:lnTo>
                    <a:pt x="1444" y="4986"/>
                  </a:lnTo>
                  <a:lnTo>
                    <a:pt x="1588" y="5070"/>
                  </a:lnTo>
                  <a:lnTo>
                    <a:pt x="1660" y="5154"/>
                  </a:lnTo>
                  <a:lnTo>
                    <a:pt x="1660" y="5196"/>
                  </a:lnTo>
                  <a:lnTo>
                    <a:pt x="1444" y="5238"/>
                  </a:lnTo>
                  <a:lnTo>
                    <a:pt x="1299" y="5322"/>
                  </a:lnTo>
                  <a:lnTo>
                    <a:pt x="1371" y="5405"/>
                  </a:lnTo>
                  <a:lnTo>
                    <a:pt x="1444" y="5447"/>
                  </a:lnTo>
                  <a:lnTo>
                    <a:pt x="1444" y="5489"/>
                  </a:lnTo>
                  <a:lnTo>
                    <a:pt x="1371" y="5573"/>
                  </a:lnTo>
                  <a:lnTo>
                    <a:pt x="1371" y="5657"/>
                  </a:lnTo>
                  <a:lnTo>
                    <a:pt x="1371" y="5699"/>
                  </a:lnTo>
                  <a:lnTo>
                    <a:pt x="1516" y="5699"/>
                  </a:lnTo>
                  <a:lnTo>
                    <a:pt x="1588" y="5615"/>
                  </a:lnTo>
                  <a:lnTo>
                    <a:pt x="1660" y="5573"/>
                  </a:lnTo>
                  <a:lnTo>
                    <a:pt x="1804" y="5531"/>
                  </a:lnTo>
                  <a:lnTo>
                    <a:pt x="1804" y="5573"/>
                  </a:lnTo>
                  <a:lnTo>
                    <a:pt x="1877" y="5657"/>
                  </a:lnTo>
                  <a:lnTo>
                    <a:pt x="1732" y="5699"/>
                  </a:lnTo>
                  <a:lnTo>
                    <a:pt x="1588" y="5783"/>
                  </a:lnTo>
                  <a:lnTo>
                    <a:pt x="1588" y="5866"/>
                  </a:lnTo>
                  <a:lnTo>
                    <a:pt x="1660" y="5908"/>
                  </a:lnTo>
                  <a:lnTo>
                    <a:pt x="1732" y="5908"/>
                  </a:lnTo>
                  <a:lnTo>
                    <a:pt x="1804" y="5866"/>
                  </a:lnTo>
                  <a:lnTo>
                    <a:pt x="1949" y="5741"/>
                  </a:lnTo>
                  <a:lnTo>
                    <a:pt x="2021" y="5741"/>
                  </a:lnTo>
                  <a:lnTo>
                    <a:pt x="2093" y="5741"/>
                  </a:lnTo>
                  <a:lnTo>
                    <a:pt x="2165" y="5783"/>
                  </a:lnTo>
                  <a:lnTo>
                    <a:pt x="2093" y="5866"/>
                  </a:lnTo>
                  <a:lnTo>
                    <a:pt x="1877" y="5950"/>
                  </a:lnTo>
                  <a:lnTo>
                    <a:pt x="1732" y="6034"/>
                  </a:lnTo>
                  <a:lnTo>
                    <a:pt x="1732" y="6076"/>
                  </a:lnTo>
                  <a:lnTo>
                    <a:pt x="1732" y="6160"/>
                  </a:lnTo>
                  <a:lnTo>
                    <a:pt x="1949" y="6369"/>
                  </a:lnTo>
                  <a:lnTo>
                    <a:pt x="2021" y="6369"/>
                  </a:lnTo>
                  <a:lnTo>
                    <a:pt x="2093" y="6369"/>
                  </a:lnTo>
                  <a:lnTo>
                    <a:pt x="2093" y="6285"/>
                  </a:lnTo>
                  <a:lnTo>
                    <a:pt x="2165" y="6244"/>
                  </a:lnTo>
                  <a:lnTo>
                    <a:pt x="2310" y="6244"/>
                  </a:lnTo>
                  <a:lnTo>
                    <a:pt x="2310" y="6285"/>
                  </a:lnTo>
                  <a:lnTo>
                    <a:pt x="2310" y="6327"/>
                  </a:lnTo>
                  <a:lnTo>
                    <a:pt x="2237" y="6411"/>
                  </a:lnTo>
                  <a:lnTo>
                    <a:pt x="2165" y="6495"/>
                  </a:lnTo>
                  <a:lnTo>
                    <a:pt x="2165" y="6579"/>
                  </a:lnTo>
                  <a:lnTo>
                    <a:pt x="2165" y="6663"/>
                  </a:lnTo>
                  <a:lnTo>
                    <a:pt x="1949" y="6704"/>
                  </a:lnTo>
                  <a:lnTo>
                    <a:pt x="1732" y="6746"/>
                  </a:lnTo>
                  <a:lnTo>
                    <a:pt x="1732" y="6788"/>
                  </a:lnTo>
                  <a:lnTo>
                    <a:pt x="1732" y="6830"/>
                  </a:lnTo>
                  <a:lnTo>
                    <a:pt x="1949" y="6956"/>
                  </a:lnTo>
                  <a:lnTo>
                    <a:pt x="1949" y="6998"/>
                  </a:lnTo>
                  <a:lnTo>
                    <a:pt x="1949" y="7082"/>
                  </a:lnTo>
                  <a:lnTo>
                    <a:pt x="1732" y="7207"/>
                  </a:lnTo>
                  <a:lnTo>
                    <a:pt x="1660" y="7249"/>
                  </a:lnTo>
                  <a:lnTo>
                    <a:pt x="1660" y="7291"/>
                  </a:lnTo>
                  <a:lnTo>
                    <a:pt x="1588" y="7459"/>
                  </a:lnTo>
                  <a:lnTo>
                    <a:pt x="1660" y="7543"/>
                  </a:lnTo>
                  <a:lnTo>
                    <a:pt x="1804" y="7543"/>
                  </a:lnTo>
                  <a:lnTo>
                    <a:pt x="1949" y="7501"/>
                  </a:lnTo>
                  <a:lnTo>
                    <a:pt x="2021" y="7375"/>
                  </a:lnTo>
                  <a:lnTo>
                    <a:pt x="2093" y="7375"/>
                  </a:lnTo>
                  <a:lnTo>
                    <a:pt x="2237" y="7417"/>
                  </a:lnTo>
                  <a:lnTo>
                    <a:pt x="2237" y="7501"/>
                  </a:lnTo>
                  <a:lnTo>
                    <a:pt x="2165" y="7584"/>
                  </a:lnTo>
                  <a:lnTo>
                    <a:pt x="1949" y="7794"/>
                  </a:lnTo>
                  <a:lnTo>
                    <a:pt x="1949" y="7920"/>
                  </a:lnTo>
                  <a:lnTo>
                    <a:pt x="2021" y="8003"/>
                  </a:lnTo>
                  <a:lnTo>
                    <a:pt x="2165" y="8045"/>
                  </a:lnTo>
                  <a:lnTo>
                    <a:pt x="2310" y="8045"/>
                  </a:lnTo>
                  <a:lnTo>
                    <a:pt x="2382" y="8087"/>
                  </a:lnTo>
                  <a:lnTo>
                    <a:pt x="2310" y="8171"/>
                  </a:lnTo>
                  <a:lnTo>
                    <a:pt x="2237" y="8213"/>
                  </a:lnTo>
                  <a:lnTo>
                    <a:pt x="2093" y="8255"/>
                  </a:lnTo>
                  <a:lnTo>
                    <a:pt x="2021" y="8339"/>
                  </a:lnTo>
                  <a:lnTo>
                    <a:pt x="2021" y="8548"/>
                  </a:lnTo>
                  <a:lnTo>
                    <a:pt x="2093" y="8506"/>
                  </a:lnTo>
                  <a:lnTo>
                    <a:pt x="2237" y="8464"/>
                  </a:lnTo>
                  <a:lnTo>
                    <a:pt x="2454" y="8422"/>
                  </a:lnTo>
                  <a:lnTo>
                    <a:pt x="2598" y="8422"/>
                  </a:lnTo>
                  <a:lnTo>
                    <a:pt x="2671" y="8464"/>
                  </a:lnTo>
                  <a:lnTo>
                    <a:pt x="2598" y="8548"/>
                  </a:lnTo>
                  <a:lnTo>
                    <a:pt x="2454" y="8632"/>
                  </a:lnTo>
                  <a:lnTo>
                    <a:pt x="2454" y="8674"/>
                  </a:lnTo>
                  <a:lnTo>
                    <a:pt x="2598" y="8716"/>
                  </a:lnTo>
                  <a:lnTo>
                    <a:pt x="2743" y="8841"/>
                  </a:lnTo>
                  <a:lnTo>
                    <a:pt x="2743" y="8883"/>
                  </a:lnTo>
                  <a:lnTo>
                    <a:pt x="2671" y="8925"/>
                  </a:lnTo>
                  <a:lnTo>
                    <a:pt x="2310" y="8800"/>
                  </a:lnTo>
                  <a:lnTo>
                    <a:pt x="2237" y="8800"/>
                  </a:lnTo>
                  <a:lnTo>
                    <a:pt x="2237" y="8883"/>
                  </a:lnTo>
                  <a:lnTo>
                    <a:pt x="2310" y="8967"/>
                  </a:lnTo>
                  <a:lnTo>
                    <a:pt x="2454" y="9009"/>
                  </a:lnTo>
                  <a:lnTo>
                    <a:pt x="2598" y="9009"/>
                  </a:lnTo>
                  <a:lnTo>
                    <a:pt x="2671" y="9051"/>
                  </a:lnTo>
                  <a:lnTo>
                    <a:pt x="2743" y="9261"/>
                  </a:lnTo>
                  <a:lnTo>
                    <a:pt x="2959" y="9344"/>
                  </a:lnTo>
                  <a:lnTo>
                    <a:pt x="3248" y="9386"/>
                  </a:lnTo>
                  <a:lnTo>
                    <a:pt x="3248" y="9428"/>
                  </a:lnTo>
                  <a:lnTo>
                    <a:pt x="3176" y="9512"/>
                  </a:lnTo>
                  <a:lnTo>
                    <a:pt x="3104" y="9638"/>
                  </a:lnTo>
                  <a:lnTo>
                    <a:pt x="3031" y="9763"/>
                  </a:lnTo>
                  <a:lnTo>
                    <a:pt x="2887" y="9805"/>
                  </a:lnTo>
                  <a:lnTo>
                    <a:pt x="2382" y="9847"/>
                  </a:lnTo>
                  <a:lnTo>
                    <a:pt x="2310" y="9847"/>
                  </a:lnTo>
                  <a:lnTo>
                    <a:pt x="2165" y="9847"/>
                  </a:lnTo>
                  <a:lnTo>
                    <a:pt x="2021" y="9889"/>
                  </a:lnTo>
                  <a:lnTo>
                    <a:pt x="2021" y="10015"/>
                  </a:lnTo>
                  <a:lnTo>
                    <a:pt x="2021" y="10099"/>
                  </a:lnTo>
                  <a:lnTo>
                    <a:pt x="2310" y="10099"/>
                  </a:lnTo>
                  <a:lnTo>
                    <a:pt x="2382" y="10140"/>
                  </a:lnTo>
                  <a:lnTo>
                    <a:pt x="2743" y="10015"/>
                  </a:lnTo>
                  <a:lnTo>
                    <a:pt x="2815" y="9889"/>
                  </a:lnTo>
                  <a:lnTo>
                    <a:pt x="2959" y="9931"/>
                  </a:lnTo>
                  <a:lnTo>
                    <a:pt x="3031" y="9973"/>
                  </a:lnTo>
                  <a:lnTo>
                    <a:pt x="3031" y="10057"/>
                  </a:lnTo>
                  <a:lnTo>
                    <a:pt x="2887" y="10140"/>
                  </a:lnTo>
                  <a:lnTo>
                    <a:pt x="2815" y="10182"/>
                  </a:lnTo>
                  <a:lnTo>
                    <a:pt x="2671" y="10266"/>
                  </a:lnTo>
                  <a:lnTo>
                    <a:pt x="2598" y="10308"/>
                  </a:lnTo>
                  <a:lnTo>
                    <a:pt x="2382" y="10308"/>
                  </a:lnTo>
                  <a:lnTo>
                    <a:pt x="2237" y="10308"/>
                  </a:lnTo>
                  <a:lnTo>
                    <a:pt x="2237" y="10350"/>
                  </a:lnTo>
                  <a:lnTo>
                    <a:pt x="2382" y="10434"/>
                  </a:lnTo>
                  <a:lnTo>
                    <a:pt x="2454" y="10476"/>
                  </a:lnTo>
                  <a:lnTo>
                    <a:pt x="2382" y="10560"/>
                  </a:lnTo>
                  <a:lnTo>
                    <a:pt x="2165" y="10601"/>
                  </a:lnTo>
                  <a:lnTo>
                    <a:pt x="2021" y="10769"/>
                  </a:lnTo>
                  <a:lnTo>
                    <a:pt x="1949" y="10853"/>
                  </a:lnTo>
                  <a:lnTo>
                    <a:pt x="1804" y="10937"/>
                  </a:lnTo>
                  <a:lnTo>
                    <a:pt x="1804" y="10979"/>
                  </a:lnTo>
                  <a:lnTo>
                    <a:pt x="1804" y="11020"/>
                  </a:lnTo>
                  <a:lnTo>
                    <a:pt x="1877" y="11104"/>
                  </a:lnTo>
                  <a:lnTo>
                    <a:pt x="1588" y="11104"/>
                  </a:lnTo>
                  <a:lnTo>
                    <a:pt x="1444" y="11062"/>
                  </a:lnTo>
                  <a:lnTo>
                    <a:pt x="1299" y="11104"/>
                  </a:lnTo>
                  <a:lnTo>
                    <a:pt x="1227" y="11146"/>
                  </a:lnTo>
                  <a:lnTo>
                    <a:pt x="1227" y="11272"/>
                  </a:lnTo>
                  <a:lnTo>
                    <a:pt x="1371" y="11314"/>
                  </a:lnTo>
                  <a:lnTo>
                    <a:pt x="1588" y="11356"/>
                  </a:lnTo>
                  <a:lnTo>
                    <a:pt x="1660" y="11398"/>
                  </a:lnTo>
                  <a:lnTo>
                    <a:pt x="1444" y="11439"/>
                  </a:lnTo>
                  <a:lnTo>
                    <a:pt x="1227" y="11439"/>
                  </a:lnTo>
                  <a:lnTo>
                    <a:pt x="1083" y="11523"/>
                  </a:lnTo>
                  <a:lnTo>
                    <a:pt x="1010" y="11607"/>
                  </a:lnTo>
                  <a:lnTo>
                    <a:pt x="1083" y="11733"/>
                  </a:lnTo>
                  <a:lnTo>
                    <a:pt x="1010" y="11817"/>
                  </a:lnTo>
                  <a:lnTo>
                    <a:pt x="722" y="11817"/>
                  </a:lnTo>
                  <a:lnTo>
                    <a:pt x="650" y="11858"/>
                  </a:lnTo>
                  <a:lnTo>
                    <a:pt x="577" y="11900"/>
                  </a:lnTo>
                  <a:lnTo>
                    <a:pt x="650" y="11942"/>
                  </a:lnTo>
                  <a:lnTo>
                    <a:pt x="938" y="11942"/>
                  </a:lnTo>
                  <a:lnTo>
                    <a:pt x="1010" y="11984"/>
                  </a:lnTo>
                  <a:lnTo>
                    <a:pt x="1010" y="12026"/>
                  </a:lnTo>
                  <a:lnTo>
                    <a:pt x="938" y="12110"/>
                  </a:lnTo>
                  <a:lnTo>
                    <a:pt x="577" y="12152"/>
                  </a:lnTo>
                  <a:lnTo>
                    <a:pt x="577" y="12361"/>
                  </a:lnTo>
                  <a:lnTo>
                    <a:pt x="650" y="12445"/>
                  </a:lnTo>
                  <a:lnTo>
                    <a:pt x="794" y="12529"/>
                  </a:lnTo>
                  <a:lnTo>
                    <a:pt x="794" y="12613"/>
                  </a:lnTo>
                  <a:lnTo>
                    <a:pt x="577" y="12613"/>
                  </a:lnTo>
                  <a:lnTo>
                    <a:pt x="361" y="12571"/>
                  </a:lnTo>
                  <a:lnTo>
                    <a:pt x="361" y="12655"/>
                  </a:lnTo>
                  <a:lnTo>
                    <a:pt x="361" y="12738"/>
                  </a:lnTo>
                  <a:lnTo>
                    <a:pt x="505" y="12864"/>
                  </a:lnTo>
                  <a:lnTo>
                    <a:pt x="505" y="13032"/>
                  </a:lnTo>
                  <a:lnTo>
                    <a:pt x="361" y="13074"/>
                  </a:lnTo>
                  <a:lnTo>
                    <a:pt x="144" y="13074"/>
                  </a:lnTo>
                  <a:lnTo>
                    <a:pt x="0" y="13116"/>
                  </a:lnTo>
                  <a:lnTo>
                    <a:pt x="72" y="13157"/>
                  </a:lnTo>
                  <a:lnTo>
                    <a:pt x="144" y="13283"/>
                  </a:lnTo>
                  <a:lnTo>
                    <a:pt x="144" y="13367"/>
                  </a:lnTo>
                  <a:lnTo>
                    <a:pt x="144" y="13493"/>
                  </a:lnTo>
                  <a:lnTo>
                    <a:pt x="144" y="13535"/>
                  </a:lnTo>
                  <a:lnTo>
                    <a:pt x="289" y="13660"/>
                  </a:lnTo>
                  <a:lnTo>
                    <a:pt x="361" y="13744"/>
                  </a:lnTo>
                  <a:lnTo>
                    <a:pt x="144" y="13912"/>
                  </a:lnTo>
                  <a:lnTo>
                    <a:pt x="72" y="13954"/>
                  </a:lnTo>
                  <a:lnTo>
                    <a:pt x="217" y="13996"/>
                  </a:lnTo>
                  <a:lnTo>
                    <a:pt x="2237" y="13912"/>
                  </a:lnTo>
                  <a:lnTo>
                    <a:pt x="2887" y="13912"/>
                  </a:lnTo>
                  <a:lnTo>
                    <a:pt x="3970" y="13870"/>
                  </a:lnTo>
                  <a:lnTo>
                    <a:pt x="5341" y="13828"/>
                  </a:lnTo>
                  <a:lnTo>
                    <a:pt x="5413" y="13828"/>
                  </a:lnTo>
                  <a:lnTo>
                    <a:pt x="6424" y="13786"/>
                  </a:lnTo>
                  <a:lnTo>
                    <a:pt x="6785" y="13786"/>
                  </a:lnTo>
                  <a:lnTo>
                    <a:pt x="8950" y="13702"/>
                  </a:lnTo>
                  <a:lnTo>
                    <a:pt x="9383" y="13660"/>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38" name="Missouri"/>
            <p:cNvSpPr>
              <a:spLocks noChangeAspect="1"/>
            </p:cNvSpPr>
            <p:nvPr/>
          </p:nvSpPr>
          <p:spPr bwMode="auto">
            <a:xfrm>
              <a:off x="2819" y="1919"/>
              <a:ext cx="639" cy="548"/>
            </a:xfrm>
            <a:custGeom>
              <a:avLst/>
              <a:gdLst/>
              <a:ahLst/>
              <a:cxnLst>
                <a:cxn ang="0">
                  <a:pos x="11423" y="14723"/>
                </a:cxn>
                <a:cxn ang="0">
                  <a:pos x="13884" y="14678"/>
                </a:cxn>
                <a:cxn ang="0">
                  <a:pos x="14076" y="15352"/>
                </a:cxn>
                <a:cxn ang="0">
                  <a:pos x="13653" y="15935"/>
                </a:cxn>
                <a:cxn ang="0">
                  <a:pos x="14846" y="16294"/>
                </a:cxn>
                <a:cxn ang="0">
                  <a:pos x="15192" y="16025"/>
                </a:cxn>
                <a:cxn ang="0">
                  <a:pos x="15115" y="15486"/>
                </a:cxn>
                <a:cxn ang="0">
                  <a:pos x="15384" y="15307"/>
                </a:cxn>
                <a:cxn ang="0">
                  <a:pos x="15346" y="14948"/>
                </a:cxn>
                <a:cxn ang="0">
                  <a:pos x="15384" y="14499"/>
                </a:cxn>
                <a:cxn ang="0">
                  <a:pos x="15346" y="14185"/>
                </a:cxn>
                <a:cxn ang="0">
                  <a:pos x="15615" y="14588"/>
                </a:cxn>
                <a:cxn ang="0">
                  <a:pos x="16076" y="14140"/>
                </a:cxn>
                <a:cxn ang="0">
                  <a:pos x="16269" y="13825"/>
                </a:cxn>
                <a:cxn ang="0">
                  <a:pos x="16346" y="13377"/>
                </a:cxn>
                <a:cxn ang="0">
                  <a:pos x="16384" y="12973"/>
                </a:cxn>
                <a:cxn ang="0">
                  <a:pos x="16153" y="12569"/>
                </a:cxn>
                <a:cxn ang="0">
                  <a:pos x="15884" y="12389"/>
                </a:cxn>
                <a:cxn ang="0">
                  <a:pos x="15730" y="12479"/>
                </a:cxn>
                <a:cxn ang="0">
                  <a:pos x="15422" y="11850"/>
                </a:cxn>
                <a:cxn ang="0">
                  <a:pos x="15384" y="11401"/>
                </a:cxn>
                <a:cxn ang="0">
                  <a:pos x="15192" y="10593"/>
                </a:cxn>
                <a:cxn ang="0">
                  <a:pos x="14884" y="9965"/>
                </a:cxn>
                <a:cxn ang="0">
                  <a:pos x="14230" y="9561"/>
                </a:cxn>
                <a:cxn ang="0">
                  <a:pos x="14115" y="9247"/>
                </a:cxn>
                <a:cxn ang="0">
                  <a:pos x="13461" y="8888"/>
                </a:cxn>
                <a:cxn ang="0">
                  <a:pos x="13000" y="8349"/>
                </a:cxn>
                <a:cxn ang="0">
                  <a:pos x="13230" y="7362"/>
                </a:cxn>
                <a:cxn ang="0">
                  <a:pos x="13346" y="6688"/>
                </a:cxn>
                <a:cxn ang="0">
                  <a:pos x="13499" y="6194"/>
                </a:cxn>
                <a:cxn ang="0">
                  <a:pos x="13038" y="5880"/>
                </a:cxn>
                <a:cxn ang="0">
                  <a:pos x="12500" y="6015"/>
                </a:cxn>
                <a:cxn ang="0">
                  <a:pos x="12153" y="5880"/>
                </a:cxn>
                <a:cxn ang="0">
                  <a:pos x="12000" y="4983"/>
                </a:cxn>
                <a:cxn ang="0">
                  <a:pos x="11576" y="4354"/>
                </a:cxn>
                <a:cxn ang="0">
                  <a:pos x="11077" y="3860"/>
                </a:cxn>
                <a:cxn ang="0">
                  <a:pos x="10423" y="3097"/>
                </a:cxn>
                <a:cxn ang="0">
                  <a:pos x="10192" y="2469"/>
                </a:cxn>
                <a:cxn ang="0">
                  <a:pos x="10038" y="1436"/>
                </a:cxn>
                <a:cxn ang="0">
                  <a:pos x="10038" y="673"/>
                </a:cxn>
                <a:cxn ang="0">
                  <a:pos x="9500" y="0"/>
                </a:cxn>
                <a:cxn ang="0">
                  <a:pos x="7192" y="135"/>
                </a:cxn>
                <a:cxn ang="0">
                  <a:pos x="4115" y="224"/>
                </a:cxn>
                <a:cxn ang="0">
                  <a:pos x="1346" y="269"/>
                </a:cxn>
                <a:cxn ang="0">
                  <a:pos x="115" y="539"/>
                </a:cxn>
                <a:cxn ang="0">
                  <a:pos x="500" y="1347"/>
                </a:cxn>
                <a:cxn ang="0">
                  <a:pos x="885" y="1975"/>
                </a:cxn>
                <a:cxn ang="0">
                  <a:pos x="1308" y="2648"/>
                </a:cxn>
                <a:cxn ang="0">
                  <a:pos x="1808" y="2738"/>
                </a:cxn>
                <a:cxn ang="0">
                  <a:pos x="2077" y="3142"/>
                </a:cxn>
                <a:cxn ang="0">
                  <a:pos x="1885" y="3456"/>
                </a:cxn>
                <a:cxn ang="0">
                  <a:pos x="1577" y="4085"/>
                </a:cxn>
                <a:cxn ang="0">
                  <a:pos x="2077" y="4623"/>
                </a:cxn>
                <a:cxn ang="0">
                  <a:pos x="2461" y="5342"/>
                </a:cxn>
                <a:cxn ang="0">
                  <a:pos x="2808" y="5521"/>
                </a:cxn>
                <a:cxn ang="0">
                  <a:pos x="2808" y="8214"/>
                </a:cxn>
                <a:cxn ang="0">
                  <a:pos x="2769" y="11895"/>
                </a:cxn>
                <a:cxn ang="0">
                  <a:pos x="2808" y="14364"/>
                </a:cxn>
                <a:cxn ang="0">
                  <a:pos x="4692" y="14992"/>
                </a:cxn>
                <a:cxn ang="0">
                  <a:pos x="6115" y="14948"/>
                </a:cxn>
                <a:cxn ang="0">
                  <a:pos x="9000" y="14858"/>
                </a:cxn>
              </a:cxnLst>
              <a:rect l="0" t="0" r="r" b="b"/>
              <a:pathLst>
                <a:path w="16384" h="16384">
                  <a:moveTo>
                    <a:pt x="10115" y="14768"/>
                  </a:moveTo>
                  <a:lnTo>
                    <a:pt x="10615" y="14768"/>
                  </a:lnTo>
                  <a:lnTo>
                    <a:pt x="10653" y="14768"/>
                  </a:lnTo>
                  <a:lnTo>
                    <a:pt x="10730" y="14768"/>
                  </a:lnTo>
                  <a:lnTo>
                    <a:pt x="11423" y="14723"/>
                  </a:lnTo>
                  <a:lnTo>
                    <a:pt x="12307" y="14633"/>
                  </a:lnTo>
                  <a:lnTo>
                    <a:pt x="12807" y="14588"/>
                  </a:lnTo>
                  <a:lnTo>
                    <a:pt x="13692" y="14544"/>
                  </a:lnTo>
                  <a:lnTo>
                    <a:pt x="13807" y="14544"/>
                  </a:lnTo>
                  <a:lnTo>
                    <a:pt x="13884" y="14678"/>
                  </a:lnTo>
                  <a:lnTo>
                    <a:pt x="13961" y="14858"/>
                  </a:lnTo>
                  <a:lnTo>
                    <a:pt x="13999" y="14903"/>
                  </a:lnTo>
                  <a:lnTo>
                    <a:pt x="14076" y="14948"/>
                  </a:lnTo>
                  <a:lnTo>
                    <a:pt x="14115" y="15082"/>
                  </a:lnTo>
                  <a:lnTo>
                    <a:pt x="14076" y="15352"/>
                  </a:lnTo>
                  <a:lnTo>
                    <a:pt x="13999" y="15396"/>
                  </a:lnTo>
                  <a:lnTo>
                    <a:pt x="13961" y="15576"/>
                  </a:lnTo>
                  <a:lnTo>
                    <a:pt x="13846" y="15666"/>
                  </a:lnTo>
                  <a:lnTo>
                    <a:pt x="13846" y="15711"/>
                  </a:lnTo>
                  <a:lnTo>
                    <a:pt x="13653" y="15935"/>
                  </a:lnTo>
                  <a:lnTo>
                    <a:pt x="13384" y="16339"/>
                  </a:lnTo>
                  <a:lnTo>
                    <a:pt x="13384" y="16384"/>
                  </a:lnTo>
                  <a:lnTo>
                    <a:pt x="13576" y="16384"/>
                  </a:lnTo>
                  <a:lnTo>
                    <a:pt x="14423" y="16339"/>
                  </a:lnTo>
                  <a:lnTo>
                    <a:pt x="14846" y="16294"/>
                  </a:lnTo>
                  <a:lnTo>
                    <a:pt x="14961" y="16294"/>
                  </a:lnTo>
                  <a:lnTo>
                    <a:pt x="15038" y="16249"/>
                  </a:lnTo>
                  <a:lnTo>
                    <a:pt x="15038" y="16160"/>
                  </a:lnTo>
                  <a:lnTo>
                    <a:pt x="15115" y="16070"/>
                  </a:lnTo>
                  <a:lnTo>
                    <a:pt x="15192" y="16025"/>
                  </a:lnTo>
                  <a:lnTo>
                    <a:pt x="15230" y="15935"/>
                  </a:lnTo>
                  <a:lnTo>
                    <a:pt x="15307" y="15756"/>
                  </a:lnTo>
                  <a:lnTo>
                    <a:pt x="15307" y="15621"/>
                  </a:lnTo>
                  <a:lnTo>
                    <a:pt x="15269" y="15576"/>
                  </a:lnTo>
                  <a:lnTo>
                    <a:pt x="15115" y="15486"/>
                  </a:lnTo>
                  <a:lnTo>
                    <a:pt x="15076" y="15441"/>
                  </a:lnTo>
                  <a:lnTo>
                    <a:pt x="15115" y="15352"/>
                  </a:lnTo>
                  <a:lnTo>
                    <a:pt x="15269" y="15352"/>
                  </a:lnTo>
                  <a:lnTo>
                    <a:pt x="15346" y="15352"/>
                  </a:lnTo>
                  <a:lnTo>
                    <a:pt x="15384" y="15307"/>
                  </a:lnTo>
                  <a:lnTo>
                    <a:pt x="15384" y="15262"/>
                  </a:lnTo>
                  <a:lnTo>
                    <a:pt x="15230" y="15082"/>
                  </a:lnTo>
                  <a:lnTo>
                    <a:pt x="15230" y="15037"/>
                  </a:lnTo>
                  <a:lnTo>
                    <a:pt x="15269" y="14992"/>
                  </a:lnTo>
                  <a:lnTo>
                    <a:pt x="15346" y="14948"/>
                  </a:lnTo>
                  <a:lnTo>
                    <a:pt x="15422" y="14948"/>
                  </a:lnTo>
                  <a:lnTo>
                    <a:pt x="15461" y="14903"/>
                  </a:lnTo>
                  <a:lnTo>
                    <a:pt x="15461" y="14858"/>
                  </a:lnTo>
                  <a:lnTo>
                    <a:pt x="15384" y="14678"/>
                  </a:lnTo>
                  <a:lnTo>
                    <a:pt x="15384" y="14499"/>
                  </a:lnTo>
                  <a:lnTo>
                    <a:pt x="15422" y="14454"/>
                  </a:lnTo>
                  <a:lnTo>
                    <a:pt x="15422" y="14364"/>
                  </a:lnTo>
                  <a:lnTo>
                    <a:pt x="15384" y="14319"/>
                  </a:lnTo>
                  <a:lnTo>
                    <a:pt x="15307" y="14274"/>
                  </a:lnTo>
                  <a:lnTo>
                    <a:pt x="15346" y="14185"/>
                  </a:lnTo>
                  <a:lnTo>
                    <a:pt x="15422" y="14140"/>
                  </a:lnTo>
                  <a:lnTo>
                    <a:pt x="15499" y="14229"/>
                  </a:lnTo>
                  <a:lnTo>
                    <a:pt x="15538" y="14319"/>
                  </a:lnTo>
                  <a:lnTo>
                    <a:pt x="15538" y="14544"/>
                  </a:lnTo>
                  <a:lnTo>
                    <a:pt x="15615" y="14588"/>
                  </a:lnTo>
                  <a:lnTo>
                    <a:pt x="15653" y="14544"/>
                  </a:lnTo>
                  <a:lnTo>
                    <a:pt x="15692" y="14409"/>
                  </a:lnTo>
                  <a:lnTo>
                    <a:pt x="15846" y="13915"/>
                  </a:lnTo>
                  <a:lnTo>
                    <a:pt x="15961" y="14005"/>
                  </a:lnTo>
                  <a:lnTo>
                    <a:pt x="16076" y="14140"/>
                  </a:lnTo>
                  <a:lnTo>
                    <a:pt x="16153" y="14185"/>
                  </a:lnTo>
                  <a:lnTo>
                    <a:pt x="16230" y="14140"/>
                  </a:lnTo>
                  <a:lnTo>
                    <a:pt x="16269" y="14050"/>
                  </a:lnTo>
                  <a:lnTo>
                    <a:pt x="16269" y="13915"/>
                  </a:lnTo>
                  <a:lnTo>
                    <a:pt x="16269" y="13825"/>
                  </a:lnTo>
                  <a:lnTo>
                    <a:pt x="16307" y="13736"/>
                  </a:lnTo>
                  <a:lnTo>
                    <a:pt x="16346" y="13601"/>
                  </a:lnTo>
                  <a:lnTo>
                    <a:pt x="16346" y="13511"/>
                  </a:lnTo>
                  <a:lnTo>
                    <a:pt x="16384" y="13466"/>
                  </a:lnTo>
                  <a:lnTo>
                    <a:pt x="16346" y="13377"/>
                  </a:lnTo>
                  <a:lnTo>
                    <a:pt x="16346" y="13332"/>
                  </a:lnTo>
                  <a:lnTo>
                    <a:pt x="16307" y="13287"/>
                  </a:lnTo>
                  <a:lnTo>
                    <a:pt x="16269" y="13242"/>
                  </a:lnTo>
                  <a:lnTo>
                    <a:pt x="16307" y="13152"/>
                  </a:lnTo>
                  <a:lnTo>
                    <a:pt x="16384" y="12973"/>
                  </a:lnTo>
                  <a:lnTo>
                    <a:pt x="16384" y="12793"/>
                  </a:lnTo>
                  <a:lnTo>
                    <a:pt x="16384" y="12703"/>
                  </a:lnTo>
                  <a:lnTo>
                    <a:pt x="16346" y="12613"/>
                  </a:lnTo>
                  <a:lnTo>
                    <a:pt x="16269" y="12613"/>
                  </a:lnTo>
                  <a:lnTo>
                    <a:pt x="16153" y="12569"/>
                  </a:lnTo>
                  <a:lnTo>
                    <a:pt x="16115" y="12479"/>
                  </a:lnTo>
                  <a:lnTo>
                    <a:pt x="15999" y="12344"/>
                  </a:lnTo>
                  <a:lnTo>
                    <a:pt x="15922" y="12254"/>
                  </a:lnTo>
                  <a:lnTo>
                    <a:pt x="15884" y="12299"/>
                  </a:lnTo>
                  <a:lnTo>
                    <a:pt x="15884" y="12389"/>
                  </a:lnTo>
                  <a:lnTo>
                    <a:pt x="15961" y="12524"/>
                  </a:lnTo>
                  <a:lnTo>
                    <a:pt x="15922" y="12613"/>
                  </a:lnTo>
                  <a:lnTo>
                    <a:pt x="15846" y="12613"/>
                  </a:lnTo>
                  <a:lnTo>
                    <a:pt x="15807" y="12569"/>
                  </a:lnTo>
                  <a:lnTo>
                    <a:pt x="15730" y="12479"/>
                  </a:lnTo>
                  <a:lnTo>
                    <a:pt x="15615" y="12344"/>
                  </a:lnTo>
                  <a:lnTo>
                    <a:pt x="15615" y="12209"/>
                  </a:lnTo>
                  <a:lnTo>
                    <a:pt x="15576" y="12120"/>
                  </a:lnTo>
                  <a:lnTo>
                    <a:pt x="15461" y="11985"/>
                  </a:lnTo>
                  <a:lnTo>
                    <a:pt x="15422" y="11850"/>
                  </a:lnTo>
                  <a:lnTo>
                    <a:pt x="15384" y="11716"/>
                  </a:lnTo>
                  <a:lnTo>
                    <a:pt x="15307" y="11671"/>
                  </a:lnTo>
                  <a:lnTo>
                    <a:pt x="15269" y="11626"/>
                  </a:lnTo>
                  <a:lnTo>
                    <a:pt x="15307" y="11491"/>
                  </a:lnTo>
                  <a:lnTo>
                    <a:pt x="15384" y="11401"/>
                  </a:lnTo>
                  <a:lnTo>
                    <a:pt x="15461" y="11312"/>
                  </a:lnTo>
                  <a:lnTo>
                    <a:pt x="15499" y="11267"/>
                  </a:lnTo>
                  <a:lnTo>
                    <a:pt x="15422" y="11087"/>
                  </a:lnTo>
                  <a:lnTo>
                    <a:pt x="15269" y="10728"/>
                  </a:lnTo>
                  <a:lnTo>
                    <a:pt x="15192" y="10593"/>
                  </a:lnTo>
                  <a:lnTo>
                    <a:pt x="15192" y="10549"/>
                  </a:lnTo>
                  <a:lnTo>
                    <a:pt x="15230" y="10324"/>
                  </a:lnTo>
                  <a:lnTo>
                    <a:pt x="15192" y="10234"/>
                  </a:lnTo>
                  <a:lnTo>
                    <a:pt x="15115" y="10190"/>
                  </a:lnTo>
                  <a:lnTo>
                    <a:pt x="14884" y="9965"/>
                  </a:lnTo>
                  <a:lnTo>
                    <a:pt x="14846" y="9875"/>
                  </a:lnTo>
                  <a:lnTo>
                    <a:pt x="14807" y="9786"/>
                  </a:lnTo>
                  <a:lnTo>
                    <a:pt x="14653" y="9741"/>
                  </a:lnTo>
                  <a:lnTo>
                    <a:pt x="14346" y="9516"/>
                  </a:lnTo>
                  <a:lnTo>
                    <a:pt x="14230" y="9561"/>
                  </a:lnTo>
                  <a:lnTo>
                    <a:pt x="14153" y="9516"/>
                  </a:lnTo>
                  <a:lnTo>
                    <a:pt x="14038" y="9426"/>
                  </a:lnTo>
                  <a:lnTo>
                    <a:pt x="13999" y="9382"/>
                  </a:lnTo>
                  <a:lnTo>
                    <a:pt x="14115" y="9292"/>
                  </a:lnTo>
                  <a:lnTo>
                    <a:pt x="14115" y="9247"/>
                  </a:lnTo>
                  <a:lnTo>
                    <a:pt x="14076" y="9202"/>
                  </a:lnTo>
                  <a:lnTo>
                    <a:pt x="13961" y="9247"/>
                  </a:lnTo>
                  <a:lnTo>
                    <a:pt x="13653" y="9067"/>
                  </a:lnTo>
                  <a:lnTo>
                    <a:pt x="13576" y="8933"/>
                  </a:lnTo>
                  <a:lnTo>
                    <a:pt x="13461" y="8888"/>
                  </a:lnTo>
                  <a:lnTo>
                    <a:pt x="13461" y="8843"/>
                  </a:lnTo>
                  <a:lnTo>
                    <a:pt x="13346" y="8753"/>
                  </a:lnTo>
                  <a:lnTo>
                    <a:pt x="13192" y="8574"/>
                  </a:lnTo>
                  <a:lnTo>
                    <a:pt x="13038" y="8439"/>
                  </a:lnTo>
                  <a:lnTo>
                    <a:pt x="13000" y="8349"/>
                  </a:lnTo>
                  <a:lnTo>
                    <a:pt x="12961" y="8035"/>
                  </a:lnTo>
                  <a:lnTo>
                    <a:pt x="13000" y="7810"/>
                  </a:lnTo>
                  <a:lnTo>
                    <a:pt x="13076" y="7721"/>
                  </a:lnTo>
                  <a:lnTo>
                    <a:pt x="13153" y="7631"/>
                  </a:lnTo>
                  <a:lnTo>
                    <a:pt x="13230" y="7362"/>
                  </a:lnTo>
                  <a:lnTo>
                    <a:pt x="13269" y="7227"/>
                  </a:lnTo>
                  <a:lnTo>
                    <a:pt x="13384" y="7092"/>
                  </a:lnTo>
                  <a:lnTo>
                    <a:pt x="13423" y="6958"/>
                  </a:lnTo>
                  <a:lnTo>
                    <a:pt x="13384" y="6823"/>
                  </a:lnTo>
                  <a:lnTo>
                    <a:pt x="13346" y="6688"/>
                  </a:lnTo>
                  <a:lnTo>
                    <a:pt x="13384" y="6509"/>
                  </a:lnTo>
                  <a:lnTo>
                    <a:pt x="13384" y="6374"/>
                  </a:lnTo>
                  <a:lnTo>
                    <a:pt x="13461" y="6329"/>
                  </a:lnTo>
                  <a:lnTo>
                    <a:pt x="13538" y="6284"/>
                  </a:lnTo>
                  <a:lnTo>
                    <a:pt x="13499" y="6194"/>
                  </a:lnTo>
                  <a:lnTo>
                    <a:pt x="13461" y="6060"/>
                  </a:lnTo>
                  <a:lnTo>
                    <a:pt x="13346" y="5970"/>
                  </a:lnTo>
                  <a:lnTo>
                    <a:pt x="13192" y="5880"/>
                  </a:lnTo>
                  <a:lnTo>
                    <a:pt x="13115" y="5835"/>
                  </a:lnTo>
                  <a:lnTo>
                    <a:pt x="13038" y="5880"/>
                  </a:lnTo>
                  <a:lnTo>
                    <a:pt x="12884" y="5791"/>
                  </a:lnTo>
                  <a:lnTo>
                    <a:pt x="12807" y="5746"/>
                  </a:lnTo>
                  <a:lnTo>
                    <a:pt x="12692" y="5746"/>
                  </a:lnTo>
                  <a:lnTo>
                    <a:pt x="12576" y="5880"/>
                  </a:lnTo>
                  <a:lnTo>
                    <a:pt x="12500" y="6015"/>
                  </a:lnTo>
                  <a:lnTo>
                    <a:pt x="12461" y="6105"/>
                  </a:lnTo>
                  <a:lnTo>
                    <a:pt x="12346" y="6150"/>
                  </a:lnTo>
                  <a:lnTo>
                    <a:pt x="12269" y="6060"/>
                  </a:lnTo>
                  <a:lnTo>
                    <a:pt x="12192" y="5970"/>
                  </a:lnTo>
                  <a:lnTo>
                    <a:pt x="12153" y="5880"/>
                  </a:lnTo>
                  <a:lnTo>
                    <a:pt x="12115" y="5656"/>
                  </a:lnTo>
                  <a:lnTo>
                    <a:pt x="12038" y="5476"/>
                  </a:lnTo>
                  <a:lnTo>
                    <a:pt x="12076" y="5252"/>
                  </a:lnTo>
                  <a:lnTo>
                    <a:pt x="12038" y="5162"/>
                  </a:lnTo>
                  <a:lnTo>
                    <a:pt x="12000" y="4983"/>
                  </a:lnTo>
                  <a:lnTo>
                    <a:pt x="12000" y="4893"/>
                  </a:lnTo>
                  <a:lnTo>
                    <a:pt x="11961" y="4803"/>
                  </a:lnTo>
                  <a:lnTo>
                    <a:pt x="11923" y="4713"/>
                  </a:lnTo>
                  <a:lnTo>
                    <a:pt x="11769" y="4579"/>
                  </a:lnTo>
                  <a:lnTo>
                    <a:pt x="11576" y="4354"/>
                  </a:lnTo>
                  <a:lnTo>
                    <a:pt x="11461" y="4219"/>
                  </a:lnTo>
                  <a:lnTo>
                    <a:pt x="11384" y="4219"/>
                  </a:lnTo>
                  <a:lnTo>
                    <a:pt x="11230" y="4085"/>
                  </a:lnTo>
                  <a:lnTo>
                    <a:pt x="11153" y="4085"/>
                  </a:lnTo>
                  <a:lnTo>
                    <a:pt x="11077" y="3860"/>
                  </a:lnTo>
                  <a:lnTo>
                    <a:pt x="10923" y="3681"/>
                  </a:lnTo>
                  <a:lnTo>
                    <a:pt x="10846" y="3591"/>
                  </a:lnTo>
                  <a:lnTo>
                    <a:pt x="10615" y="3277"/>
                  </a:lnTo>
                  <a:lnTo>
                    <a:pt x="10500" y="3187"/>
                  </a:lnTo>
                  <a:lnTo>
                    <a:pt x="10423" y="3097"/>
                  </a:lnTo>
                  <a:lnTo>
                    <a:pt x="10423" y="3007"/>
                  </a:lnTo>
                  <a:lnTo>
                    <a:pt x="10346" y="2873"/>
                  </a:lnTo>
                  <a:lnTo>
                    <a:pt x="10192" y="2693"/>
                  </a:lnTo>
                  <a:lnTo>
                    <a:pt x="10153" y="2603"/>
                  </a:lnTo>
                  <a:lnTo>
                    <a:pt x="10192" y="2469"/>
                  </a:lnTo>
                  <a:lnTo>
                    <a:pt x="10230" y="2379"/>
                  </a:lnTo>
                  <a:lnTo>
                    <a:pt x="10153" y="2155"/>
                  </a:lnTo>
                  <a:lnTo>
                    <a:pt x="10077" y="2020"/>
                  </a:lnTo>
                  <a:lnTo>
                    <a:pt x="10038" y="1616"/>
                  </a:lnTo>
                  <a:lnTo>
                    <a:pt x="10038" y="1436"/>
                  </a:lnTo>
                  <a:lnTo>
                    <a:pt x="10038" y="1257"/>
                  </a:lnTo>
                  <a:lnTo>
                    <a:pt x="10077" y="1167"/>
                  </a:lnTo>
                  <a:lnTo>
                    <a:pt x="10153" y="898"/>
                  </a:lnTo>
                  <a:lnTo>
                    <a:pt x="10192" y="808"/>
                  </a:lnTo>
                  <a:lnTo>
                    <a:pt x="10038" y="673"/>
                  </a:lnTo>
                  <a:lnTo>
                    <a:pt x="9923" y="494"/>
                  </a:lnTo>
                  <a:lnTo>
                    <a:pt x="9769" y="359"/>
                  </a:lnTo>
                  <a:lnTo>
                    <a:pt x="9692" y="135"/>
                  </a:lnTo>
                  <a:lnTo>
                    <a:pt x="9577" y="135"/>
                  </a:lnTo>
                  <a:lnTo>
                    <a:pt x="9500" y="0"/>
                  </a:lnTo>
                  <a:lnTo>
                    <a:pt x="8961" y="0"/>
                  </a:lnTo>
                  <a:lnTo>
                    <a:pt x="8423" y="45"/>
                  </a:lnTo>
                  <a:lnTo>
                    <a:pt x="8000" y="90"/>
                  </a:lnTo>
                  <a:lnTo>
                    <a:pt x="7346" y="135"/>
                  </a:lnTo>
                  <a:lnTo>
                    <a:pt x="7192" y="135"/>
                  </a:lnTo>
                  <a:lnTo>
                    <a:pt x="6231" y="180"/>
                  </a:lnTo>
                  <a:lnTo>
                    <a:pt x="5615" y="180"/>
                  </a:lnTo>
                  <a:lnTo>
                    <a:pt x="5154" y="180"/>
                  </a:lnTo>
                  <a:lnTo>
                    <a:pt x="4654" y="224"/>
                  </a:lnTo>
                  <a:lnTo>
                    <a:pt x="4115" y="224"/>
                  </a:lnTo>
                  <a:lnTo>
                    <a:pt x="3577" y="269"/>
                  </a:lnTo>
                  <a:lnTo>
                    <a:pt x="3000" y="269"/>
                  </a:lnTo>
                  <a:lnTo>
                    <a:pt x="2654" y="269"/>
                  </a:lnTo>
                  <a:lnTo>
                    <a:pt x="2000" y="269"/>
                  </a:lnTo>
                  <a:lnTo>
                    <a:pt x="1346" y="269"/>
                  </a:lnTo>
                  <a:lnTo>
                    <a:pt x="923" y="269"/>
                  </a:lnTo>
                  <a:lnTo>
                    <a:pt x="38" y="224"/>
                  </a:lnTo>
                  <a:lnTo>
                    <a:pt x="0" y="314"/>
                  </a:lnTo>
                  <a:lnTo>
                    <a:pt x="38" y="404"/>
                  </a:lnTo>
                  <a:lnTo>
                    <a:pt x="115" y="539"/>
                  </a:lnTo>
                  <a:lnTo>
                    <a:pt x="192" y="628"/>
                  </a:lnTo>
                  <a:lnTo>
                    <a:pt x="308" y="853"/>
                  </a:lnTo>
                  <a:lnTo>
                    <a:pt x="346" y="1077"/>
                  </a:lnTo>
                  <a:lnTo>
                    <a:pt x="346" y="1257"/>
                  </a:lnTo>
                  <a:lnTo>
                    <a:pt x="500" y="1347"/>
                  </a:lnTo>
                  <a:lnTo>
                    <a:pt x="538" y="1436"/>
                  </a:lnTo>
                  <a:lnTo>
                    <a:pt x="692" y="1481"/>
                  </a:lnTo>
                  <a:lnTo>
                    <a:pt x="731" y="1661"/>
                  </a:lnTo>
                  <a:lnTo>
                    <a:pt x="846" y="1796"/>
                  </a:lnTo>
                  <a:lnTo>
                    <a:pt x="885" y="1975"/>
                  </a:lnTo>
                  <a:lnTo>
                    <a:pt x="885" y="2155"/>
                  </a:lnTo>
                  <a:lnTo>
                    <a:pt x="1038" y="2379"/>
                  </a:lnTo>
                  <a:lnTo>
                    <a:pt x="1115" y="2379"/>
                  </a:lnTo>
                  <a:lnTo>
                    <a:pt x="1231" y="2559"/>
                  </a:lnTo>
                  <a:lnTo>
                    <a:pt x="1308" y="2648"/>
                  </a:lnTo>
                  <a:lnTo>
                    <a:pt x="1423" y="2738"/>
                  </a:lnTo>
                  <a:lnTo>
                    <a:pt x="1500" y="2873"/>
                  </a:lnTo>
                  <a:lnTo>
                    <a:pt x="1731" y="2828"/>
                  </a:lnTo>
                  <a:lnTo>
                    <a:pt x="1769" y="2783"/>
                  </a:lnTo>
                  <a:lnTo>
                    <a:pt x="1808" y="2738"/>
                  </a:lnTo>
                  <a:lnTo>
                    <a:pt x="1885" y="2693"/>
                  </a:lnTo>
                  <a:lnTo>
                    <a:pt x="1961" y="2873"/>
                  </a:lnTo>
                  <a:lnTo>
                    <a:pt x="2077" y="2918"/>
                  </a:lnTo>
                  <a:lnTo>
                    <a:pt x="2077" y="3007"/>
                  </a:lnTo>
                  <a:lnTo>
                    <a:pt x="2077" y="3142"/>
                  </a:lnTo>
                  <a:lnTo>
                    <a:pt x="2000" y="3187"/>
                  </a:lnTo>
                  <a:lnTo>
                    <a:pt x="2154" y="3322"/>
                  </a:lnTo>
                  <a:lnTo>
                    <a:pt x="2038" y="3322"/>
                  </a:lnTo>
                  <a:lnTo>
                    <a:pt x="1885" y="3322"/>
                  </a:lnTo>
                  <a:lnTo>
                    <a:pt x="1885" y="3456"/>
                  </a:lnTo>
                  <a:lnTo>
                    <a:pt x="1731" y="3591"/>
                  </a:lnTo>
                  <a:lnTo>
                    <a:pt x="1692" y="3726"/>
                  </a:lnTo>
                  <a:lnTo>
                    <a:pt x="1654" y="3860"/>
                  </a:lnTo>
                  <a:lnTo>
                    <a:pt x="1577" y="4040"/>
                  </a:lnTo>
                  <a:lnTo>
                    <a:pt x="1577" y="4085"/>
                  </a:lnTo>
                  <a:lnTo>
                    <a:pt x="1692" y="4219"/>
                  </a:lnTo>
                  <a:lnTo>
                    <a:pt x="1885" y="4354"/>
                  </a:lnTo>
                  <a:lnTo>
                    <a:pt x="1923" y="4489"/>
                  </a:lnTo>
                  <a:lnTo>
                    <a:pt x="1961" y="4579"/>
                  </a:lnTo>
                  <a:lnTo>
                    <a:pt x="2077" y="4623"/>
                  </a:lnTo>
                  <a:lnTo>
                    <a:pt x="2077" y="4803"/>
                  </a:lnTo>
                  <a:lnTo>
                    <a:pt x="2154" y="5027"/>
                  </a:lnTo>
                  <a:lnTo>
                    <a:pt x="2308" y="5252"/>
                  </a:lnTo>
                  <a:lnTo>
                    <a:pt x="2385" y="5297"/>
                  </a:lnTo>
                  <a:lnTo>
                    <a:pt x="2461" y="5342"/>
                  </a:lnTo>
                  <a:lnTo>
                    <a:pt x="2615" y="5342"/>
                  </a:lnTo>
                  <a:lnTo>
                    <a:pt x="2692" y="5431"/>
                  </a:lnTo>
                  <a:lnTo>
                    <a:pt x="2769" y="5431"/>
                  </a:lnTo>
                  <a:lnTo>
                    <a:pt x="2846" y="5476"/>
                  </a:lnTo>
                  <a:lnTo>
                    <a:pt x="2808" y="5521"/>
                  </a:lnTo>
                  <a:lnTo>
                    <a:pt x="2769" y="5835"/>
                  </a:lnTo>
                  <a:lnTo>
                    <a:pt x="2769" y="6554"/>
                  </a:lnTo>
                  <a:lnTo>
                    <a:pt x="2769" y="6958"/>
                  </a:lnTo>
                  <a:lnTo>
                    <a:pt x="2769" y="7900"/>
                  </a:lnTo>
                  <a:lnTo>
                    <a:pt x="2808" y="8214"/>
                  </a:lnTo>
                  <a:lnTo>
                    <a:pt x="2769" y="9382"/>
                  </a:lnTo>
                  <a:lnTo>
                    <a:pt x="2769" y="9471"/>
                  </a:lnTo>
                  <a:lnTo>
                    <a:pt x="2769" y="10773"/>
                  </a:lnTo>
                  <a:lnTo>
                    <a:pt x="2769" y="10863"/>
                  </a:lnTo>
                  <a:lnTo>
                    <a:pt x="2769" y="11895"/>
                  </a:lnTo>
                  <a:lnTo>
                    <a:pt x="2769" y="11985"/>
                  </a:lnTo>
                  <a:lnTo>
                    <a:pt x="2769" y="12973"/>
                  </a:lnTo>
                  <a:lnTo>
                    <a:pt x="2808" y="13152"/>
                  </a:lnTo>
                  <a:lnTo>
                    <a:pt x="2808" y="14005"/>
                  </a:lnTo>
                  <a:lnTo>
                    <a:pt x="2808" y="14364"/>
                  </a:lnTo>
                  <a:lnTo>
                    <a:pt x="2846" y="14992"/>
                  </a:lnTo>
                  <a:lnTo>
                    <a:pt x="4154" y="14992"/>
                  </a:lnTo>
                  <a:lnTo>
                    <a:pt x="4192" y="14992"/>
                  </a:lnTo>
                  <a:lnTo>
                    <a:pt x="4654" y="14992"/>
                  </a:lnTo>
                  <a:lnTo>
                    <a:pt x="4692" y="14992"/>
                  </a:lnTo>
                  <a:lnTo>
                    <a:pt x="5384" y="14948"/>
                  </a:lnTo>
                  <a:lnTo>
                    <a:pt x="5384" y="14992"/>
                  </a:lnTo>
                  <a:lnTo>
                    <a:pt x="6038" y="14948"/>
                  </a:lnTo>
                  <a:lnTo>
                    <a:pt x="6077" y="14948"/>
                  </a:lnTo>
                  <a:lnTo>
                    <a:pt x="6115" y="14948"/>
                  </a:lnTo>
                  <a:lnTo>
                    <a:pt x="7230" y="14903"/>
                  </a:lnTo>
                  <a:lnTo>
                    <a:pt x="7423" y="14903"/>
                  </a:lnTo>
                  <a:lnTo>
                    <a:pt x="7961" y="14903"/>
                  </a:lnTo>
                  <a:lnTo>
                    <a:pt x="8923" y="14858"/>
                  </a:lnTo>
                  <a:lnTo>
                    <a:pt x="9000" y="14858"/>
                  </a:lnTo>
                  <a:lnTo>
                    <a:pt x="10115" y="14768"/>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39" name="Montana"/>
            <p:cNvSpPr>
              <a:spLocks noChangeAspect="1"/>
            </p:cNvSpPr>
            <p:nvPr/>
          </p:nvSpPr>
          <p:spPr bwMode="auto">
            <a:xfrm>
              <a:off x="1175" y="755"/>
              <a:ext cx="978" cy="615"/>
            </a:xfrm>
            <a:custGeom>
              <a:avLst/>
              <a:gdLst/>
              <a:ahLst/>
              <a:cxnLst>
                <a:cxn ang="0">
                  <a:pos x="8267" y="15025"/>
                </a:cxn>
                <a:cxn ang="0">
                  <a:pos x="9675" y="15345"/>
                </a:cxn>
                <a:cxn ang="0">
                  <a:pos x="11032" y="15585"/>
                </a:cxn>
                <a:cxn ang="0">
                  <a:pos x="12590" y="15865"/>
                </a:cxn>
                <a:cxn ang="0">
                  <a:pos x="13821" y="16104"/>
                </a:cxn>
                <a:cxn ang="0">
                  <a:pos x="14449" y="16184"/>
                </a:cxn>
                <a:cxn ang="0">
                  <a:pos x="15555" y="16344"/>
                </a:cxn>
                <a:cxn ang="0">
                  <a:pos x="15856" y="13427"/>
                </a:cxn>
                <a:cxn ang="0">
                  <a:pos x="16108" y="9031"/>
                </a:cxn>
                <a:cxn ang="0">
                  <a:pos x="16334" y="4955"/>
                </a:cxn>
                <a:cxn ang="0">
                  <a:pos x="15454" y="3676"/>
                </a:cxn>
                <a:cxn ang="0">
                  <a:pos x="14600" y="3517"/>
                </a:cxn>
                <a:cxn ang="0">
                  <a:pos x="13645" y="3397"/>
                </a:cxn>
                <a:cxn ang="0">
                  <a:pos x="12615" y="3197"/>
                </a:cxn>
                <a:cxn ang="0">
                  <a:pos x="11836" y="3077"/>
                </a:cxn>
                <a:cxn ang="0">
                  <a:pos x="10780" y="2837"/>
                </a:cxn>
                <a:cxn ang="0">
                  <a:pos x="9323" y="2558"/>
                </a:cxn>
                <a:cxn ang="0">
                  <a:pos x="7740" y="2158"/>
                </a:cxn>
                <a:cxn ang="0">
                  <a:pos x="6760" y="1878"/>
                </a:cxn>
                <a:cxn ang="0">
                  <a:pos x="5629" y="1598"/>
                </a:cxn>
                <a:cxn ang="0">
                  <a:pos x="3669" y="1039"/>
                </a:cxn>
                <a:cxn ang="0">
                  <a:pos x="2664" y="759"/>
                </a:cxn>
                <a:cxn ang="0">
                  <a:pos x="1156" y="240"/>
                </a:cxn>
                <a:cxn ang="0">
                  <a:pos x="75" y="2358"/>
                </a:cxn>
                <a:cxn ang="0">
                  <a:pos x="151" y="3676"/>
                </a:cxn>
                <a:cxn ang="0">
                  <a:pos x="251" y="4276"/>
                </a:cxn>
                <a:cxn ang="0">
                  <a:pos x="302" y="4835"/>
                </a:cxn>
                <a:cxn ang="0">
                  <a:pos x="402" y="5315"/>
                </a:cxn>
                <a:cxn ang="0">
                  <a:pos x="804" y="6194"/>
                </a:cxn>
                <a:cxn ang="0">
                  <a:pos x="1030" y="6913"/>
                </a:cxn>
                <a:cxn ang="0">
                  <a:pos x="1206" y="7513"/>
                </a:cxn>
                <a:cxn ang="0">
                  <a:pos x="1382" y="7633"/>
                </a:cxn>
                <a:cxn ang="0">
                  <a:pos x="1483" y="7912"/>
                </a:cxn>
                <a:cxn ang="0">
                  <a:pos x="1784" y="7992"/>
                </a:cxn>
                <a:cxn ang="0">
                  <a:pos x="1633" y="8632"/>
                </a:cxn>
                <a:cxn ang="0">
                  <a:pos x="1432" y="9391"/>
                </a:cxn>
                <a:cxn ang="0">
                  <a:pos x="1357" y="9711"/>
                </a:cxn>
                <a:cxn ang="0">
                  <a:pos x="1382" y="10190"/>
                </a:cxn>
                <a:cxn ang="0">
                  <a:pos x="1131" y="10630"/>
                </a:cxn>
                <a:cxn ang="0">
                  <a:pos x="1055" y="11069"/>
                </a:cxn>
                <a:cxn ang="0">
                  <a:pos x="1307" y="11669"/>
                </a:cxn>
                <a:cxn ang="0">
                  <a:pos x="1734" y="11309"/>
                </a:cxn>
                <a:cxn ang="0">
                  <a:pos x="2010" y="11349"/>
                </a:cxn>
                <a:cxn ang="0">
                  <a:pos x="2111" y="11709"/>
                </a:cxn>
                <a:cxn ang="0">
                  <a:pos x="2136" y="12428"/>
                </a:cxn>
                <a:cxn ang="0">
                  <a:pos x="2362" y="13587"/>
                </a:cxn>
                <a:cxn ang="0">
                  <a:pos x="2437" y="14106"/>
                </a:cxn>
                <a:cxn ang="0">
                  <a:pos x="2714" y="14346"/>
                </a:cxn>
                <a:cxn ang="0">
                  <a:pos x="2789" y="15305"/>
                </a:cxn>
                <a:cxn ang="0">
                  <a:pos x="3041" y="15665"/>
                </a:cxn>
                <a:cxn ang="0">
                  <a:pos x="3593" y="15505"/>
                </a:cxn>
                <a:cxn ang="0">
                  <a:pos x="3920" y="15305"/>
                </a:cxn>
                <a:cxn ang="0">
                  <a:pos x="4448" y="15505"/>
                </a:cxn>
                <a:cxn ang="0">
                  <a:pos x="4850" y="15585"/>
                </a:cxn>
                <a:cxn ang="0">
                  <a:pos x="5001" y="15305"/>
                </a:cxn>
                <a:cxn ang="0">
                  <a:pos x="5126" y="15145"/>
                </a:cxn>
                <a:cxn ang="0">
                  <a:pos x="5327" y="15385"/>
                </a:cxn>
                <a:cxn ang="0">
                  <a:pos x="5478" y="15825"/>
                </a:cxn>
                <a:cxn ang="0">
                  <a:pos x="5755" y="14466"/>
                </a:cxn>
              </a:cxnLst>
              <a:rect l="0" t="0" r="r" b="b"/>
              <a:pathLst>
                <a:path w="16384" h="16384">
                  <a:moveTo>
                    <a:pt x="7514" y="14865"/>
                  </a:moveTo>
                  <a:lnTo>
                    <a:pt x="7614" y="14865"/>
                  </a:lnTo>
                  <a:lnTo>
                    <a:pt x="7966" y="14985"/>
                  </a:lnTo>
                  <a:lnTo>
                    <a:pt x="8267" y="15025"/>
                  </a:lnTo>
                  <a:lnTo>
                    <a:pt x="8669" y="15145"/>
                  </a:lnTo>
                  <a:lnTo>
                    <a:pt x="8946" y="15185"/>
                  </a:lnTo>
                  <a:lnTo>
                    <a:pt x="9197" y="15265"/>
                  </a:lnTo>
                  <a:lnTo>
                    <a:pt x="9675" y="15345"/>
                  </a:lnTo>
                  <a:lnTo>
                    <a:pt x="10202" y="15465"/>
                  </a:lnTo>
                  <a:lnTo>
                    <a:pt x="10378" y="15465"/>
                  </a:lnTo>
                  <a:lnTo>
                    <a:pt x="10655" y="15545"/>
                  </a:lnTo>
                  <a:lnTo>
                    <a:pt x="11032" y="15585"/>
                  </a:lnTo>
                  <a:lnTo>
                    <a:pt x="11459" y="15705"/>
                  </a:lnTo>
                  <a:lnTo>
                    <a:pt x="11936" y="15785"/>
                  </a:lnTo>
                  <a:lnTo>
                    <a:pt x="12414" y="15865"/>
                  </a:lnTo>
                  <a:lnTo>
                    <a:pt x="12590" y="15865"/>
                  </a:lnTo>
                  <a:lnTo>
                    <a:pt x="12891" y="15944"/>
                  </a:lnTo>
                  <a:lnTo>
                    <a:pt x="13042" y="15944"/>
                  </a:lnTo>
                  <a:lnTo>
                    <a:pt x="13369" y="16024"/>
                  </a:lnTo>
                  <a:lnTo>
                    <a:pt x="13821" y="16104"/>
                  </a:lnTo>
                  <a:lnTo>
                    <a:pt x="14072" y="16144"/>
                  </a:lnTo>
                  <a:lnTo>
                    <a:pt x="14223" y="16184"/>
                  </a:lnTo>
                  <a:lnTo>
                    <a:pt x="14298" y="16144"/>
                  </a:lnTo>
                  <a:lnTo>
                    <a:pt x="14449" y="16184"/>
                  </a:lnTo>
                  <a:lnTo>
                    <a:pt x="14650" y="16224"/>
                  </a:lnTo>
                  <a:lnTo>
                    <a:pt x="14952" y="16264"/>
                  </a:lnTo>
                  <a:lnTo>
                    <a:pt x="15278" y="16304"/>
                  </a:lnTo>
                  <a:lnTo>
                    <a:pt x="15555" y="16344"/>
                  </a:lnTo>
                  <a:lnTo>
                    <a:pt x="15706" y="16384"/>
                  </a:lnTo>
                  <a:lnTo>
                    <a:pt x="15731" y="15705"/>
                  </a:lnTo>
                  <a:lnTo>
                    <a:pt x="15856" y="13627"/>
                  </a:lnTo>
                  <a:lnTo>
                    <a:pt x="15856" y="13427"/>
                  </a:lnTo>
                  <a:lnTo>
                    <a:pt x="15932" y="12348"/>
                  </a:lnTo>
                  <a:lnTo>
                    <a:pt x="15982" y="11549"/>
                  </a:lnTo>
                  <a:lnTo>
                    <a:pt x="15982" y="11189"/>
                  </a:lnTo>
                  <a:lnTo>
                    <a:pt x="16108" y="9031"/>
                  </a:lnTo>
                  <a:lnTo>
                    <a:pt x="16108" y="8831"/>
                  </a:lnTo>
                  <a:lnTo>
                    <a:pt x="16233" y="6993"/>
                  </a:lnTo>
                  <a:lnTo>
                    <a:pt x="16283" y="5714"/>
                  </a:lnTo>
                  <a:lnTo>
                    <a:pt x="16334" y="4955"/>
                  </a:lnTo>
                  <a:lnTo>
                    <a:pt x="16384" y="3796"/>
                  </a:lnTo>
                  <a:lnTo>
                    <a:pt x="16133" y="3756"/>
                  </a:lnTo>
                  <a:lnTo>
                    <a:pt x="15781" y="3716"/>
                  </a:lnTo>
                  <a:lnTo>
                    <a:pt x="15454" y="3676"/>
                  </a:lnTo>
                  <a:lnTo>
                    <a:pt x="15178" y="3636"/>
                  </a:lnTo>
                  <a:lnTo>
                    <a:pt x="15052" y="3596"/>
                  </a:lnTo>
                  <a:lnTo>
                    <a:pt x="14901" y="3596"/>
                  </a:lnTo>
                  <a:lnTo>
                    <a:pt x="14600" y="3517"/>
                  </a:lnTo>
                  <a:lnTo>
                    <a:pt x="14273" y="3477"/>
                  </a:lnTo>
                  <a:lnTo>
                    <a:pt x="13972" y="3437"/>
                  </a:lnTo>
                  <a:lnTo>
                    <a:pt x="13771" y="3397"/>
                  </a:lnTo>
                  <a:lnTo>
                    <a:pt x="13645" y="3397"/>
                  </a:lnTo>
                  <a:lnTo>
                    <a:pt x="13469" y="3357"/>
                  </a:lnTo>
                  <a:lnTo>
                    <a:pt x="13193" y="3317"/>
                  </a:lnTo>
                  <a:lnTo>
                    <a:pt x="12916" y="3237"/>
                  </a:lnTo>
                  <a:lnTo>
                    <a:pt x="12615" y="3197"/>
                  </a:lnTo>
                  <a:lnTo>
                    <a:pt x="12363" y="3157"/>
                  </a:lnTo>
                  <a:lnTo>
                    <a:pt x="12187" y="3117"/>
                  </a:lnTo>
                  <a:lnTo>
                    <a:pt x="12062" y="3117"/>
                  </a:lnTo>
                  <a:lnTo>
                    <a:pt x="11836" y="3077"/>
                  </a:lnTo>
                  <a:lnTo>
                    <a:pt x="11509" y="2997"/>
                  </a:lnTo>
                  <a:lnTo>
                    <a:pt x="11258" y="2957"/>
                  </a:lnTo>
                  <a:lnTo>
                    <a:pt x="10981" y="2877"/>
                  </a:lnTo>
                  <a:lnTo>
                    <a:pt x="10780" y="2837"/>
                  </a:lnTo>
                  <a:lnTo>
                    <a:pt x="10428" y="2797"/>
                  </a:lnTo>
                  <a:lnTo>
                    <a:pt x="10026" y="2717"/>
                  </a:lnTo>
                  <a:lnTo>
                    <a:pt x="9649" y="2597"/>
                  </a:lnTo>
                  <a:lnTo>
                    <a:pt x="9323" y="2558"/>
                  </a:lnTo>
                  <a:lnTo>
                    <a:pt x="9122" y="2478"/>
                  </a:lnTo>
                  <a:lnTo>
                    <a:pt x="8770" y="2398"/>
                  </a:lnTo>
                  <a:lnTo>
                    <a:pt x="8242" y="2278"/>
                  </a:lnTo>
                  <a:lnTo>
                    <a:pt x="7740" y="2158"/>
                  </a:lnTo>
                  <a:lnTo>
                    <a:pt x="7438" y="2078"/>
                  </a:lnTo>
                  <a:lnTo>
                    <a:pt x="7237" y="2038"/>
                  </a:lnTo>
                  <a:lnTo>
                    <a:pt x="6936" y="1958"/>
                  </a:lnTo>
                  <a:lnTo>
                    <a:pt x="6760" y="1878"/>
                  </a:lnTo>
                  <a:lnTo>
                    <a:pt x="6584" y="1878"/>
                  </a:lnTo>
                  <a:lnTo>
                    <a:pt x="6307" y="1798"/>
                  </a:lnTo>
                  <a:lnTo>
                    <a:pt x="5956" y="1718"/>
                  </a:lnTo>
                  <a:lnTo>
                    <a:pt x="5629" y="1598"/>
                  </a:lnTo>
                  <a:lnTo>
                    <a:pt x="5503" y="1558"/>
                  </a:lnTo>
                  <a:lnTo>
                    <a:pt x="5051" y="1439"/>
                  </a:lnTo>
                  <a:lnTo>
                    <a:pt x="4297" y="1239"/>
                  </a:lnTo>
                  <a:lnTo>
                    <a:pt x="3669" y="1039"/>
                  </a:lnTo>
                  <a:lnTo>
                    <a:pt x="3216" y="879"/>
                  </a:lnTo>
                  <a:lnTo>
                    <a:pt x="3015" y="839"/>
                  </a:lnTo>
                  <a:lnTo>
                    <a:pt x="2865" y="799"/>
                  </a:lnTo>
                  <a:lnTo>
                    <a:pt x="2664" y="759"/>
                  </a:lnTo>
                  <a:lnTo>
                    <a:pt x="2312" y="639"/>
                  </a:lnTo>
                  <a:lnTo>
                    <a:pt x="2161" y="559"/>
                  </a:lnTo>
                  <a:lnTo>
                    <a:pt x="1784" y="440"/>
                  </a:lnTo>
                  <a:lnTo>
                    <a:pt x="1156" y="240"/>
                  </a:lnTo>
                  <a:lnTo>
                    <a:pt x="653" y="80"/>
                  </a:lnTo>
                  <a:lnTo>
                    <a:pt x="402" y="0"/>
                  </a:lnTo>
                  <a:lnTo>
                    <a:pt x="201" y="1558"/>
                  </a:lnTo>
                  <a:lnTo>
                    <a:pt x="75" y="2358"/>
                  </a:lnTo>
                  <a:lnTo>
                    <a:pt x="0" y="3037"/>
                  </a:lnTo>
                  <a:lnTo>
                    <a:pt x="0" y="3157"/>
                  </a:lnTo>
                  <a:lnTo>
                    <a:pt x="101" y="3557"/>
                  </a:lnTo>
                  <a:lnTo>
                    <a:pt x="151" y="3676"/>
                  </a:lnTo>
                  <a:lnTo>
                    <a:pt x="151" y="3876"/>
                  </a:lnTo>
                  <a:lnTo>
                    <a:pt x="226" y="3916"/>
                  </a:lnTo>
                  <a:lnTo>
                    <a:pt x="276" y="4156"/>
                  </a:lnTo>
                  <a:lnTo>
                    <a:pt x="251" y="4276"/>
                  </a:lnTo>
                  <a:lnTo>
                    <a:pt x="302" y="4396"/>
                  </a:lnTo>
                  <a:lnTo>
                    <a:pt x="251" y="4516"/>
                  </a:lnTo>
                  <a:lnTo>
                    <a:pt x="201" y="4596"/>
                  </a:lnTo>
                  <a:lnTo>
                    <a:pt x="302" y="4835"/>
                  </a:lnTo>
                  <a:lnTo>
                    <a:pt x="276" y="4875"/>
                  </a:lnTo>
                  <a:lnTo>
                    <a:pt x="151" y="4955"/>
                  </a:lnTo>
                  <a:lnTo>
                    <a:pt x="352" y="5195"/>
                  </a:lnTo>
                  <a:lnTo>
                    <a:pt x="402" y="5315"/>
                  </a:lnTo>
                  <a:lnTo>
                    <a:pt x="427" y="5475"/>
                  </a:lnTo>
                  <a:lnTo>
                    <a:pt x="653" y="5674"/>
                  </a:lnTo>
                  <a:lnTo>
                    <a:pt x="678" y="5834"/>
                  </a:lnTo>
                  <a:lnTo>
                    <a:pt x="804" y="6194"/>
                  </a:lnTo>
                  <a:lnTo>
                    <a:pt x="905" y="6514"/>
                  </a:lnTo>
                  <a:lnTo>
                    <a:pt x="930" y="6673"/>
                  </a:lnTo>
                  <a:lnTo>
                    <a:pt x="1030" y="6833"/>
                  </a:lnTo>
                  <a:lnTo>
                    <a:pt x="1030" y="6913"/>
                  </a:lnTo>
                  <a:lnTo>
                    <a:pt x="1030" y="7073"/>
                  </a:lnTo>
                  <a:lnTo>
                    <a:pt x="1055" y="7233"/>
                  </a:lnTo>
                  <a:lnTo>
                    <a:pt x="1131" y="7273"/>
                  </a:lnTo>
                  <a:lnTo>
                    <a:pt x="1206" y="7513"/>
                  </a:lnTo>
                  <a:lnTo>
                    <a:pt x="1156" y="7633"/>
                  </a:lnTo>
                  <a:lnTo>
                    <a:pt x="1206" y="7633"/>
                  </a:lnTo>
                  <a:lnTo>
                    <a:pt x="1332" y="7553"/>
                  </a:lnTo>
                  <a:lnTo>
                    <a:pt x="1382" y="7633"/>
                  </a:lnTo>
                  <a:lnTo>
                    <a:pt x="1357" y="7752"/>
                  </a:lnTo>
                  <a:lnTo>
                    <a:pt x="1357" y="7872"/>
                  </a:lnTo>
                  <a:lnTo>
                    <a:pt x="1407" y="7912"/>
                  </a:lnTo>
                  <a:lnTo>
                    <a:pt x="1483" y="7912"/>
                  </a:lnTo>
                  <a:lnTo>
                    <a:pt x="1608" y="7952"/>
                  </a:lnTo>
                  <a:lnTo>
                    <a:pt x="1684" y="7912"/>
                  </a:lnTo>
                  <a:lnTo>
                    <a:pt x="1759" y="7912"/>
                  </a:lnTo>
                  <a:lnTo>
                    <a:pt x="1784" y="7992"/>
                  </a:lnTo>
                  <a:lnTo>
                    <a:pt x="1709" y="8232"/>
                  </a:lnTo>
                  <a:lnTo>
                    <a:pt x="1684" y="8392"/>
                  </a:lnTo>
                  <a:lnTo>
                    <a:pt x="1608" y="8432"/>
                  </a:lnTo>
                  <a:lnTo>
                    <a:pt x="1633" y="8632"/>
                  </a:lnTo>
                  <a:lnTo>
                    <a:pt x="1483" y="9071"/>
                  </a:lnTo>
                  <a:lnTo>
                    <a:pt x="1432" y="9151"/>
                  </a:lnTo>
                  <a:lnTo>
                    <a:pt x="1457" y="9271"/>
                  </a:lnTo>
                  <a:lnTo>
                    <a:pt x="1432" y="9391"/>
                  </a:lnTo>
                  <a:lnTo>
                    <a:pt x="1332" y="9391"/>
                  </a:lnTo>
                  <a:lnTo>
                    <a:pt x="1332" y="9511"/>
                  </a:lnTo>
                  <a:lnTo>
                    <a:pt x="1382" y="9631"/>
                  </a:lnTo>
                  <a:lnTo>
                    <a:pt x="1357" y="9711"/>
                  </a:lnTo>
                  <a:lnTo>
                    <a:pt x="1307" y="9790"/>
                  </a:lnTo>
                  <a:lnTo>
                    <a:pt x="1332" y="9950"/>
                  </a:lnTo>
                  <a:lnTo>
                    <a:pt x="1407" y="10030"/>
                  </a:lnTo>
                  <a:lnTo>
                    <a:pt x="1382" y="10190"/>
                  </a:lnTo>
                  <a:lnTo>
                    <a:pt x="1407" y="10350"/>
                  </a:lnTo>
                  <a:lnTo>
                    <a:pt x="1256" y="10390"/>
                  </a:lnTo>
                  <a:lnTo>
                    <a:pt x="1181" y="10470"/>
                  </a:lnTo>
                  <a:lnTo>
                    <a:pt x="1131" y="10630"/>
                  </a:lnTo>
                  <a:lnTo>
                    <a:pt x="1156" y="10750"/>
                  </a:lnTo>
                  <a:lnTo>
                    <a:pt x="1156" y="10869"/>
                  </a:lnTo>
                  <a:lnTo>
                    <a:pt x="1156" y="10989"/>
                  </a:lnTo>
                  <a:lnTo>
                    <a:pt x="1055" y="11069"/>
                  </a:lnTo>
                  <a:lnTo>
                    <a:pt x="1055" y="11229"/>
                  </a:lnTo>
                  <a:lnTo>
                    <a:pt x="1156" y="11309"/>
                  </a:lnTo>
                  <a:lnTo>
                    <a:pt x="1156" y="11389"/>
                  </a:lnTo>
                  <a:lnTo>
                    <a:pt x="1307" y="11669"/>
                  </a:lnTo>
                  <a:lnTo>
                    <a:pt x="1407" y="11629"/>
                  </a:lnTo>
                  <a:lnTo>
                    <a:pt x="1483" y="11469"/>
                  </a:lnTo>
                  <a:lnTo>
                    <a:pt x="1583" y="11509"/>
                  </a:lnTo>
                  <a:lnTo>
                    <a:pt x="1734" y="11309"/>
                  </a:lnTo>
                  <a:lnTo>
                    <a:pt x="1885" y="11029"/>
                  </a:lnTo>
                  <a:lnTo>
                    <a:pt x="1960" y="11069"/>
                  </a:lnTo>
                  <a:lnTo>
                    <a:pt x="2010" y="11269"/>
                  </a:lnTo>
                  <a:lnTo>
                    <a:pt x="2010" y="11349"/>
                  </a:lnTo>
                  <a:lnTo>
                    <a:pt x="2111" y="11429"/>
                  </a:lnTo>
                  <a:lnTo>
                    <a:pt x="2111" y="11509"/>
                  </a:lnTo>
                  <a:lnTo>
                    <a:pt x="2061" y="11629"/>
                  </a:lnTo>
                  <a:lnTo>
                    <a:pt x="2111" y="11709"/>
                  </a:lnTo>
                  <a:lnTo>
                    <a:pt x="2136" y="11828"/>
                  </a:lnTo>
                  <a:lnTo>
                    <a:pt x="2111" y="11908"/>
                  </a:lnTo>
                  <a:lnTo>
                    <a:pt x="2111" y="12268"/>
                  </a:lnTo>
                  <a:lnTo>
                    <a:pt x="2136" y="12428"/>
                  </a:lnTo>
                  <a:lnTo>
                    <a:pt x="2262" y="12987"/>
                  </a:lnTo>
                  <a:lnTo>
                    <a:pt x="2312" y="13067"/>
                  </a:lnTo>
                  <a:lnTo>
                    <a:pt x="2387" y="13307"/>
                  </a:lnTo>
                  <a:lnTo>
                    <a:pt x="2362" y="13587"/>
                  </a:lnTo>
                  <a:lnTo>
                    <a:pt x="2287" y="13667"/>
                  </a:lnTo>
                  <a:lnTo>
                    <a:pt x="2312" y="13866"/>
                  </a:lnTo>
                  <a:lnTo>
                    <a:pt x="2387" y="14026"/>
                  </a:lnTo>
                  <a:lnTo>
                    <a:pt x="2437" y="14106"/>
                  </a:lnTo>
                  <a:lnTo>
                    <a:pt x="2412" y="14186"/>
                  </a:lnTo>
                  <a:lnTo>
                    <a:pt x="2488" y="14186"/>
                  </a:lnTo>
                  <a:lnTo>
                    <a:pt x="2613" y="14106"/>
                  </a:lnTo>
                  <a:lnTo>
                    <a:pt x="2714" y="14346"/>
                  </a:lnTo>
                  <a:lnTo>
                    <a:pt x="2789" y="14786"/>
                  </a:lnTo>
                  <a:lnTo>
                    <a:pt x="2739" y="14865"/>
                  </a:lnTo>
                  <a:lnTo>
                    <a:pt x="2814" y="15145"/>
                  </a:lnTo>
                  <a:lnTo>
                    <a:pt x="2789" y="15305"/>
                  </a:lnTo>
                  <a:lnTo>
                    <a:pt x="2840" y="15505"/>
                  </a:lnTo>
                  <a:lnTo>
                    <a:pt x="2940" y="15545"/>
                  </a:lnTo>
                  <a:lnTo>
                    <a:pt x="2990" y="15705"/>
                  </a:lnTo>
                  <a:lnTo>
                    <a:pt x="3041" y="15665"/>
                  </a:lnTo>
                  <a:lnTo>
                    <a:pt x="3041" y="15545"/>
                  </a:lnTo>
                  <a:lnTo>
                    <a:pt x="3116" y="15385"/>
                  </a:lnTo>
                  <a:lnTo>
                    <a:pt x="3216" y="15305"/>
                  </a:lnTo>
                  <a:lnTo>
                    <a:pt x="3593" y="15505"/>
                  </a:lnTo>
                  <a:lnTo>
                    <a:pt x="3644" y="15625"/>
                  </a:lnTo>
                  <a:lnTo>
                    <a:pt x="3744" y="15625"/>
                  </a:lnTo>
                  <a:lnTo>
                    <a:pt x="3769" y="15385"/>
                  </a:lnTo>
                  <a:lnTo>
                    <a:pt x="3920" y="15305"/>
                  </a:lnTo>
                  <a:lnTo>
                    <a:pt x="3995" y="15465"/>
                  </a:lnTo>
                  <a:lnTo>
                    <a:pt x="4096" y="15465"/>
                  </a:lnTo>
                  <a:lnTo>
                    <a:pt x="4171" y="15505"/>
                  </a:lnTo>
                  <a:lnTo>
                    <a:pt x="4448" y="15505"/>
                  </a:lnTo>
                  <a:lnTo>
                    <a:pt x="4523" y="15625"/>
                  </a:lnTo>
                  <a:lnTo>
                    <a:pt x="4749" y="15585"/>
                  </a:lnTo>
                  <a:lnTo>
                    <a:pt x="4800" y="15585"/>
                  </a:lnTo>
                  <a:lnTo>
                    <a:pt x="4850" y="15585"/>
                  </a:lnTo>
                  <a:lnTo>
                    <a:pt x="5001" y="15665"/>
                  </a:lnTo>
                  <a:lnTo>
                    <a:pt x="5026" y="15665"/>
                  </a:lnTo>
                  <a:lnTo>
                    <a:pt x="4976" y="15425"/>
                  </a:lnTo>
                  <a:lnTo>
                    <a:pt x="5001" y="15305"/>
                  </a:lnTo>
                  <a:lnTo>
                    <a:pt x="5051" y="15265"/>
                  </a:lnTo>
                  <a:lnTo>
                    <a:pt x="5051" y="15145"/>
                  </a:lnTo>
                  <a:lnTo>
                    <a:pt x="5051" y="15105"/>
                  </a:lnTo>
                  <a:lnTo>
                    <a:pt x="5126" y="15145"/>
                  </a:lnTo>
                  <a:lnTo>
                    <a:pt x="5177" y="15065"/>
                  </a:lnTo>
                  <a:lnTo>
                    <a:pt x="5202" y="15025"/>
                  </a:lnTo>
                  <a:lnTo>
                    <a:pt x="5252" y="15105"/>
                  </a:lnTo>
                  <a:lnTo>
                    <a:pt x="5327" y="15385"/>
                  </a:lnTo>
                  <a:lnTo>
                    <a:pt x="5378" y="15505"/>
                  </a:lnTo>
                  <a:lnTo>
                    <a:pt x="5352" y="15545"/>
                  </a:lnTo>
                  <a:lnTo>
                    <a:pt x="5378" y="15665"/>
                  </a:lnTo>
                  <a:lnTo>
                    <a:pt x="5478" y="15825"/>
                  </a:lnTo>
                  <a:lnTo>
                    <a:pt x="5503" y="15944"/>
                  </a:lnTo>
                  <a:lnTo>
                    <a:pt x="5528" y="15984"/>
                  </a:lnTo>
                  <a:lnTo>
                    <a:pt x="5579" y="16024"/>
                  </a:lnTo>
                  <a:lnTo>
                    <a:pt x="5755" y="14466"/>
                  </a:lnTo>
                  <a:lnTo>
                    <a:pt x="7237" y="14826"/>
                  </a:lnTo>
                  <a:lnTo>
                    <a:pt x="7514" y="14865"/>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40" name="Nebraska"/>
            <p:cNvSpPr>
              <a:spLocks noChangeAspect="1"/>
            </p:cNvSpPr>
            <p:nvPr/>
          </p:nvSpPr>
          <p:spPr bwMode="auto">
            <a:xfrm>
              <a:off x="2069" y="1609"/>
              <a:ext cx="790" cy="391"/>
            </a:xfrm>
            <a:custGeom>
              <a:avLst/>
              <a:gdLst/>
              <a:ahLst/>
              <a:cxnLst>
                <a:cxn ang="0">
                  <a:pos x="15358" y="10672"/>
                </a:cxn>
                <a:cxn ang="0">
                  <a:pos x="15296" y="10044"/>
                </a:cxn>
                <a:cxn ang="0">
                  <a:pos x="15296" y="9730"/>
                </a:cxn>
                <a:cxn ang="0">
                  <a:pos x="15265" y="9416"/>
                </a:cxn>
                <a:cxn ang="0">
                  <a:pos x="15109" y="8914"/>
                </a:cxn>
                <a:cxn ang="0">
                  <a:pos x="14954" y="8600"/>
                </a:cxn>
                <a:cxn ang="0">
                  <a:pos x="14985" y="8223"/>
                </a:cxn>
                <a:cxn ang="0">
                  <a:pos x="14892" y="7784"/>
                </a:cxn>
                <a:cxn ang="0">
                  <a:pos x="14892" y="7031"/>
                </a:cxn>
                <a:cxn ang="0">
                  <a:pos x="14830" y="6403"/>
                </a:cxn>
                <a:cxn ang="0">
                  <a:pos x="14643" y="6026"/>
                </a:cxn>
                <a:cxn ang="0">
                  <a:pos x="14488" y="5524"/>
                </a:cxn>
                <a:cxn ang="0">
                  <a:pos x="14488" y="5085"/>
                </a:cxn>
                <a:cxn ang="0">
                  <a:pos x="14363" y="4394"/>
                </a:cxn>
                <a:cxn ang="0">
                  <a:pos x="14394" y="4018"/>
                </a:cxn>
                <a:cxn ang="0">
                  <a:pos x="14208" y="3955"/>
                </a:cxn>
                <a:cxn ang="0">
                  <a:pos x="14021" y="3766"/>
                </a:cxn>
                <a:cxn ang="0">
                  <a:pos x="13866" y="3390"/>
                </a:cxn>
                <a:cxn ang="0">
                  <a:pos x="13679" y="2888"/>
                </a:cxn>
                <a:cxn ang="0">
                  <a:pos x="13431" y="2699"/>
                </a:cxn>
                <a:cxn ang="0">
                  <a:pos x="13275" y="2574"/>
                </a:cxn>
                <a:cxn ang="0">
                  <a:pos x="12995" y="2323"/>
                </a:cxn>
                <a:cxn ang="0">
                  <a:pos x="12871" y="2134"/>
                </a:cxn>
                <a:cxn ang="0">
                  <a:pos x="12653" y="1946"/>
                </a:cxn>
                <a:cxn ang="0">
                  <a:pos x="12342" y="2009"/>
                </a:cxn>
                <a:cxn ang="0">
                  <a:pos x="12032" y="2134"/>
                </a:cxn>
                <a:cxn ang="0">
                  <a:pos x="11752" y="2009"/>
                </a:cxn>
                <a:cxn ang="0">
                  <a:pos x="11534" y="2448"/>
                </a:cxn>
                <a:cxn ang="0">
                  <a:pos x="11130" y="2009"/>
                </a:cxn>
                <a:cxn ang="0">
                  <a:pos x="10850" y="1758"/>
                </a:cxn>
                <a:cxn ang="0">
                  <a:pos x="10633" y="1381"/>
                </a:cxn>
                <a:cxn ang="0">
                  <a:pos x="9171" y="1067"/>
                </a:cxn>
                <a:cxn ang="0">
                  <a:pos x="4042" y="565"/>
                </a:cxn>
                <a:cxn ang="0">
                  <a:pos x="435" y="0"/>
                </a:cxn>
                <a:cxn ang="0">
                  <a:pos x="124" y="7219"/>
                </a:cxn>
                <a:cxn ang="0">
                  <a:pos x="1306" y="10169"/>
                </a:cxn>
                <a:cxn ang="0">
                  <a:pos x="3700" y="11864"/>
                </a:cxn>
                <a:cxn ang="0">
                  <a:pos x="3637" y="13873"/>
                </a:cxn>
                <a:cxn ang="0">
                  <a:pos x="6062" y="15882"/>
                </a:cxn>
                <a:cxn ang="0">
                  <a:pos x="9078" y="16196"/>
                </a:cxn>
                <a:cxn ang="0">
                  <a:pos x="10788" y="16258"/>
                </a:cxn>
                <a:cxn ang="0">
                  <a:pos x="13399" y="16321"/>
                </a:cxn>
                <a:cxn ang="0">
                  <a:pos x="15078" y="16384"/>
                </a:cxn>
                <a:cxn ang="0">
                  <a:pos x="16260" y="16007"/>
                </a:cxn>
                <a:cxn ang="0">
                  <a:pos x="16104" y="15066"/>
                </a:cxn>
                <a:cxn ang="0">
                  <a:pos x="15824" y="14501"/>
                </a:cxn>
                <a:cxn ang="0">
                  <a:pos x="15576" y="13559"/>
                </a:cxn>
                <a:cxn ang="0">
                  <a:pos x="15545" y="13183"/>
                </a:cxn>
                <a:cxn ang="0">
                  <a:pos x="15358" y="12618"/>
                </a:cxn>
                <a:cxn ang="0">
                  <a:pos x="15451" y="11802"/>
                </a:cxn>
                <a:cxn ang="0">
                  <a:pos x="15358" y="11237"/>
                </a:cxn>
              </a:cxnLst>
              <a:rect l="0" t="0" r="r" b="b"/>
              <a:pathLst>
                <a:path w="16384" h="16384">
                  <a:moveTo>
                    <a:pt x="15358" y="11111"/>
                  </a:moveTo>
                  <a:lnTo>
                    <a:pt x="15358" y="10985"/>
                  </a:lnTo>
                  <a:lnTo>
                    <a:pt x="15389" y="10860"/>
                  </a:lnTo>
                  <a:lnTo>
                    <a:pt x="15358" y="10672"/>
                  </a:lnTo>
                  <a:lnTo>
                    <a:pt x="15327" y="10546"/>
                  </a:lnTo>
                  <a:lnTo>
                    <a:pt x="15327" y="10483"/>
                  </a:lnTo>
                  <a:lnTo>
                    <a:pt x="15296" y="10232"/>
                  </a:lnTo>
                  <a:lnTo>
                    <a:pt x="15296" y="10044"/>
                  </a:lnTo>
                  <a:lnTo>
                    <a:pt x="15358" y="9918"/>
                  </a:lnTo>
                  <a:lnTo>
                    <a:pt x="15358" y="9793"/>
                  </a:lnTo>
                  <a:lnTo>
                    <a:pt x="15358" y="9730"/>
                  </a:lnTo>
                  <a:lnTo>
                    <a:pt x="15296" y="9730"/>
                  </a:lnTo>
                  <a:lnTo>
                    <a:pt x="15265" y="9667"/>
                  </a:lnTo>
                  <a:lnTo>
                    <a:pt x="15265" y="9604"/>
                  </a:lnTo>
                  <a:lnTo>
                    <a:pt x="15265" y="9542"/>
                  </a:lnTo>
                  <a:lnTo>
                    <a:pt x="15265" y="9416"/>
                  </a:lnTo>
                  <a:lnTo>
                    <a:pt x="15265" y="9228"/>
                  </a:lnTo>
                  <a:lnTo>
                    <a:pt x="15234" y="9165"/>
                  </a:lnTo>
                  <a:lnTo>
                    <a:pt x="15234" y="9039"/>
                  </a:lnTo>
                  <a:lnTo>
                    <a:pt x="15109" y="8914"/>
                  </a:lnTo>
                  <a:lnTo>
                    <a:pt x="15109" y="8851"/>
                  </a:lnTo>
                  <a:lnTo>
                    <a:pt x="15078" y="8663"/>
                  </a:lnTo>
                  <a:lnTo>
                    <a:pt x="15047" y="8663"/>
                  </a:lnTo>
                  <a:lnTo>
                    <a:pt x="14954" y="8600"/>
                  </a:lnTo>
                  <a:lnTo>
                    <a:pt x="14985" y="8537"/>
                  </a:lnTo>
                  <a:lnTo>
                    <a:pt x="15016" y="8349"/>
                  </a:lnTo>
                  <a:lnTo>
                    <a:pt x="15016" y="8223"/>
                  </a:lnTo>
                  <a:lnTo>
                    <a:pt x="14985" y="8223"/>
                  </a:lnTo>
                  <a:lnTo>
                    <a:pt x="14954" y="8223"/>
                  </a:lnTo>
                  <a:lnTo>
                    <a:pt x="14892" y="8161"/>
                  </a:lnTo>
                  <a:lnTo>
                    <a:pt x="14892" y="8035"/>
                  </a:lnTo>
                  <a:lnTo>
                    <a:pt x="14892" y="7784"/>
                  </a:lnTo>
                  <a:lnTo>
                    <a:pt x="14954" y="7596"/>
                  </a:lnTo>
                  <a:lnTo>
                    <a:pt x="14954" y="7470"/>
                  </a:lnTo>
                  <a:lnTo>
                    <a:pt x="14954" y="7219"/>
                  </a:lnTo>
                  <a:lnTo>
                    <a:pt x="14892" y="7031"/>
                  </a:lnTo>
                  <a:lnTo>
                    <a:pt x="14830" y="6780"/>
                  </a:lnTo>
                  <a:lnTo>
                    <a:pt x="14830" y="6591"/>
                  </a:lnTo>
                  <a:lnTo>
                    <a:pt x="14830" y="6466"/>
                  </a:lnTo>
                  <a:lnTo>
                    <a:pt x="14830" y="6403"/>
                  </a:lnTo>
                  <a:lnTo>
                    <a:pt x="14798" y="6340"/>
                  </a:lnTo>
                  <a:lnTo>
                    <a:pt x="14705" y="6340"/>
                  </a:lnTo>
                  <a:lnTo>
                    <a:pt x="14705" y="6152"/>
                  </a:lnTo>
                  <a:lnTo>
                    <a:pt x="14643" y="6026"/>
                  </a:lnTo>
                  <a:lnTo>
                    <a:pt x="14612" y="5964"/>
                  </a:lnTo>
                  <a:lnTo>
                    <a:pt x="14581" y="5712"/>
                  </a:lnTo>
                  <a:lnTo>
                    <a:pt x="14519" y="5587"/>
                  </a:lnTo>
                  <a:lnTo>
                    <a:pt x="14488" y="5524"/>
                  </a:lnTo>
                  <a:lnTo>
                    <a:pt x="14488" y="5461"/>
                  </a:lnTo>
                  <a:lnTo>
                    <a:pt x="14550" y="5336"/>
                  </a:lnTo>
                  <a:lnTo>
                    <a:pt x="14550" y="5273"/>
                  </a:lnTo>
                  <a:lnTo>
                    <a:pt x="14488" y="5085"/>
                  </a:lnTo>
                  <a:lnTo>
                    <a:pt x="14488" y="5022"/>
                  </a:lnTo>
                  <a:lnTo>
                    <a:pt x="14363" y="4708"/>
                  </a:lnTo>
                  <a:lnTo>
                    <a:pt x="14363" y="4520"/>
                  </a:lnTo>
                  <a:lnTo>
                    <a:pt x="14363" y="4394"/>
                  </a:lnTo>
                  <a:lnTo>
                    <a:pt x="14394" y="4331"/>
                  </a:lnTo>
                  <a:lnTo>
                    <a:pt x="14425" y="4206"/>
                  </a:lnTo>
                  <a:lnTo>
                    <a:pt x="14425" y="4143"/>
                  </a:lnTo>
                  <a:lnTo>
                    <a:pt x="14394" y="4018"/>
                  </a:lnTo>
                  <a:lnTo>
                    <a:pt x="14332" y="3955"/>
                  </a:lnTo>
                  <a:lnTo>
                    <a:pt x="14301" y="3892"/>
                  </a:lnTo>
                  <a:lnTo>
                    <a:pt x="14239" y="3955"/>
                  </a:lnTo>
                  <a:lnTo>
                    <a:pt x="14208" y="3955"/>
                  </a:lnTo>
                  <a:lnTo>
                    <a:pt x="14177" y="3892"/>
                  </a:lnTo>
                  <a:lnTo>
                    <a:pt x="14114" y="3829"/>
                  </a:lnTo>
                  <a:lnTo>
                    <a:pt x="14083" y="3704"/>
                  </a:lnTo>
                  <a:lnTo>
                    <a:pt x="14021" y="3766"/>
                  </a:lnTo>
                  <a:lnTo>
                    <a:pt x="13928" y="3766"/>
                  </a:lnTo>
                  <a:lnTo>
                    <a:pt x="13959" y="3515"/>
                  </a:lnTo>
                  <a:lnTo>
                    <a:pt x="13928" y="3453"/>
                  </a:lnTo>
                  <a:lnTo>
                    <a:pt x="13866" y="3390"/>
                  </a:lnTo>
                  <a:lnTo>
                    <a:pt x="13835" y="3264"/>
                  </a:lnTo>
                  <a:lnTo>
                    <a:pt x="13804" y="3139"/>
                  </a:lnTo>
                  <a:lnTo>
                    <a:pt x="13773" y="2950"/>
                  </a:lnTo>
                  <a:lnTo>
                    <a:pt x="13679" y="2888"/>
                  </a:lnTo>
                  <a:lnTo>
                    <a:pt x="13648" y="2825"/>
                  </a:lnTo>
                  <a:lnTo>
                    <a:pt x="13586" y="2762"/>
                  </a:lnTo>
                  <a:lnTo>
                    <a:pt x="13524" y="2762"/>
                  </a:lnTo>
                  <a:lnTo>
                    <a:pt x="13431" y="2699"/>
                  </a:lnTo>
                  <a:lnTo>
                    <a:pt x="13368" y="2699"/>
                  </a:lnTo>
                  <a:lnTo>
                    <a:pt x="13337" y="2699"/>
                  </a:lnTo>
                  <a:lnTo>
                    <a:pt x="13306" y="2574"/>
                  </a:lnTo>
                  <a:lnTo>
                    <a:pt x="13275" y="2574"/>
                  </a:lnTo>
                  <a:lnTo>
                    <a:pt x="13182" y="2511"/>
                  </a:lnTo>
                  <a:lnTo>
                    <a:pt x="13120" y="2511"/>
                  </a:lnTo>
                  <a:lnTo>
                    <a:pt x="13026" y="2385"/>
                  </a:lnTo>
                  <a:lnTo>
                    <a:pt x="12995" y="2323"/>
                  </a:lnTo>
                  <a:lnTo>
                    <a:pt x="12964" y="2260"/>
                  </a:lnTo>
                  <a:lnTo>
                    <a:pt x="12902" y="2260"/>
                  </a:lnTo>
                  <a:lnTo>
                    <a:pt x="12871" y="2197"/>
                  </a:lnTo>
                  <a:lnTo>
                    <a:pt x="12871" y="2134"/>
                  </a:lnTo>
                  <a:lnTo>
                    <a:pt x="12871" y="2072"/>
                  </a:lnTo>
                  <a:lnTo>
                    <a:pt x="12747" y="2009"/>
                  </a:lnTo>
                  <a:lnTo>
                    <a:pt x="12684" y="1946"/>
                  </a:lnTo>
                  <a:lnTo>
                    <a:pt x="12653" y="1946"/>
                  </a:lnTo>
                  <a:lnTo>
                    <a:pt x="12560" y="2009"/>
                  </a:lnTo>
                  <a:lnTo>
                    <a:pt x="12498" y="2072"/>
                  </a:lnTo>
                  <a:lnTo>
                    <a:pt x="12436" y="2072"/>
                  </a:lnTo>
                  <a:lnTo>
                    <a:pt x="12342" y="2009"/>
                  </a:lnTo>
                  <a:lnTo>
                    <a:pt x="12218" y="2072"/>
                  </a:lnTo>
                  <a:lnTo>
                    <a:pt x="12156" y="2072"/>
                  </a:lnTo>
                  <a:lnTo>
                    <a:pt x="12094" y="2072"/>
                  </a:lnTo>
                  <a:lnTo>
                    <a:pt x="12032" y="2134"/>
                  </a:lnTo>
                  <a:lnTo>
                    <a:pt x="11969" y="2009"/>
                  </a:lnTo>
                  <a:lnTo>
                    <a:pt x="11907" y="2072"/>
                  </a:lnTo>
                  <a:lnTo>
                    <a:pt x="11845" y="2072"/>
                  </a:lnTo>
                  <a:lnTo>
                    <a:pt x="11752" y="2009"/>
                  </a:lnTo>
                  <a:lnTo>
                    <a:pt x="11721" y="2072"/>
                  </a:lnTo>
                  <a:lnTo>
                    <a:pt x="11658" y="2260"/>
                  </a:lnTo>
                  <a:lnTo>
                    <a:pt x="11596" y="2385"/>
                  </a:lnTo>
                  <a:lnTo>
                    <a:pt x="11534" y="2448"/>
                  </a:lnTo>
                  <a:lnTo>
                    <a:pt x="11410" y="2385"/>
                  </a:lnTo>
                  <a:lnTo>
                    <a:pt x="11316" y="2323"/>
                  </a:lnTo>
                  <a:lnTo>
                    <a:pt x="11223" y="2197"/>
                  </a:lnTo>
                  <a:lnTo>
                    <a:pt x="11130" y="2009"/>
                  </a:lnTo>
                  <a:lnTo>
                    <a:pt x="11037" y="1946"/>
                  </a:lnTo>
                  <a:lnTo>
                    <a:pt x="10943" y="1758"/>
                  </a:lnTo>
                  <a:lnTo>
                    <a:pt x="10912" y="1820"/>
                  </a:lnTo>
                  <a:lnTo>
                    <a:pt x="10850" y="1758"/>
                  </a:lnTo>
                  <a:lnTo>
                    <a:pt x="10757" y="1569"/>
                  </a:lnTo>
                  <a:lnTo>
                    <a:pt x="10726" y="1507"/>
                  </a:lnTo>
                  <a:lnTo>
                    <a:pt x="10633" y="1444"/>
                  </a:lnTo>
                  <a:lnTo>
                    <a:pt x="10633" y="1381"/>
                  </a:lnTo>
                  <a:lnTo>
                    <a:pt x="10601" y="1255"/>
                  </a:lnTo>
                  <a:lnTo>
                    <a:pt x="10570" y="1193"/>
                  </a:lnTo>
                  <a:lnTo>
                    <a:pt x="10539" y="1193"/>
                  </a:lnTo>
                  <a:lnTo>
                    <a:pt x="9171" y="1067"/>
                  </a:lnTo>
                  <a:lnTo>
                    <a:pt x="8674" y="1067"/>
                  </a:lnTo>
                  <a:lnTo>
                    <a:pt x="7461" y="942"/>
                  </a:lnTo>
                  <a:lnTo>
                    <a:pt x="5596" y="753"/>
                  </a:lnTo>
                  <a:lnTo>
                    <a:pt x="4042" y="565"/>
                  </a:lnTo>
                  <a:lnTo>
                    <a:pt x="2767" y="377"/>
                  </a:lnTo>
                  <a:lnTo>
                    <a:pt x="2363" y="314"/>
                  </a:lnTo>
                  <a:lnTo>
                    <a:pt x="1430" y="126"/>
                  </a:lnTo>
                  <a:lnTo>
                    <a:pt x="435" y="0"/>
                  </a:lnTo>
                  <a:lnTo>
                    <a:pt x="342" y="1946"/>
                  </a:lnTo>
                  <a:lnTo>
                    <a:pt x="249" y="5022"/>
                  </a:lnTo>
                  <a:lnTo>
                    <a:pt x="155" y="6466"/>
                  </a:lnTo>
                  <a:lnTo>
                    <a:pt x="124" y="7219"/>
                  </a:lnTo>
                  <a:lnTo>
                    <a:pt x="93" y="8035"/>
                  </a:lnTo>
                  <a:lnTo>
                    <a:pt x="0" y="9981"/>
                  </a:lnTo>
                  <a:lnTo>
                    <a:pt x="933" y="10107"/>
                  </a:lnTo>
                  <a:lnTo>
                    <a:pt x="1306" y="10169"/>
                  </a:lnTo>
                  <a:lnTo>
                    <a:pt x="2643" y="10420"/>
                  </a:lnTo>
                  <a:lnTo>
                    <a:pt x="2705" y="10420"/>
                  </a:lnTo>
                  <a:lnTo>
                    <a:pt x="3762" y="10546"/>
                  </a:lnTo>
                  <a:lnTo>
                    <a:pt x="3700" y="11864"/>
                  </a:lnTo>
                  <a:lnTo>
                    <a:pt x="3700" y="12053"/>
                  </a:lnTo>
                  <a:lnTo>
                    <a:pt x="3700" y="12115"/>
                  </a:lnTo>
                  <a:lnTo>
                    <a:pt x="3669" y="13434"/>
                  </a:lnTo>
                  <a:lnTo>
                    <a:pt x="3637" y="13873"/>
                  </a:lnTo>
                  <a:lnTo>
                    <a:pt x="3606" y="15568"/>
                  </a:lnTo>
                  <a:lnTo>
                    <a:pt x="4819" y="15756"/>
                  </a:lnTo>
                  <a:lnTo>
                    <a:pt x="5005" y="15756"/>
                  </a:lnTo>
                  <a:lnTo>
                    <a:pt x="6062" y="15882"/>
                  </a:lnTo>
                  <a:lnTo>
                    <a:pt x="6125" y="15882"/>
                  </a:lnTo>
                  <a:lnTo>
                    <a:pt x="7151" y="16007"/>
                  </a:lnTo>
                  <a:lnTo>
                    <a:pt x="8208" y="16070"/>
                  </a:lnTo>
                  <a:lnTo>
                    <a:pt x="9078" y="16196"/>
                  </a:lnTo>
                  <a:lnTo>
                    <a:pt x="9265" y="16196"/>
                  </a:lnTo>
                  <a:lnTo>
                    <a:pt x="9949" y="16196"/>
                  </a:lnTo>
                  <a:lnTo>
                    <a:pt x="10322" y="16258"/>
                  </a:lnTo>
                  <a:lnTo>
                    <a:pt x="10788" y="16258"/>
                  </a:lnTo>
                  <a:lnTo>
                    <a:pt x="11410" y="16258"/>
                  </a:lnTo>
                  <a:lnTo>
                    <a:pt x="11658" y="16321"/>
                  </a:lnTo>
                  <a:lnTo>
                    <a:pt x="12498" y="16321"/>
                  </a:lnTo>
                  <a:lnTo>
                    <a:pt x="13399" y="16321"/>
                  </a:lnTo>
                  <a:lnTo>
                    <a:pt x="13555" y="16321"/>
                  </a:lnTo>
                  <a:lnTo>
                    <a:pt x="14239" y="16384"/>
                  </a:lnTo>
                  <a:lnTo>
                    <a:pt x="14674" y="16384"/>
                  </a:lnTo>
                  <a:lnTo>
                    <a:pt x="15078" y="16384"/>
                  </a:lnTo>
                  <a:lnTo>
                    <a:pt x="15514" y="16384"/>
                  </a:lnTo>
                  <a:lnTo>
                    <a:pt x="16353" y="16321"/>
                  </a:lnTo>
                  <a:lnTo>
                    <a:pt x="16384" y="16321"/>
                  </a:lnTo>
                  <a:lnTo>
                    <a:pt x="16260" y="16007"/>
                  </a:lnTo>
                  <a:lnTo>
                    <a:pt x="16260" y="15756"/>
                  </a:lnTo>
                  <a:lnTo>
                    <a:pt x="16229" y="15505"/>
                  </a:lnTo>
                  <a:lnTo>
                    <a:pt x="16135" y="15317"/>
                  </a:lnTo>
                  <a:lnTo>
                    <a:pt x="16104" y="15066"/>
                  </a:lnTo>
                  <a:lnTo>
                    <a:pt x="15980" y="15003"/>
                  </a:lnTo>
                  <a:lnTo>
                    <a:pt x="15949" y="14877"/>
                  </a:lnTo>
                  <a:lnTo>
                    <a:pt x="15824" y="14752"/>
                  </a:lnTo>
                  <a:lnTo>
                    <a:pt x="15824" y="14501"/>
                  </a:lnTo>
                  <a:lnTo>
                    <a:pt x="15793" y="14187"/>
                  </a:lnTo>
                  <a:lnTo>
                    <a:pt x="15700" y="13873"/>
                  </a:lnTo>
                  <a:lnTo>
                    <a:pt x="15638" y="13747"/>
                  </a:lnTo>
                  <a:lnTo>
                    <a:pt x="15576" y="13559"/>
                  </a:lnTo>
                  <a:lnTo>
                    <a:pt x="15545" y="13434"/>
                  </a:lnTo>
                  <a:lnTo>
                    <a:pt x="15576" y="13308"/>
                  </a:lnTo>
                  <a:lnTo>
                    <a:pt x="15576" y="13371"/>
                  </a:lnTo>
                  <a:lnTo>
                    <a:pt x="15545" y="13183"/>
                  </a:lnTo>
                  <a:lnTo>
                    <a:pt x="15514" y="13057"/>
                  </a:lnTo>
                  <a:lnTo>
                    <a:pt x="15420" y="12931"/>
                  </a:lnTo>
                  <a:lnTo>
                    <a:pt x="15389" y="12806"/>
                  </a:lnTo>
                  <a:lnTo>
                    <a:pt x="15358" y="12618"/>
                  </a:lnTo>
                  <a:lnTo>
                    <a:pt x="15358" y="12555"/>
                  </a:lnTo>
                  <a:lnTo>
                    <a:pt x="15420" y="12304"/>
                  </a:lnTo>
                  <a:lnTo>
                    <a:pt x="15389" y="12115"/>
                  </a:lnTo>
                  <a:lnTo>
                    <a:pt x="15451" y="11802"/>
                  </a:lnTo>
                  <a:lnTo>
                    <a:pt x="15451" y="11676"/>
                  </a:lnTo>
                  <a:lnTo>
                    <a:pt x="15451" y="11613"/>
                  </a:lnTo>
                  <a:lnTo>
                    <a:pt x="15420" y="11488"/>
                  </a:lnTo>
                  <a:lnTo>
                    <a:pt x="15358" y="11237"/>
                  </a:lnTo>
                  <a:lnTo>
                    <a:pt x="15358" y="11111"/>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41" name="Nevada"/>
            <p:cNvSpPr>
              <a:spLocks noChangeAspect="1"/>
            </p:cNvSpPr>
            <p:nvPr/>
          </p:nvSpPr>
          <p:spPr bwMode="auto">
            <a:xfrm>
              <a:off x="588" y="1484"/>
              <a:ext cx="609" cy="934"/>
            </a:xfrm>
            <a:custGeom>
              <a:avLst/>
              <a:gdLst/>
              <a:ahLst/>
              <a:cxnLst>
                <a:cxn ang="0">
                  <a:pos x="4076" y="10141"/>
                </a:cxn>
                <a:cxn ang="0">
                  <a:pos x="7950" y="13908"/>
                </a:cxn>
                <a:cxn ang="0">
                  <a:pos x="10533" y="16384"/>
                </a:cxn>
                <a:cxn ang="0">
                  <a:pos x="10694" y="16173"/>
                </a:cxn>
                <a:cxn ang="0">
                  <a:pos x="10815" y="15963"/>
                </a:cxn>
                <a:cxn ang="0">
                  <a:pos x="10815" y="15699"/>
                </a:cxn>
                <a:cxn ang="0">
                  <a:pos x="10734" y="15488"/>
                </a:cxn>
                <a:cxn ang="0">
                  <a:pos x="10815" y="15278"/>
                </a:cxn>
                <a:cxn ang="0">
                  <a:pos x="10815" y="15041"/>
                </a:cxn>
                <a:cxn ang="0">
                  <a:pos x="10855" y="14751"/>
                </a:cxn>
                <a:cxn ang="0">
                  <a:pos x="10896" y="14514"/>
                </a:cxn>
                <a:cxn ang="0">
                  <a:pos x="10936" y="14303"/>
                </a:cxn>
                <a:cxn ang="0">
                  <a:pos x="10976" y="14092"/>
                </a:cxn>
                <a:cxn ang="0">
                  <a:pos x="11219" y="14066"/>
                </a:cxn>
                <a:cxn ang="0">
                  <a:pos x="11622" y="14119"/>
                </a:cxn>
                <a:cxn ang="0">
                  <a:pos x="12026" y="14224"/>
                </a:cxn>
                <a:cxn ang="0">
                  <a:pos x="12147" y="14435"/>
                </a:cxn>
                <a:cxn ang="0">
                  <a:pos x="12470" y="14435"/>
                </a:cxn>
                <a:cxn ang="0">
                  <a:pos x="12671" y="14250"/>
                </a:cxn>
                <a:cxn ang="0">
                  <a:pos x="13196" y="12802"/>
                </a:cxn>
                <a:cxn ang="0">
                  <a:pos x="13680" y="11221"/>
                </a:cxn>
                <a:cxn ang="0">
                  <a:pos x="14286" y="9193"/>
                </a:cxn>
                <a:cxn ang="0">
                  <a:pos x="14891" y="7217"/>
                </a:cxn>
                <a:cxn ang="0">
                  <a:pos x="15254" y="5979"/>
                </a:cxn>
                <a:cxn ang="0">
                  <a:pos x="16384" y="2081"/>
                </a:cxn>
                <a:cxn ang="0">
                  <a:pos x="14003" y="1765"/>
                </a:cxn>
                <a:cxn ang="0">
                  <a:pos x="6659" y="685"/>
                </a:cxn>
                <a:cxn ang="0">
                  <a:pos x="3914" y="263"/>
                </a:cxn>
                <a:cxn ang="0">
                  <a:pos x="1776" y="1659"/>
                </a:cxn>
                <a:cxn ang="0">
                  <a:pos x="363" y="5268"/>
                </a:cxn>
                <a:cxn ang="0">
                  <a:pos x="121" y="5821"/>
                </a:cxn>
                <a:cxn ang="0">
                  <a:pos x="40" y="6006"/>
                </a:cxn>
                <a:cxn ang="0">
                  <a:pos x="242" y="6401"/>
                </a:cxn>
                <a:cxn ang="0">
                  <a:pos x="1251" y="7402"/>
                </a:cxn>
                <a:cxn ang="0">
                  <a:pos x="2986" y="9088"/>
                </a:cxn>
              </a:cxnLst>
              <a:rect l="0" t="0" r="r" b="b"/>
              <a:pathLst>
                <a:path w="16384" h="16384">
                  <a:moveTo>
                    <a:pt x="2986" y="9088"/>
                  </a:moveTo>
                  <a:lnTo>
                    <a:pt x="4076" y="10141"/>
                  </a:lnTo>
                  <a:lnTo>
                    <a:pt x="5408" y="11406"/>
                  </a:lnTo>
                  <a:lnTo>
                    <a:pt x="7950" y="13908"/>
                  </a:lnTo>
                  <a:lnTo>
                    <a:pt x="8394" y="14329"/>
                  </a:lnTo>
                  <a:lnTo>
                    <a:pt x="10533" y="16384"/>
                  </a:lnTo>
                  <a:lnTo>
                    <a:pt x="10573" y="16200"/>
                  </a:lnTo>
                  <a:lnTo>
                    <a:pt x="10694" y="16173"/>
                  </a:lnTo>
                  <a:lnTo>
                    <a:pt x="10815" y="16068"/>
                  </a:lnTo>
                  <a:lnTo>
                    <a:pt x="10815" y="15963"/>
                  </a:lnTo>
                  <a:lnTo>
                    <a:pt x="10815" y="15857"/>
                  </a:lnTo>
                  <a:lnTo>
                    <a:pt x="10815" y="15699"/>
                  </a:lnTo>
                  <a:lnTo>
                    <a:pt x="10815" y="15594"/>
                  </a:lnTo>
                  <a:lnTo>
                    <a:pt x="10734" y="15488"/>
                  </a:lnTo>
                  <a:lnTo>
                    <a:pt x="10775" y="15383"/>
                  </a:lnTo>
                  <a:lnTo>
                    <a:pt x="10815" y="15278"/>
                  </a:lnTo>
                  <a:lnTo>
                    <a:pt x="10815" y="15146"/>
                  </a:lnTo>
                  <a:lnTo>
                    <a:pt x="10815" y="15041"/>
                  </a:lnTo>
                  <a:lnTo>
                    <a:pt x="10815" y="14909"/>
                  </a:lnTo>
                  <a:lnTo>
                    <a:pt x="10855" y="14751"/>
                  </a:lnTo>
                  <a:lnTo>
                    <a:pt x="10936" y="14566"/>
                  </a:lnTo>
                  <a:lnTo>
                    <a:pt x="10896" y="14514"/>
                  </a:lnTo>
                  <a:lnTo>
                    <a:pt x="10896" y="14408"/>
                  </a:lnTo>
                  <a:lnTo>
                    <a:pt x="10936" y="14303"/>
                  </a:lnTo>
                  <a:lnTo>
                    <a:pt x="10896" y="14198"/>
                  </a:lnTo>
                  <a:lnTo>
                    <a:pt x="10976" y="14092"/>
                  </a:lnTo>
                  <a:lnTo>
                    <a:pt x="11057" y="14092"/>
                  </a:lnTo>
                  <a:lnTo>
                    <a:pt x="11219" y="14066"/>
                  </a:lnTo>
                  <a:lnTo>
                    <a:pt x="11461" y="14066"/>
                  </a:lnTo>
                  <a:lnTo>
                    <a:pt x="11622" y="14119"/>
                  </a:lnTo>
                  <a:lnTo>
                    <a:pt x="11864" y="14145"/>
                  </a:lnTo>
                  <a:lnTo>
                    <a:pt x="12026" y="14224"/>
                  </a:lnTo>
                  <a:lnTo>
                    <a:pt x="12026" y="14382"/>
                  </a:lnTo>
                  <a:lnTo>
                    <a:pt x="12147" y="14435"/>
                  </a:lnTo>
                  <a:lnTo>
                    <a:pt x="12308" y="14461"/>
                  </a:lnTo>
                  <a:lnTo>
                    <a:pt x="12470" y="14435"/>
                  </a:lnTo>
                  <a:lnTo>
                    <a:pt x="12550" y="14329"/>
                  </a:lnTo>
                  <a:lnTo>
                    <a:pt x="12671" y="14250"/>
                  </a:lnTo>
                  <a:lnTo>
                    <a:pt x="12792" y="14119"/>
                  </a:lnTo>
                  <a:lnTo>
                    <a:pt x="13196" y="12802"/>
                  </a:lnTo>
                  <a:lnTo>
                    <a:pt x="13317" y="12486"/>
                  </a:lnTo>
                  <a:lnTo>
                    <a:pt x="13680" y="11221"/>
                  </a:lnTo>
                  <a:lnTo>
                    <a:pt x="14003" y="10089"/>
                  </a:lnTo>
                  <a:lnTo>
                    <a:pt x="14286" y="9193"/>
                  </a:lnTo>
                  <a:lnTo>
                    <a:pt x="14326" y="9009"/>
                  </a:lnTo>
                  <a:lnTo>
                    <a:pt x="14891" y="7217"/>
                  </a:lnTo>
                  <a:lnTo>
                    <a:pt x="15133" y="6454"/>
                  </a:lnTo>
                  <a:lnTo>
                    <a:pt x="15254" y="5979"/>
                  </a:lnTo>
                  <a:lnTo>
                    <a:pt x="15779" y="4162"/>
                  </a:lnTo>
                  <a:lnTo>
                    <a:pt x="16384" y="2081"/>
                  </a:lnTo>
                  <a:lnTo>
                    <a:pt x="15779" y="2002"/>
                  </a:lnTo>
                  <a:lnTo>
                    <a:pt x="14003" y="1765"/>
                  </a:lnTo>
                  <a:lnTo>
                    <a:pt x="9403" y="1133"/>
                  </a:lnTo>
                  <a:lnTo>
                    <a:pt x="6659" y="685"/>
                  </a:lnTo>
                  <a:lnTo>
                    <a:pt x="4076" y="290"/>
                  </a:lnTo>
                  <a:lnTo>
                    <a:pt x="3914" y="263"/>
                  </a:lnTo>
                  <a:lnTo>
                    <a:pt x="2421" y="0"/>
                  </a:lnTo>
                  <a:lnTo>
                    <a:pt x="1776" y="1659"/>
                  </a:lnTo>
                  <a:lnTo>
                    <a:pt x="565" y="4715"/>
                  </a:lnTo>
                  <a:lnTo>
                    <a:pt x="363" y="5268"/>
                  </a:lnTo>
                  <a:lnTo>
                    <a:pt x="242" y="5532"/>
                  </a:lnTo>
                  <a:lnTo>
                    <a:pt x="121" y="5821"/>
                  </a:lnTo>
                  <a:lnTo>
                    <a:pt x="81" y="5927"/>
                  </a:lnTo>
                  <a:lnTo>
                    <a:pt x="40" y="6006"/>
                  </a:lnTo>
                  <a:lnTo>
                    <a:pt x="0" y="6190"/>
                  </a:lnTo>
                  <a:lnTo>
                    <a:pt x="242" y="6401"/>
                  </a:lnTo>
                  <a:lnTo>
                    <a:pt x="807" y="6954"/>
                  </a:lnTo>
                  <a:lnTo>
                    <a:pt x="1251" y="7402"/>
                  </a:lnTo>
                  <a:lnTo>
                    <a:pt x="1614" y="7744"/>
                  </a:lnTo>
                  <a:lnTo>
                    <a:pt x="2986" y="9088"/>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42" name="New_Hampshire"/>
            <p:cNvSpPr>
              <a:spLocks noChangeAspect="1"/>
            </p:cNvSpPr>
            <p:nvPr/>
          </p:nvSpPr>
          <p:spPr bwMode="auto">
            <a:xfrm>
              <a:off x="4841" y="1091"/>
              <a:ext cx="156" cy="330"/>
            </a:xfrm>
            <a:custGeom>
              <a:avLst/>
              <a:gdLst/>
              <a:ahLst/>
              <a:cxnLst>
                <a:cxn ang="0">
                  <a:pos x="0" y="11394"/>
                </a:cxn>
                <a:cxn ang="0">
                  <a:pos x="158" y="12288"/>
                </a:cxn>
                <a:cxn ang="0">
                  <a:pos x="315" y="13182"/>
                </a:cxn>
                <a:cxn ang="0">
                  <a:pos x="630" y="14001"/>
                </a:cxn>
                <a:cxn ang="0">
                  <a:pos x="788" y="14373"/>
                </a:cxn>
                <a:cxn ang="0">
                  <a:pos x="945" y="14671"/>
                </a:cxn>
                <a:cxn ang="0">
                  <a:pos x="788" y="15043"/>
                </a:cxn>
                <a:cxn ang="0">
                  <a:pos x="630" y="15416"/>
                </a:cxn>
                <a:cxn ang="0">
                  <a:pos x="945" y="16086"/>
                </a:cxn>
                <a:cxn ang="0">
                  <a:pos x="1575" y="16384"/>
                </a:cxn>
                <a:cxn ang="0">
                  <a:pos x="6617" y="15863"/>
                </a:cxn>
                <a:cxn ang="0">
                  <a:pos x="8350" y="15714"/>
                </a:cxn>
                <a:cxn ang="0">
                  <a:pos x="12288" y="15267"/>
                </a:cxn>
                <a:cxn ang="0">
                  <a:pos x="12603" y="15043"/>
                </a:cxn>
                <a:cxn ang="0">
                  <a:pos x="12918" y="14969"/>
                </a:cxn>
                <a:cxn ang="0">
                  <a:pos x="13076" y="14820"/>
                </a:cxn>
                <a:cxn ang="0">
                  <a:pos x="13076" y="14522"/>
                </a:cxn>
                <a:cxn ang="0">
                  <a:pos x="13863" y="14373"/>
                </a:cxn>
                <a:cxn ang="0">
                  <a:pos x="14178" y="14075"/>
                </a:cxn>
                <a:cxn ang="0">
                  <a:pos x="15281" y="13777"/>
                </a:cxn>
                <a:cxn ang="0">
                  <a:pos x="15911" y="13852"/>
                </a:cxn>
                <a:cxn ang="0">
                  <a:pos x="16384" y="12884"/>
                </a:cxn>
                <a:cxn ang="0">
                  <a:pos x="16226" y="12660"/>
                </a:cxn>
                <a:cxn ang="0">
                  <a:pos x="16069" y="12362"/>
                </a:cxn>
                <a:cxn ang="0">
                  <a:pos x="15439" y="12288"/>
                </a:cxn>
                <a:cxn ang="0">
                  <a:pos x="15124" y="12065"/>
                </a:cxn>
                <a:cxn ang="0">
                  <a:pos x="14809" y="11618"/>
                </a:cxn>
                <a:cxn ang="0">
                  <a:pos x="14336" y="11469"/>
                </a:cxn>
                <a:cxn ang="0">
                  <a:pos x="13076" y="10947"/>
                </a:cxn>
                <a:cxn ang="0">
                  <a:pos x="12761" y="10352"/>
                </a:cxn>
                <a:cxn ang="0">
                  <a:pos x="12603" y="9905"/>
                </a:cxn>
                <a:cxn ang="0">
                  <a:pos x="11658" y="8639"/>
                </a:cxn>
                <a:cxn ang="0">
                  <a:pos x="5829" y="0"/>
                </a:cxn>
                <a:cxn ang="0">
                  <a:pos x="5356" y="298"/>
                </a:cxn>
                <a:cxn ang="0">
                  <a:pos x="4726" y="372"/>
                </a:cxn>
                <a:cxn ang="0">
                  <a:pos x="4096" y="223"/>
                </a:cxn>
                <a:cxn ang="0">
                  <a:pos x="3623" y="596"/>
                </a:cxn>
                <a:cxn ang="0">
                  <a:pos x="2993" y="745"/>
                </a:cxn>
                <a:cxn ang="0">
                  <a:pos x="3466" y="1043"/>
                </a:cxn>
                <a:cxn ang="0">
                  <a:pos x="3151" y="1862"/>
                </a:cxn>
                <a:cxn ang="0">
                  <a:pos x="3151" y="2160"/>
                </a:cxn>
                <a:cxn ang="0">
                  <a:pos x="2836" y="2383"/>
                </a:cxn>
                <a:cxn ang="0">
                  <a:pos x="3308" y="2904"/>
                </a:cxn>
                <a:cxn ang="0">
                  <a:pos x="2993" y="3798"/>
                </a:cxn>
                <a:cxn ang="0">
                  <a:pos x="4096" y="4617"/>
                </a:cxn>
                <a:cxn ang="0">
                  <a:pos x="3938" y="4915"/>
                </a:cxn>
                <a:cxn ang="0">
                  <a:pos x="3938" y="5288"/>
                </a:cxn>
                <a:cxn ang="0">
                  <a:pos x="3308" y="5809"/>
                </a:cxn>
                <a:cxn ang="0">
                  <a:pos x="2836" y="6032"/>
                </a:cxn>
                <a:cxn ang="0">
                  <a:pos x="2363" y="6405"/>
                </a:cxn>
                <a:cxn ang="0">
                  <a:pos x="1260" y="6554"/>
                </a:cxn>
                <a:cxn ang="0">
                  <a:pos x="945" y="6851"/>
                </a:cxn>
                <a:cxn ang="0">
                  <a:pos x="945" y="7373"/>
                </a:cxn>
                <a:cxn ang="0">
                  <a:pos x="1260" y="7745"/>
                </a:cxn>
                <a:cxn ang="0">
                  <a:pos x="1260" y="8192"/>
                </a:cxn>
                <a:cxn ang="0">
                  <a:pos x="1103" y="8639"/>
                </a:cxn>
                <a:cxn ang="0">
                  <a:pos x="1103" y="8862"/>
                </a:cxn>
                <a:cxn ang="0">
                  <a:pos x="788" y="9533"/>
                </a:cxn>
                <a:cxn ang="0">
                  <a:pos x="945" y="9905"/>
                </a:cxn>
                <a:cxn ang="0">
                  <a:pos x="630" y="10277"/>
                </a:cxn>
                <a:cxn ang="0">
                  <a:pos x="315" y="10650"/>
                </a:cxn>
                <a:cxn ang="0">
                  <a:pos x="315" y="11022"/>
                </a:cxn>
              </a:cxnLst>
              <a:rect l="0" t="0" r="r" b="b"/>
              <a:pathLst>
                <a:path w="16384" h="16384">
                  <a:moveTo>
                    <a:pt x="158" y="11245"/>
                  </a:moveTo>
                  <a:lnTo>
                    <a:pt x="0" y="11394"/>
                  </a:lnTo>
                  <a:lnTo>
                    <a:pt x="0" y="11543"/>
                  </a:lnTo>
                  <a:lnTo>
                    <a:pt x="158" y="12288"/>
                  </a:lnTo>
                  <a:lnTo>
                    <a:pt x="315" y="12884"/>
                  </a:lnTo>
                  <a:lnTo>
                    <a:pt x="315" y="13182"/>
                  </a:lnTo>
                  <a:lnTo>
                    <a:pt x="315" y="13480"/>
                  </a:lnTo>
                  <a:lnTo>
                    <a:pt x="630" y="14001"/>
                  </a:lnTo>
                  <a:lnTo>
                    <a:pt x="788" y="14150"/>
                  </a:lnTo>
                  <a:lnTo>
                    <a:pt x="788" y="14373"/>
                  </a:lnTo>
                  <a:lnTo>
                    <a:pt x="788" y="14522"/>
                  </a:lnTo>
                  <a:lnTo>
                    <a:pt x="945" y="14671"/>
                  </a:lnTo>
                  <a:lnTo>
                    <a:pt x="945" y="14820"/>
                  </a:lnTo>
                  <a:lnTo>
                    <a:pt x="788" y="15043"/>
                  </a:lnTo>
                  <a:lnTo>
                    <a:pt x="630" y="15192"/>
                  </a:lnTo>
                  <a:lnTo>
                    <a:pt x="630" y="15416"/>
                  </a:lnTo>
                  <a:lnTo>
                    <a:pt x="473" y="15639"/>
                  </a:lnTo>
                  <a:lnTo>
                    <a:pt x="945" y="16086"/>
                  </a:lnTo>
                  <a:lnTo>
                    <a:pt x="1260" y="16161"/>
                  </a:lnTo>
                  <a:lnTo>
                    <a:pt x="1575" y="16384"/>
                  </a:lnTo>
                  <a:lnTo>
                    <a:pt x="3466" y="16161"/>
                  </a:lnTo>
                  <a:lnTo>
                    <a:pt x="6617" y="15863"/>
                  </a:lnTo>
                  <a:lnTo>
                    <a:pt x="6774" y="15863"/>
                  </a:lnTo>
                  <a:lnTo>
                    <a:pt x="8350" y="15714"/>
                  </a:lnTo>
                  <a:lnTo>
                    <a:pt x="11973" y="15341"/>
                  </a:lnTo>
                  <a:lnTo>
                    <a:pt x="12288" y="15267"/>
                  </a:lnTo>
                  <a:lnTo>
                    <a:pt x="12446" y="15118"/>
                  </a:lnTo>
                  <a:lnTo>
                    <a:pt x="12603" y="15043"/>
                  </a:lnTo>
                  <a:lnTo>
                    <a:pt x="12761" y="15043"/>
                  </a:lnTo>
                  <a:lnTo>
                    <a:pt x="12918" y="14969"/>
                  </a:lnTo>
                  <a:lnTo>
                    <a:pt x="13233" y="14895"/>
                  </a:lnTo>
                  <a:lnTo>
                    <a:pt x="13076" y="14820"/>
                  </a:lnTo>
                  <a:lnTo>
                    <a:pt x="13076" y="14597"/>
                  </a:lnTo>
                  <a:lnTo>
                    <a:pt x="13076" y="14522"/>
                  </a:lnTo>
                  <a:lnTo>
                    <a:pt x="13391" y="14448"/>
                  </a:lnTo>
                  <a:lnTo>
                    <a:pt x="13863" y="14373"/>
                  </a:lnTo>
                  <a:lnTo>
                    <a:pt x="14021" y="14373"/>
                  </a:lnTo>
                  <a:lnTo>
                    <a:pt x="14178" y="14075"/>
                  </a:lnTo>
                  <a:lnTo>
                    <a:pt x="14336" y="14001"/>
                  </a:lnTo>
                  <a:lnTo>
                    <a:pt x="15281" y="13777"/>
                  </a:lnTo>
                  <a:lnTo>
                    <a:pt x="15439" y="13777"/>
                  </a:lnTo>
                  <a:lnTo>
                    <a:pt x="15911" y="13852"/>
                  </a:lnTo>
                  <a:lnTo>
                    <a:pt x="16226" y="13107"/>
                  </a:lnTo>
                  <a:lnTo>
                    <a:pt x="16384" y="12884"/>
                  </a:lnTo>
                  <a:lnTo>
                    <a:pt x="16384" y="12735"/>
                  </a:lnTo>
                  <a:lnTo>
                    <a:pt x="16226" y="12660"/>
                  </a:lnTo>
                  <a:lnTo>
                    <a:pt x="16069" y="12586"/>
                  </a:lnTo>
                  <a:lnTo>
                    <a:pt x="16069" y="12362"/>
                  </a:lnTo>
                  <a:lnTo>
                    <a:pt x="15754" y="12362"/>
                  </a:lnTo>
                  <a:lnTo>
                    <a:pt x="15439" y="12288"/>
                  </a:lnTo>
                  <a:lnTo>
                    <a:pt x="15281" y="12214"/>
                  </a:lnTo>
                  <a:lnTo>
                    <a:pt x="15124" y="12065"/>
                  </a:lnTo>
                  <a:lnTo>
                    <a:pt x="14966" y="11841"/>
                  </a:lnTo>
                  <a:lnTo>
                    <a:pt x="14809" y="11618"/>
                  </a:lnTo>
                  <a:lnTo>
                    <a:pt x="14809" y="11543"/>
                  </a:lnTo>
                  <a:lnTo>
                    <a:pt x="14336" y="11469"/>
                  </a:lnTo>
                  <a:lnTo>
                    <a:pt x="13548" y="11171"/>
                  </a:lnTo>
                  <a:lnTo>
                    <a:pt x="13076" y="10947"/>
                  </a:lnTo>
                  <a:lnTo>
                    <a:pt x="12918" y="10724"/>
                  </a:lnTo>
                  <a:lnTo>
                    <a:pt x="12761" y="10352"/>
                  </a:lnTo>
                  <a:lnTo>
                    <a:pt x="12761" y="10203"/>
                  </a:lnTo>
                  <a:lnTo>
                    <a:pt x="12603" y="9905"/>
                  </a:lnTo>
                  <a:lnTo>
                    <a:pt x="12446" y="9756"/>
                  </a:lnTo>
                  <a:lnTo>
                    <a:pt x="11658" y="8639"/>
                  </a:lnTo>
                  <a:lnTo>
                    <a:pt x="9610" y="5734"/>
                  </a:lnTo>
                  <a:lnTo>
                    <a:pt x="5829" y="0"/>
                  </a:lnTo>
                  <a:lnTo>
                    <a:pt x="5514" y="74"/>
                  </a:lnTo>
                  <a:lnTo>
                    <a:pt x="5356" y="298"/>
                  </a:lnTo>
                  <a:lnTo>
                    <a:pt x="5041" y="372"/>
                  </a:lnTo>
                  <a:lnTo>
                    <a:pt x="4726" y="372"/>
                  </a:lnTo>
                  <a:lnTo>
                    <a:pt x="4254" y="223"/>
                  </a:lnTo>
                  <a:lnTo>
                    <a:pt x="4096" y="223"/>
                  </a:lnTo>
                  <a:lnTo>
                    <a:pt x="3781" y="372"/>
                  </a:lnTo>
                  <a:lnTo>
                    <a:pt x="3623" y="596"/>
                  </a:lnTo>
                  <a:lnTo>
                    <a:pt x="3308" y="670"/>
                  </a:lnTo>
                  <a:lnTo>
                    <a:pt x="2993" y="745"/>
                  </a:lnTo>
                  <a:lnTo>
                    <a:pt x="3308" y="894"/>
                  </a:lnTo>
                  <a:lnTo>
                    <a:pt x="3466" y="1043"/>
                  </a:lnTo>
                  <a:lnTo>
                    <a:pt x="3308" y="1415"/>
                  </a:lnTo>
                  <a:lnTo>
                    <a:pt x="3151" y="1862"/>
                  </a:lnTo>
                  <a:lnTo>
                    <a:pt x="3151" y="1936"/>
                  </a:lnTo>
                  <a:lnTo>
                    <a:pt x="3151" y="2160"/>
                  </a:lnTo>
                  <a:lnTo>
                    <a:pt x="2993" y="2309"/>
                  </a:lnTo>
                  <a:lnTo>
                    <a:pt x="2836" y="2383"/>
                  </a:lnTo>
                  <a:lnTo>
                    <a:pt x="3151" y="2755"/>
                  </a:lnTo>
                  <a:lnTo>
                    <a:pt x="3308" y="2904"/>
                  </a:lnTo>
                  <a:lnTo>
                    <a:pt x="2993" y="3500"/>
                  </a:lnTo>
                  <a:lnTo>
                    <a:pt x="2993" y="3798"/>
                  </a:lnTo>
                  <a:lnTo>
                    <a:pt x="3781" y="4394"/>
                  </a:lnTo>
                  <a:lnTo>
                    <a:pt x="4096" y="4617"/>
                  </a:lnTo>
                  <a:lnTo>
                    <a:pt x="4096" y="4766"/>
                  </a:lnTo>
                  <a:lnTo>
                    <a:pt x="3938" y="4915"/>
                  </a:lnTo>
                  <a:lnTo>
                    <a:pt x="3938" y="5139"/>
                  </a:lnTo>
                  <a:lnTo>
                    <a:pt x="3938" y="5288"/>
                  </a:lnTo>
                  <a:lnTo>
                    <a:pt x="3623" y="5585"/>
                  </a:lnTo>
                  <a:lnTo>
                    <a:pt x="3308" y="5809"/>
                  </a:lnTo>
                  <a:lnTo>
                    <a:pt x="2993" y="5958"/>
                  </a:lnTo>
                  <a:lnTo>
                    <a:pt x="2836" y="6032"/>
                  </a:lnTo>
                  <a:lnTo>
                    <a:pt x="2521" y="6256"/>
                  </a:lnTo>
                  <a:lnTo>
                    <a:pt x="2363" y="6405"/>
                  </a:lnTo>
                  <a:lnTo>
                    <a:pt x="2048" y="6479"/>
                  </a:lnTo>
                  <a:lnTo>
                    <a:pt x="1260" y="6554"/>
                  </a:lnTo>
                  <a:lnTo>
                    <a:pt x="1103" y="6703"/>
                  </a:lnTo>
                  <a:lnTo>
                    <a:pt x="945" y="6851"/>
                  </a:lnTo>
                  <a:lnTo>
                    <a:pt x="945" y="7075"/>
                  </a:lnTo>
                  <a:lnTo>
                    <a:pt x="945" y="7373"/>
                  </a:lnTo>
                  <a:lnTo>
                    <a:pt x="1103" y="7596"/>
                  </a:lnTo>
                  <a:lnTo>
                    <a:pt x="1260" y="7745"/>
                  </a:lnTo>
                  <a:lnTo>
                    <a:pt x="1260" y="8118"/>
                  </a:lnTo>
                  <a:lnTo>
                    <a:pt x="1260" y="8192"/>
                  </a:lnTo>
                  <a:lnTo>
                    <a:pt x="1103" y="8415"/>
                  </a:lnTo>
                  <a:lnTo>
                    <a:pt x="1103" y="8639"/>
                  </a:lnTo>
                  <a:lnTo>
                    <a:pt x="1103" y="8713"/>
                  </a:lnTo>
                  <a:lnTo>
                    <a:pt x="1103" y="8862"/>
                  </a:lnTo>
                  <a:lnTo>
                    <a:pt x="945" y="9086"/>
                  </a:lnTo>
                  <a:lnTo>
                    <a:pt x="788" y="9533"/>
                  </a:lnTo>
                  <a:lnTo>
                    <a:pt x="945" y="9756"/>
                  </a:lnTo>
                  <a:lnTo>
                    <a:pt x="945" y="9905"/>
                  </a:lnTo>
                  <a:lnTo>
                    <a:pt x="788" y="10054"/>
                  </a:lnTo>
                  <a:lnTo>
                    <a:pt x="630" y="10277"/>
                  </a:lnTo>
                  <a:lnTo>
                    <a:pt x="315" y="10501"/>
                  </a:lnTo>
                  <a:lnTo>
                    <a:pt x="315" y="10650"/>
                  </a:lnTo>
                  <a:lnTo>
                    <a:pt x="315" y="10947"/>
                  </a:lnTo>
                  <a:lnTo>
                    <a:pt x="315" y="11022"/>
                  </a:lnTo>
                  <a:lnTo>
                    <a:pt x="158" y="11245"/>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43" name="New_Jersey"/>
            <p:cNvSpPr>
              <a:spLocks noChangeAspect="1"/>
            </p:cNvSpPr>
            <p:nvPr/>
          </p:nvSpPr>
          <p:spPr bwMode="auto">
            <a:xfrm>
              <a:off x="4672" y="1627"/>
              <a:ext cx="129" cy="289"/>
            </a:xfrm>
            <a:custGeom>
              <a:avLst/>
              <a:gdLst/>
              <a:ahLst/>
              <a:cxnLst>
                <a:cxn ang="0">
                  <a:pos x="6858" y="8319"/>
                </a:cxn>
                <a:cxn ang="0">
                  <a:pos x="5144" y="8998"/>
                </a:cxn>
                <a:cxn ang="0">
                  <a:pos x="3810" y="9932"/>
                </a:cxn>
                <a:cxn ang="0">
                  <a:pos x="3048" y="10527"/>
                </a:cxn>
                <a:cxn ang="0">
                  <a:pos x="1334" y="10951"/>
                </a:cxn>
                <a:cxn ang="0">
                  <a:pos x="0" y="12055"/>
                </a:cxn>
                <a:cxn ang="0">
                  <a:pos x="381" y="12734"/>
                </a:cxn>
                <a:cxn ang="0">
                  <a:pos x="762" y="13243"/>
                </a:cxn>
                <a:cxn ang="0">
                  <a:pos x="2667" y="14007"/>
                </a:cxn>
                <a:cxn ang="0">
                  <a:pos x="4382" y="14347"/>
                </a:cxn>
                <a:cxn ang="0">
                  <a:pos x="5525" y="14601"/>
                </a:cxn>
                <a:cxn ang="0">
                  <a:pos x="6477" y="14856"/>
                </a:cxn>
                <a:cxn ang="0">
                  <a:pos x="7430" y="14686"/>
                </a:cxn>
                <a:cxn ang="0">
                  <a:pos x="8764" y="14856"/>
                </a:cxn>
                <a:cxn ang="0">
                  <a:pos x="9145" y="15535"/>
                </a:cxn>
                <a:cxn ang="0">
                  <a:pos x="9145" y="16384"/>
                </a:cxn>
                <a:cxn ang="0">
                  <a:pos x="10669" y="15960"/>
                </a:cxn>
                <a:cxn ang="0">
                  <a:pos x="11240" y="14686"/>
                </a:cxn>
                <a:cxn ang="0">
                  <a:pos x="12383" y="13498"/>
                </a:cxn>
                <a:cxn ang="0">
                  <a:pos x="13907" y="12479"/>
                </a:cxn>
                <a:cxn ang="0">
                  <a:pos x="13526" y="11715"/>
                </a:cxn>
                <a:cxn ang="0">
                  <a:pos x="14288" y="11460"/>
                </a:cxn>
                <a:cxn ang="0">
                  <a:pos x="15241" y="10696"/>
                </a:cxn>
                <a:cxn ang="0">
                  <a:pos x="15241" y="9593"/>
                </a:cxn>
                <a:cxn ang="0">
                  <a:pos x="15050" y="8574"/>
                </a:cxn>
                <a:cxn ang="0">
                  <a:pos x="15812" y="8914"/>
                </a:cxn>
                <a:cxn ang="0">
                  <a:pos x="16384" y="9678"/>
                </a:cxn>
                <a:cxn ang="0">
                  <a:pos x="16003" y="7980"/>
                </a:cxn>
                <a:cxn ang="0">
                  <a:pos x="16003" y="6367"/>
                </a:cxn>
                <a:cxn ang="0">
                  <a:pos x="15241" y="5348"/>
                </a:cxn>
                <a:cxn ang="0">
                  <a:pos x="14860" y="5518"/>
                </a:cxn>
                <a:cxn ang="0">
                  <a:pos x="12764" y="5603"/>
                </a:cxn>
                <a:cxn ang="0">
                  <a:pos x="11621" y="5348"/>
                </a:cxn>
                <a:cxn ang="0">
                  <a:pos x="11621" y="4839"/>
                </a:cxn>
                <a:cxn ang="0">
                  <a:pos x="12193" y="4075"/>
                </a:cxn>
                <a:cxn ang="0">
                  <a:pos x="13145" y="3311"/>
                </a:cxn>
                <a:cxn ang="0">
                  <a:pos x="13717" y="2547"/>
                </a:cxn>
                <a:cxn ang="0">
                  <a:pos x="14098" y="1528"/>
                </a:cxn>
                <a:cxn ang="0">
                  <a:pos x="3620" y="0"/>
                </a:cxn>
                <a:cxn ang="0">
                  <a:pos x="2477" y="1019"/>
                </a:cxn>
                <a:cxn ang="0">
                  <a:pos x="1524" y="2037"/>
                </a:cxn>
                <a:cxn ang="0">
                  <a:pos x="381" y="2886"/>
                </a:cxn>
                <a:cxn ang="0">
                  <a:pos x="953" y="3311"/>
                </a:cxn>
                <a:cxn ang="0">
                  <a:pos x="1143" y="4245"/>
                </a:cxn>
                <a:cxn ang="0">
                  <a:pos x="381" y="4924"/>
                </a:cxn>
                <a:cxn ang="0">
                  <a:pos x="762" y="5603"/>
                </a:cxn>
                <a:cxn ang="0">
                  <a:pos x="2286" y="5688"/>
                </a:cxn>
                <a:cxn ang="0">
                  <a:pos x="3048" y="6537"/>
                </a:cxn>
                <a:cxn ang="0">
                  <a:pos x="4763" y="7046"/>
                </a:cxn>
                <a:cxn ang="0">
                  <a:pos x="6096" y="7386"/>
                </a:cxn>
              </a:cxnLst>
              <a:rect l="0" t="0" r="r" b="b"/>
              <a:pathLst>
                <a:path w="16384" h="16384">
                  <a:moveTo>
                    <a:pt x="7430" y="7980"/>
                  </a:moveTo>
                  <a:lnTo>
                    <a:pt x="7620" y="8065"/>
                  </a:lnTo>
                  <a:lnTo>
                    <a:pt x="7239" y="8150"/>
                  </a:lnTo>
                  <a:lnTo>
                    <a:pt x="6858" y="8319"/>
                  </a:lnTo>
                  <a:lnTo>
                    <a:pt x="6477" y="8404"/>
                  </a:lnTo>
                  <a:lnTo>
                    <a:pt x="6287" y="8574"/>
                  </a:lnTo>
                  <a:lnTo>
                    <a:pt x="5715" y="8744"/>
                  </a:lnTo>
                  <a:lnTo>
                    <a:pt x="5144" y="8998"/>
                  </a:lnTo>
                  <a:lnTo>
                    <a:pt x="4572" y="9423"/>
                  </a:lnTo>
                  <a:lnTo>
                    <a:pt x="4191" y="9593"/>
                  </a:lnTo>
                  <a:lnTo>
                    <a:pt x="3810" y="9762"/>
                  </a:lnTo>
                  <a:lnTo>
                    <a:pt x="3810" y="9932"/>
                  </a:lnTo>
                  <a:lnTo>
                    <a:pt x="3810" y="10102"/>
                  </a:lnTo>
                  <a:lnTo>
                    <a:pt x="3620" y="10272"/>
                  </a:lnTo>
                  <a:lnTo>
                    <a:pt x="3620" y="10357"/>
                  </a:lnTo>
                  <a:lnTo>
                    <a:pt x="3048" y="10527"/>
                  </a:lnTo>
                  <a:lnTo>
                    <a:pt x="2858" y="10611"/>
                  </a:lnTo>
                  <a:lnTo>
                    <a:pt x="2286" y="10696"/>
                  </a:lnTo>
                  <a:lnTo>
                    <a:pt x="1715" y="10781"/>
                  </a:lnTo>
                  <a:lnTo>
                    <a:pt x="1334" y="10951"/>
                  </a:lnTo>
                  <a:lnTo>
                    <a:pt x="953" y="11121"/>
                  </a:lnTo>
                  <a:lnTo>
                    <a:pt x="762" y="11121"/>
                  </a:lnTo>
                  <a:lnTo>
                    <a:pt x="762" y="11291"/>
                  </a:lnTo>
                  <a:lnTo>
                    <a:pt x="0" y="12055"/>
                  </a:lnTo>
                  <a:lnTo>
                    <a:pt x="191" y="12139"/>
                  </a:lnTo>
                  <a:lnTo>
                    <a:pt x="0" y="12394"/>
                  </a:lnTo>
                  <a:lnTo>
                    <a:pt x="0" y="12564"/>
                  </a:lnTo>
                  <a:lnTo>
                    <a:pt x="381" y="12734"/>
                  </a:lnTo>
                  <a:lnTo>
                    <a:pt x="762" y="12819"/>
                  </a:lnTo>
                  <a:lnTo>
                    <a:pt x="762" y="12903"/>
                  </a:lnTo>
                  <a:lnTo>
                    <a:pt x="762" y="13073"/>
                  </a:lnTo>
                  <a:lnTo>
                    <a:pt x="762" y="13243"/>
                  </a:lnTo>
                  <a:lnTo>
                    <a:pt x="762" y="13413"/>
                  </a:lnTo>
                  <a:lnTo>
                    <a:pt x="1524" y="13752"/>
                  </a:lnTo>
                  <a:lnTo>
                    <a:pt x="2096" y="13837"/>
                  </a:lnTo>
                  <a:lnTo>
                    <a:pt x="2667" y="14007"/>
                  </a:lnTo>
                  <a:lnTo>
                    <a:pt x="3048" y="14177"/>
                  </a:lnTo>
                  <a:lnTo>
                    <a:pt x="3429" y="14177"/>
                  </a:lnTo>
                  <a:lnTo>
                    <a:pt x="4001" y="14432"/>
                  </a:lnTo>
                  <a:lnTo>
                    <a:pt x="4382" y="14347"/>
                  </a:lnTo>
                  <a:lnTo>
                    <a:pt x="4572" y="14347"/>
                  </a:lnTo>
                  <a:lnTo>
                    <a:pt x="4763" y="14516"/>
                  </a:lnTo>
                  <a:lnTo>
                    <a:pt x="5144" y="14601"/>
                  </a:lnTo>
                  <a:lnTo>
                    <a:pt x="5525" y="14601"/>
                  </a:lnTo>
                  <a:lnTo>
                    <a:pt x="5906" y="14856"/>
                  </a:lnTo>
                  <a:lnTo>
                    <a:pt x="6096" y="14941"/>
                  </a:lnTo>
                  <a:lnTo>
                    <a:pt x="6287" y="14941"/>
                  </a:lnTo>
                  <a:lnTo>
                    <a:pt x="6477" y="14856"/>
                  </a:lnTo>
                  <a:lnTo>
                    <a:pt x="6668" y="14771"/>
                  </a:lnTo>
                  <a:lnTo>
                    <a:pt x="6858" y="14686"/>
                  </a:lnTo>
                  <a:lnTo>
                    <a:pt x="7239" y="14771"/>
                  </a:lnTo>
                  <a:lnTo>
                    <a:pt x="7430" y="14686"/>
                  </a:lnTo>
                  <a:lnTo>
                    <a:pt x="7620" y="14771"/>
                  </a:lnTo>
                  <a:lnTo>
                    <a:pt x="8001" y="14856"/>
                  </a:lnTo>
                  <a:lnTo>
                    <a:pt x="8192" y="14856"/>
                  </a:lnTo>
                  <a:lnTo>
                    <a:pt x="8764" y="14856"/>
                  </a:lnTo>
                  <a:lnTo>
                    <a:pt x="9145" y="14941"/>
                  </a:lnTo>
                  <a:lnTo>
                    <a:pt x="9335" y="15026"/>
                  </a:lnTo>
                  <a:lnTo>
                    <a:pt x="9335" y="15365"/>
                  </a:lnTo>
                  <a:lnTo>
                    <a:pt x="9145" y="15535"/>
                  </a:lnTo>
                  <a:lnTo>
                    <a:pt x="8954" y="15875"/>
                  </a:lnTo>
                  <a:lnTo>
                    <a:pt x="8954" y="16129"/>
                  </a:lnTo>
                  <a:lnTo>
                    <a:pt x="8954" y="16299"/>
                  </a:lnTo>
                  <a:lnTo>
                    <a:pt x="9145" y="16384"/>
                  </a:lnTo>
                  <a:lnTo>
                    <a:pt x="9526" y="16384"/>
                  </a:lnTo>
                  <a:lnTo>
                    <a:pt x="10097" y="16299"/>
                  </a:lnTo>
                  <a:lnTo>
                    <a:pt x="10288" y="16129"/>
                  </a:lnTo>
                  <a:lnTo>
                    <a:pt x="10669" y="15960"/>
                  </a:lnTo>
                  <a:lnTo>
                    <a:pt x="10859" y="15705"/>
                  </a:lnTo>
                  <a:lnTo>
                    <a:pt x="10859" y="15450"/>
                  </a:lnTo>
                  <a:lnTo>
                    <a:pt x="11050" y="15026"/>
                  </a:lnTo>
                  <a:lnTo>
                    <a:pt x="11240" y="14686"/>
                  </a:lnTo>
                  <a:lnTo>
                    <a:pt x="11621" y="14262"/>
                  </a:lnTo>
                  <a:lnTo>
                    <a:pt x="12002" y="13922"/>
                  </a:lnTo>
                  <a:lnTo>
                    <a:pt x="12193" y="13667"/>
                  </a:lnTo>
                  <a:lnTo>
                    <a:pt x="12383" y="13498"/>
                  </a:lnTo>
                  <a:lnTo>
                    <a:pt x="12955" y="13073"/>
                  </a:lnTo>
                  <a:lnTo>
                    <a:pt x="13145" y="12903"/>
                  </a:lnTo>
                  <a:lnTo>
                    <a:pt x="13717" y="12734"/>
                  </a:lnTo>
                  <a:lnTo>
                    <a:pt x="13907" y="12479"/>
                  </a:lnTo>
                  <a:lnTo>
                    <a:pt x="13907" y="12224"/>
                  </a:lnTo>
                  <a:lnTo>
                    <a:pt x="13717" y="11970"/>
                  </a:lnTo>
                  <a:lnTo>
                    <a:pt x="13526" y="11885"/>
                  </a:lnTo>
                  <a:lnTo>
                    <a:pt x="13526" y="11715"/>
                  </a:lnTo>
                  <a:lnTo>
                    <a:pt x="13717" y="11715"/>
                  </a:lnTo>
                  <a:lnTo>
                    <a:pt x="14098" y="11715"/>
                  </a:lnTo>
                  <a:lnTo>
                    <a:pt x="14288" y="11715"/>
                  </a:lnTo>
                  <a:lnTo>
                    <a:pt x="14288" y="11460"/>
                  </a:lnTo>
                  <a:lnTo>
                    <a:pt x="14288" y="11375"/>
                  </a:lnTo>
                  <a:lnTo>
                    <a:pt x="14860" y="11036"/>
                  </a:lnTo>
                  <a:lnTo>
                    <a:pt x="15050" y="10866"/>
                  </a:lnTo>
                  <a:lnTo>
                    <a:pt x="15241" y="10696"/>
                  </a:lnTo>
                  <a:lnTo>
                    <a:pt x="15431" y="10357"/>
                  </a:lnTo>
                  <a:lnTo>
                    <a:pt x="15241" y="10102"/>
                  </a:lnTo>
                  <a:lnTo>
                    <a:pt x="15241" y="9762"/>
                  </a:lnTo>
                  <a:lnTo>
                    <a:pt x="15241" y="9593"/>
                  </a:lnTo>
                  <a:lnTo>
                    <a:pt x="15431" y="9338"/>
                  </a:lnTo>
                  <a:lnTo>
                    <a:pt x="15431" y="8829"/>
                  </a:lnTo>
                  <a:lnTo>
                    <a:pt x="15241" y="8659"/>
                  </a:lnTo>
                  <a:lnTo>
                    <a:pt x="15050" y="8574"/>
                  </a:lnTo>
                  <a:lnTo>
                    <a:pt x="15241" y="8065"/>
                  </a:lnTo>
                  <a:lnTo>
                    <a:pt x="15431" y="8150"/>
                  </a:lnTo>
                  <a:lnTo>
                    <a:pt x="15812" y="8574"/>
                  </a:lnTo>
                  <a:lnTo>
                    <a:pt x="15812" y="8914"/>
                  </a:lnTo>
                  <a:lnTo>
                    <a:pt x="15812" y="9508"/>
                  </a:lnTo>
                  <a:lnTo>
                    <a:pt x="16003" y="9678"/>
                  </a:lnTo>
                  <a:lnTo>
                    <a:pt x="16193" y="9762"/>
                  </a:lnTo>
                  <a:lnTo>
                    <a:pt x="16384" y="9678"/>
                  </a:lnTo>
                  <a:lnTo>
                    <a:pt x="16384" y="9338"/>
                  </a:lnTo>
                  <a:lnTo>
                    <a:pt x="16193" y="8829"/>
                  </a:lnTo>
                  <a:lnTo>
                    <a:pt x="16193" y="8574"/>
                  </a:lnTo>
                  <a:lnTo>
                    <a:pt x="16003" y="7980"/>
                  </a:lnTo>
                  <a:lnTo>
                    <a:pt x="15812" y="7470"/>
                  </a:lnTo>
                  <a:lnTo>
                    <a:pt x="15812" y="7131"/>
                  </a:lnTo>
                  <a:lnTo>
                    <a:pt x="15812" y="6706"/>
                  </a:lnTo>
                  <a:lnTo>
                    <a:pt x="16003" y="6367"/>
                  </a:lnTo>
                  <a:lnTo>
                    <a:pt x="15812" y="6197"/>
                  </a:lnTo>
                  <a:lnTo>
                    <a:pt x="15622" y="5857"/>
                  </a:lnTo>
                  <a:lnTo>
                    <a:pt x="15431" y="5603"/>
                  </a:lnTo>
                  <a:lnTo>
                    <a:pt x="15241" y="5348"/>
                  </a:lnTo>
                  <a:lnTo>
                    <a:pt x="14860" y="5178"/>
                  </a:lnTo>
                  <a:lnTo>
                    <a:pt x="14669" y="5178"/>
                  </a:lnTo>
                  <a:lnTo>
                    <a:pt x="14479" y="5178"/>
                  </a:lnTo>
                  <a:lnTo>
                    <a:pt x="14860" y="5518"/>
                  </a:lnTo>
                  <a:lnTo>
                    <a:pt x="14098" y="5518"/>
                  </a:lnTo>
                  <a:lnTo>
                    <a:pt x="13717" y="5433"/>
                  </a:lnTo>
                  <a:lnTo>
                    <a:pt x="13336" y="5518"/>
                  </a:lnTo>
                  <a:lnTo>
                    <a:pt x="12764" y="5603"/>
                  </a:lnTo>
                  <a:lnTo>
                    <a:pt x="12574" y="5518"/>
                  </a:lnTo>
                  <a:lnTo>
                    <a:pt x="12383" y="5433"/>
                  </a:lnTo>
                  <a:lnTo>
                    <a:pt x="11812" y="5433"/>
                  </a:lnTo>
                  <a:lnTo>
                    <a:pt x="11621" y="5348"/>
                  </a:lnTo>
                  <a:lnTo>
                    <a:pt x="11240" y="5178"/>
                  </a:lnTo>
                  <a:lnTo>
                    <a:pt x="11240" y="5093"/>
                  </a:lnTo>
                  <a:lnTo>
                    <a:pt x="11621" y="5009"/>
                  </a:lnTo>
                  <a:lnTo>
                    <a:pt x="11621" y="4839"/>
                  </a:lnTo>
                  <a:lnTo>
                    <a:pt x="11621" y="4584"/>
                  </a:lnTo>
                  <a:lnTo>
                    <a:pt x="11812" y="4414"/>
                  </a:lnTo>
                  <a:lnTo>
                    <a:pt x="11812" y="4329"/>
                  </a:lnTo>
                  <a:lnTo>
                    <a:pt x="12193" y="4075"/>
                  </a:lnTo>
                  <a:lnTo>
                    <a:pt x="12383" y="4075"/>
                  </a:lnTo>
                  <a:lnTo>
                    <a:pt x="12955" y="3905"/>
                  </a:lnTo>
                  <a:lnTo>
                    <a:pt x="13145" y="3735"/>
                  </a:lnTo>
                  <a:lnTo>
                    <a:pt x="13145" y="3311"/>
                  </a:lnTo>
                  <a:lnTo>
                    <a:pt x="13336" y="3056"/>
                  </a:lnTo>
                  <a:lnTo>
                    <a:pt x="13336" y="2886"/>
                  </a:lnTo>
                  <a:lnTo>
                    <a:pt x="13526" y="2717"/>
                  </a:lnTo>
                  <a:lnTo>
                    <a:pt x="13717" y="2547"/>
                  </a:lnTo>
                  <a:lnTo>
                    <a:pt x="13907" y="2207"/>
                  </a:lnTo>
                  <a:lnTo>
                    <a:pt x="14098" y="2122"/>
                  </a:lnTo>
                  <a:lnTo>
                    <a:pt x="14288" y="2122"/>
                  </a:lnTo>
                  <a:lnTo>
                    <a:pt x="14098" y="1528"/>
                  </a:lnTo>
                  <a:lnTo>
                    <a:pt x="10288" y="934"/>
                  </a:lnTo>
                  <a:lnTo>
                    <a:pt x="9716" y="849"/>
                  </a:lnTo>
                  <a:lnTo>
                    <a:pt x="8001" y="679"/>
                  </a:lnTo>
                  <a:lnTo>
                    <a:pt x="3620" y="0"/>
                  </a:lnTo>
                  <a:lnTo>
                    <a:pt x="3239" y="255"/>
                  </a:lnTo>
                  <a:lnTo>
                    <a:pt x="2858" y="424"/>
                  </a:lnTo>
                  <a:lnTo>
                    <a:pt x="2477" y="764"/>
                  </a:lnTo>
                  <a:lnTo>
                    <a:pt x="2477" y="1019"/>
                  </a:lnTo>
                  <a:lnTo>
                    <a:pt x="2286" y="1358"/>
                  </a:lnTo>
                  <a:lnTo>
                    <a:pt x="2096" y="1698"/>
                  </a:lnTo>
                  <a:lnTo>
                    <a:pt x="1905" y="1868"/>
                  </a:lnTo>
                  <a:lnTo>
                    <a:pt x="1524" y="2037"/>
                  </a:lnTo>
                  <a:lnTo>
                    <a:pt x="1524" y="2122"/>
                  </a:lnTo>
                  <a:lnTo>
                    <a:pt x="1334" y="2377"/>
                  </a:lnTo>
                  <a:lnTo>
                    <a:pt x="762" y="2632"/>
                  </a:lnTo>
                  <a:lnTo>
                    <a:pt x="381" y="2886"/>
                  </a:lnTo>
                  <a:lnTo>
                    <a:pt x="381" y="2971"/>
                  </a:lnTo>
                  <a:lnTo>
                    <a:pt x="381" y="3141"/>
                  </a:lnTo>
                  <a:lnTo>
                    <a:pt x="572" y="3226"/>
                  </a:lnTo>
                  <a:lnTo>
                    <a:pt x="953" y="3311"/>
                  </a:lnTo>
                  <a:lnTo>
                    <a:pt x="1334" y="3481"/>
                  </a:lnTo>
                  <a:lnTo>
                    <a:pt x="1334" y="3735"/>
                  </a:lnTo>
                  <a:lnTo>
                    <a:pt x="1143" y="3820"/>
                  </a:lnTo>
                  <a:lnTo>
                    <a:pt x="1143" y="4245"/>
                  </a:lnTo>
                  <a:lnTo>
                    <a:pt x="953" y="4329"/>
                  </a:lnTo>
                  <a:lnTo>
                    <a:pt x="572" y="4414"/>
                  </a:lnTo>
                  <a:lnTo>
                    <a:pt x="381" y="4584"/>
                  </a:lnTo>
                  <a:lnTo>
                    <a:pt x="381" y="4924"/>
                  </a:lnTo>
                  <a:lnTo>
                    <a:pt x="762" y="5009"/>
                  </a:lnTo>
                  <a:lnTo>
                    <a:pt x="572" y="5263"/>
                  </a:lnTo>
                  <a:lnTo>
                    <a:pt x="572" y="5518"/>
                  </a:lnTo>
                  <a:lnTo>
                    <a:pt x="762" y="5603"/>
                  </a:lnTo>
                  <a:lnTo>
                    <a:pt x="1143" y="5773"/>
                  </a:lnTo>
                  <a:lnTo>
                    <a:pt x="1524" y="5688"/>
                  </a:lnTo>
                  <a:lnTo>
                    <a:pt x="1715" y="5688"/>
                  </a:lnTo>
                  <a:lnTo>
                    <a:pt x="2286" y="5688"/>
                  </a:lnTo>
                  <a:lnTo>
                    <a:pt x="2477" y="5773"/>
                  </a:lnTo>
                  <a:lnTo>
                    <a:pt x="2667" y="6282"/>
                  </a:lnTo>
                  <a:lnTo>
                    <a:pt x="2858" y="6452"/>
                  </a:lnTo>
                  <a:lnTo>
                    <a:pt x="3048" y="6537"/>
                  </a:lnTo>
                  <a:lnTo>
                    <a:pt x="3429" y="6622"/>
                  </a:lnTo>
                  <a:lnTo>
                    <a:pt x="4001" y="6622"/>
                  </a:lnTo>
                  <a:lnTo>
                    <a:pt x="4572" y="6876"/>
                  </a:lnTo>
                  <a:lnTo>
                    <a:pt x="4763" y="7046"/>
                  </a:lnTo>
                  <a:lnTo>
                    <a:pt x="5144" y="7131"/>
                  </a:lnTo>
                  <a:lnTo>
                    <a:pt x="5334" y="7131"/>
                  </a:lnTo>
                  <a:lnTo>
                    <a:pt x="5715" y="7301"/>
                  </a:lnTo>
                  <a:lnTo>
                    <a:pt x="6096" y="7386"/>
                  </a:lnTo>
                  <a:lnTo>
                    <a:pt x="6287" y="7555"/>
                  </a:lnTo>
                  <a:lnTo>
                    <a:pt x="6668" y="7555"/>
                  </a:lnTo>
                  <a:lnTo>
                    <a:pt x="7430" y="7980"/>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4" name="New_Mexico"/>
            <p:cNvSpPr>
              <a:spLocks noChangeAspect="1"/>
            </p:cNvSpPr>
            <p:nvPr/>
          </p:nvSpPr>
          <p:spPr bwMode="auto">
            <a:xfrm>
              <a:off x="1458" y="2274"/>
              <a:ext cx="669" cy="684"/>
            </a:xfrm>
            <a:custGeom>
              <a:avLst/>
              <a:gdLst/>
              <a:ahLst/>
              <a:cxnLst>
                <a:cxn ang="0">
                  <a:pos x="12784" y="15665"/>
                </a:cxn>
                <a:cxn ang="0">
                  <a:pos x="13519" y="15737"/>
                </a:cxn>
                <a:cxn ang="0">
                  <a:pos x="15098" y="15845"/>
                </a:cxn>
                <a:cxn ang="0">
                  <a:pos x="15245" y="14372"/>
                </a:cxn>
                <a:cxn ang="0">
                  <a:pos x="15466" y="11893"/>
                </a:cxn>
                <a:cxn ang="0">
                  <a:pos x="15576" y="10635"/>
                </a:cxn>
                <a:cxn ang="0">
                  <a:pos x="15686" y="9198"/>
                </a:cxn>
                <a:cxn ang="0">
                  <a:pos x="15833" y="7402"/>
                </a:cxn>
                <a:cxn ang="0">
                  <a:pos x="16017" y="5497"/>
                </a:cxn>
                <a:cxn ang="0">
                  <a:pos x="16090" y="4240"/>
                </a:cxn>
                <a:cxn ang="0">
                  <a:pos x="16274" y="2982"/>
                </a:cxn>
                <a:cxn ang="0">
                  <a:pos x="16237" y="1509"/>
                </a:cxn>
                <a:cxn ang="0">
                  <a:pos x="15502" y="1437"/>
                </a:cxn>
                <a:cxn ang="0">
                  <a:pos x="14364" y="1365"/>
                </a:cxn>
                <a:cxn ang="0">
                  <a:pos x="13813" y="1329"/>
                </a:cxn>
                <a:cxn ang="0">
                  <a:pos x="12233" y="1186"/>
                </a:cxn>
                <a:cxn ang="0">
                  <a:pos x="11204" y="1078"/>
                </a:cxn>
                <a:cxn ang="0">
                  <a:pos x="10359" y="1006"/>
                </a:cxn>
                <a:cxn ang="0">
                  <a:pos x="9404" y="898"/>
                </a:cxn>
                <a:cxn ang="0">
                  <a:pos x="8008" y="755"/>
                </a:cxn>
                <a:cxn ang="0">
                  <a:pos x="6429" y="539"/>
                </a:cxn>
                <a:cxn ang="0">
                  <a:pos x="6025" y="503"/>
                </a:cxn>
                <a:cxn ang="0">
                  <a:pos x="4959" y="359"/>
                </a:cxn>
                <a:cxn ang="0">
                  <a:pos x="3857" y="216"/>
                </a:cxn>
                <a:cxn ang="0">
                  <a:pos x="3159" y="144"/>
                </a:cxn>
                <a:cxn ang="0">
                  <a:pos x="2351" y="0"/>
                </a:cxn>
                <a:cxn ang="0">
                  <a:pos x="1506" y="5857"/>
                </a:cxn>
                <a:cxn ang="0">
                  <a:pos x="992" y="9234"/>
                </a:cxn>
                <a:cxn ang="0">
                  <a:pos x="588" y="12036"/>
                </a:cxn>
                <a:cxn ang="0">
                  <a:pos x="0" y="16097"/>
                </a:cxn>
                <a:cxn ang="0">
                  <a:pos x="1359" y="16312"/>
                </a:cxn>
                <a:cxn ang="0">
                  <a:pos x="2204" y="15486"/>
                </a:cxn>
                <a:cxn ang="0">
                  <a:pos x="4518" y="15414"/>
                </a:cxn>
                <a:cxn ang="0">
                  <a:pos x="6282" y="15522"/>
                </a:cxn>
                <a:cxn ang="0">
                  <a:pos x="6208" y="15270"/>
                </a:cxn>
                <a:cxn ang="0">
                  <a:pos x="6208" y="15055"/>
                </a:cxn>
                <a:cxn ang="0">
                  <a:pos x="6686" y="15091"/>
                </a:cxn>
                <a:cxn ang="0">
                  <a:pos x="7825" y="15198"/>
                </a:cxn>
                <a:cxn ang="0">
                  <a:pos x="10690" y="15486"/>
                </a:cxn>
              </a:cxnLst>
              <a:rect l="0" t="0" r="r" b="b"/>
              <a:pathLst>
                <a:path w="16384" h="16384">
                  <a:moveTo>
                    <a:pt x="10690" y="15486"/>
                  </a:moveTo>
                  <a:lnTo>
                    <a:pt x="12784" y="15665"/>
                  </a:lnTo>
                  <a:lnTo>
                    <a:pt x="12894" y="15701"/>
                  </a:lnTo>
                  <a:lnTo>
                    <a:pt x="13519" y="15737"/>
                  </a:lnTo>
                  <a:lnTo>
                    <a:pt x="14400" y="15809"/>
                  </a:lnTo>
                  <a:lnTo>
                    <a:pt x="15098" y="15845"/>
                  </a:lnTo>
                  <a:lnTo>
                    <a:pt x="15135" y="15629"/>
                  </a:lnTo>
                  <a:lnTo>
                    <a:pt x="15245" y="14372"/>
                  </a:lnTo>
                  <a:lnTo>
                    <a:pt x="15355" y="13150"/>
                  </a:lnTo>
                  <a:lnTo>
                    <a:pt x="15466" y="11893"/>
                  </a:lnTo>
                  <a:lnTo>
                    <a:pt x="15502" y="11390"/>
                  </a:lnTo>
                  <a:lnTo>
                    <a:pt x="15576" y="10635"/>
                  </a:lnTo>
                  <a:lnTo>
                    <a:pt x="15686" y="9270"/>
                  </a:lnTo>
                  <a:lnTo>
                    <a:pt x="15686" y="9198"/>
                  </a:lnTo>
                  <a:lnTo>
                    <a:pt x="15796" y="8012"/>
                  </a:lnTo>
                  <a:lnTo>
                    <a:pt x="15833" y="7402"/>
                  </a:lnTo>
                  <a:lnTo>
                    <a:pt x="15906" y="6755"/>
                  </a:lnTo>
                  <a:lnTo>
                    <a:pt x="16017" y="5497"/>
                  </a:lnTo>
                  <a:lnTo>
                    <a:pt x="16017" y="5138"/>
                  </a:lnTo>
                  <a:lnTo>
                    <a:pt x="16090" y="4240"/>
                  </a:lnTo>
                  <a:lnTo>
                    <a:pt x="16200" y="2982"/>
                  </a:lnTo>
                  <a:lnTo>
                    <a:pt x="16274" y="2982"/>
                  </a:lnTo>
                  <a:lnTo>
                    <a:pt x="16384" y="1509"/>
                  </a:lnTo>
                  <a:lnTo>
                    <a:pt x="16237" y="1509"/>
                  </a:lnTo>
                  <a:lnTo>
                    <a:pt x="16017" y="1509"/>
                  </a:lnTo>
                  <a:lnTo>
                    <a:pt x="15502" y="1437"/>
                  </a:lnTo>
                  <a:lnTo>
                    <a:pt x="14915" y="1401"/>
                  </a:lnTo>
                  <a:lnTo>
                    <a:pt x="14364" y="1365"/>
                  </a:lnTo>
                  <a:lnTo>
                    <a:pt x="14033" y="1329"/>
                  </a:lnTo>
                  <a:lnTo>
                    <a:pt x="13813" y="1329"/>
                  </a:lnTo>
                  <a:lnTo>
                    <a:pt x="13151" y="1258"/>
                  </a:lnTo>
                  <a:lnTo>
                    <a:pt x="12233" y="1186"/>
                  </a:lnTo>
                  <a:lnTo>
                    <a:pt x="11498" y="1114"/>
                  </a:lnTo>
                  <a:lnTo>
                    <a:pt x="11204" y="1078"/>
                  </a:lnTo>
                  <a:lnTo>
                    <a:pt x="10837" y="1078"/>
                  </a:lnTo>
                  <a:lnTo>
                    <a:pt x="10359" y="1006"/>
                  </a:lnTo>
                  <a:lnTo>
                    <a:pt x="10066" y="970"/>
                  </a:lnTo>
                  <a:lnTo>
                    <a:pt x="9404" y="898"/>
                  </a:lnTo>
                  <a:lnTo>
                    <a:pt x="8302" y="790"/>
                  </a:lnTo>
                  <a:lnTo>
                    <a:pt x="8008" y="755"/>
                  </a:lnTo>
                  <a:lnTo>
                    <a:pt x="7310" y="647"/>
                  </a:lnTo>
                  <a:lnTo>
                    <a:pt x="6429" y="539"/>
                  </a:lnTo>
                  <a:lnTo>
                    <a:pt x="6061" y="503"/>
                  </a:lnTo>
                  <a:lnTo>
                    <a:pt x="6025" y="503"/>
                  </a:lnTo>
                  <a:lnTo>
                    <a:pt x="5804" y="467"/>
                  </a:lnTo>
                  <a:lnTo>
                    <a:pt x="4959" y="359"/>
                  </a:lnTo>
                  <a:lnTo>
                    <a:pt x="4151" y="252"/>
                  </a:lnTo>
                  <a:lnTo>
                    <a:pt x="3857" y="216"/>
                  </a:lnTo>
                  <a:lnTo>
                    <a:pt x="3637" y="180"/>
                  </a:lnTo>
                  <a:lnTo>
                    <a:pt x="3159" y="144"/>
                  </a:lnTo>
                  <a:lnTo>
                    <a:pt x="2645" y="72"/>
                  </a:lnTo>
                  <a:lnTo>
                    <a:pt x="2351" y="0"/>
                  </a:lnTo>
                  <a:lnTo>
                    <a:pt x="1947" y="2874"/>
                  </a:lnTo>
                  <a:lnTo>
                    <a:pt x="1506" y="5857"/>
                  </a:lnTo>
                  <a:lnTo>
                    <a:pt x="1322" y="6934"/>
                  </a:lnTo>
                  <a:lnTo>
                    <a:pt x="992" y="9234"/>
                  </a:lnTo>
                  <a:lnTo>
                    <a:pt x="771" y="10851"/>
                  </a:lnTo>
                  <a:lnTo>
                    <a:pt x="588" y="12036"/>
                  </a:lnTo>
                  <a:lnTo>
                    <a:pt x="441" y="13043"/>
                  </a:lnTo>
                  <a:lnTo>
                    <a:pt x="0" y="16097"/>
                  </a:lnTo>
                  <a:lnTo>
                    <a:pt x="404" y="16168"/>
                  </a:lnTo>
                  <a:lnTo>
                    <a:pt x="1359" y="16312"/>
                  </a:lnTo>
                  <a:lnTo>
                    <a:pt x="2057" y="16384"/>
                  </a:lnTo>
                  <a:lnTo>
                    <a:pt x="2204" y="15486"/>
                  </a:lnTo>
                  <a:lnTo>
                    <a:pt x="2278" y="15162"/>
                  </a:lnTo>
                  <a:lnTo>
                    <a:pt x="4518" y="15414"/>
                  </a:lnTo>
                  <a:lnTo>
                    <a:pt x="6392" y="15665"/>
                  </a:lnTo>
                  <a:lnTo>
                    <a:pt x="6282" y="15522"/>
                  </a:lnTo>
                  <a:lnTo>
                    <a:pt x="6208" y="15378"/>
                  </a:lnTo>
                  <a:lnTo>
                    <a:pt x="6208" y="15270"/>
                  </a:lnTo>
                  <a:lnTo>
                    <a:pt x="6245" y="15162"/>
                  </a:lnTo>
                  <a:lnTo>
                    <a:pt x="6208" y="15055"/>
                  </a:lnTo>
                  <a:lnTo>
                    <a:pt x="6282" y="15019"/>
                  </a:lnTo>
                  <a:lnTo>
                    <a:pt x="6686" y="15091"/>
                  </a:lnTo>
                  <a:lnTo>
                    <a:pt x="6870" y="15126"/>
                  </a:lnTo>
                  <a:lnTo>
                    <a:pt x="7825" y="15198"/>
                  </a:lnTo>
                  <a:lnTo>
                    <a:pt x="10543" y="15486"/>
                  </a:lnTo>
                  <a:lnTo>
                    <a:pt x="10690" y="15486"/>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5" name="ny2"/>
            <p:cNvSpPr>
              <a:spLocks noChangeAspect="1"/>
            </p:cNvSpPr>
            <p:nvPr/>
          </p:nvSpPr>
          <p:spPr bwMode="auto">
            <a:xfrm>
              <a:off x="4778" y="1673"/>
              <a:ext cx="6" cy="18"/>
            </a:xfrm>
            <a:custGeom>
              <a:avLst/>
              <a:gdLst/>
              <a:ahLst/>
              <a:cxnLst>
                <a:cxn ang="0">
                  <a:pos x="12288" y="12288"/>
                </a:cxn>
                <a:cxn ang="0">
                  <a:pos x="12288" y="13653"/>
                </a:cxn>
                <a:cxn ang="0">
                  <a:pos x="8192" y="15019"/>
                </a:cxn>
                <a:cxn ang="0">
                  <a:pos x="4096" y="16384"/>
                </a:cxn>
                <a:cxn ang="0">
                  <a:pos x="0" y="15019"/>
                </a:cxn>
                <a:cxn ang="0">
                  <a:pos x="4096" y="9557"/>
                </a:cxn>
                <a:cxn ang="0">
                  <a:pos x="8192" y="5461"/>
                </a:cxn>
                <a:cxn ang="0">
                  <a:pos x="12288" y="1365"/>
                </a:cxn>
                <a:cxn ang="0">
                  <a:pos x="12288" y="0"/>
                </a:cxn>
                <a:cxn ang="0">
                  <a:pos x="16384" y="1365"/>
                </a:cxn>
                <a:cxn ang="0">
                  <a:pos x="16384" y="2731"/>
                </a:cxn>
                <a:cxn ang="0">
                  <a:pos x="16384" y="4096"/>
                </a:cxn>
                <a:cxn ang="0">
                  <a:pos x="16384" y="5461"/>
                </a:cxn>
                <a:cxn ang="0">
                  <a:pos x="16384" y="6827"/>
                </a:cxn>
                <a:cxn ang="0">
                  <a:pos x="16384" y="9557"/>
                </a:cxn>
                <a:cxn ang="0">
                  <a:pos x="12288" y="12288"/>
                </a:cxn>
              </a:cxnLst>
              <a:rect l="0" t="0" r="r" b="b"/>
              <a:pathLst>
                <a:path w="16384" h="16384">
                  <a:moveTo>
                    <a:pt x="12288" y="12288"/>
                  </a:moveTo>
                  <a:lnTo>
                    <a:pt x="12288" y="13653"/>
                  </a:lnTo>
                  <a:lnTo>
                    <a:pt x="8192" y="15019"/>
                  </a:lnTo>
                  <a:lnTo>
                    <a:pt x="4096" y="16384"/>
                  </a:lnTo>
                  <a:lnTo>
                    <a:pt x="0" y="15019"/>
                  </a:lnTo>
                  <a:lnTo>
                    <a:pt x="4096" y="9557"/>
                  </a:lnTo>
                  <a:lnTo>
                    <a:pt x="8192" y="5461"/>
                  </a:lnTo>
                  <a:lnTo>
                    <a:pt x="12288" y="1365"/>
                  </a:lnTo>
                  <a:lnTo>
                    <a:pt x="12288" y="0"/>
                  </a:lnTo>
                  <a:lnTo>
                    <a:pt x="16384" y="1365"/>
                  </a:lnTo>
                  <a:lnTo>
                    <a:pt x="16384" y="2731"/>
                  </a:lnTo>
                  <a:lnTo>
                    <a:pt x="16384" y="4096"/>
                  </a:lnTo>
                  <a:lnTo>
                    <a:pt x="16384" y="5461"/>
                  </a:lnTo>
                  <a:lnTo>
                    <a:pt x="16384" y="6827"/>
                  </a:lnTo>
                  <a:lnTo>
                    <a:pt x="16384" y="9557"/>
                  </a:lnTo>
                  <a:lnTo>
                    <a:pt x="12288" y="12288"/>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6" name="ny1"/>
            <p:cNvSpPr>
              <a:spLocks noChangeAspect="1"/>
            </p:cNvSpPr>
            <p:nvPr/>
          </p:nvSpPr>
          <p:spPr bwMode="auto">
            <a:xfrm>
              <a:off x="4760" y="1697"/>
              <a:ext cx="18" cy="24"/>
            </a:xfrm>
            <a:custGeom>
              <a:avLst/>
              <a:gdLst/>
              <a:ahLst/>
              <a:cxnLst>
                <a:cxn ang="0">
                  <a:pos x="12288" y="0"/>
                </a:cxn>
                <a:cxn ang="0">
                  <a:pos x="16384" y="3855"/>
                </a:cxn>
                <a:cxn ang="0">
                  <a:pos x="15019" y="5783"/>
                </a:cxn>
                <a:cxn ang="0">
                  <a:pos x="12288" y="8674"/>
                </a:cxn>
                <a:cxn ang="0">
                  <a:pos x="10923" y="10601"/>
                </a:cxn>
                <a:cxn ang="0">
                  <a:pos x="9557" y="12529"/>
                </a:cxn>
                <a:cxn ang="0">
                  <a:pos x="5461" y="15420"/>
                </a:cxn>
                <a:cxn ang="0">
                  <a:pos x="2731" y="16384"/>
                </a:cxn>
                <a:cxn ang="0">
                  <a:pos x="0" y="14456"/>
                </a:cxn>
                <a:cxn ang="0">
                  <a:pos x="0" y="13493"/>
                </a:cxn>
                <a:cxn ang="0">
                  <a:pos x="2731" y="12529"/>
                </a:cxn>
                <a:cxn ang="0">
                  <a:pos x="2731" y="10601"/>
                </a:cxn>
                <a:cxn ang="0">
                  <a:pos x="2731" y="7710"/>
                </a:cxn>
                <a:cxn ang="0">
                  <a:pos x="4096" y="5783"/>
                </a:cxn>
                <a:cxn ang="0">
                  <a:pos x="4096" y="4819"/>
                </a:cxn>
                <a:cxn ang="0">
                  <a:pos x="6827" y="1928"/>
                </a:cxn>
                <a:cxn ang="0">
                  <a:pos x="8192" y="1928"/>
                </a:cxn>
                <a:cxn ang="0">
                  <a:pos x="12288" y="0"/>
                </a:cxn>
              </a:cxnLst>
              <a:rect l="0" t="0" r="r" b="b"/>
              <a:pathLst>
                <a:path w="16384" h="16384">
                  <a:moveTo>
                    <a:pt x="12288" y="0"/>
                  </a:moveTo>
                  <a:lnTo>
                    <a:pt x="16384" y="3855"/>
                  </a:lnTo>
                  <a:lnTo>
                    <a:pt x="15019" y="5783"/>
                  </a:lnTo>
                  <a:lnTo>
                    <a:pt x="12288" y="8674"/>
                  </a:lnTo>
                  <a:lnTo>
                    <a:pt x="10923" y="10601"/>
                  </a:lnTo>
                  <a:lnTo>
                    <a:pt x="9557" y="12529"/>
                  </a:lnTo>
                  <a:lnTo>
                    <a:pt x="5461" y="15420"/>
                  </a:lnTo>
                  <a:lnTo>
                    <a:pt x="2731" y="16384"/>
                  </a:lnTo>
                  <a:lnTo>
                    <a:pt x="0" y="14456"/>
                  </a:lnTo>
                  <a:lnTo>
                    <a:pt x="0" y="13493"/>
                  </a:lnTo>
                  <a:lnTo>
                    <a:pt x="2731" y="12529"/>
                  </a:lnTo>
                  <a:lnTo>
                    <a:pt x="2731" y="10601"/>
                  </a:lnTo>
                  <a:lnTo>
                    <a:pt x="2731" y="7710"/>
                  </a:lnTo>
                  <a:lnTo>
                    <a:pt x="4096" y="5783"/>
                  </a:lnTo>
                  <a:lnTo>
                    <a:pt x="4096" y="4819"/>
                  </a:lnTo>
                  <a:lnTo>
                    <a:pt x="6827" y="1928"/>
                  </a:lnTo>
                  <a:lnTo>
                    <a:pt x="8192" y="1928"/>
                  </a:lnTo>
                  <a:lnTo>
                    <a:pt x="12288" y="0"/>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7" name="ny3"/>
            <p:cNvSpPr>
              <a:spLocks noChangeAspect="1"/>
            </p:cNvSpPr>
            <p:nvPr/>
          </p:nvSpPr>
          <p:spPr bwMode="auto">
            <a:xfrm>
              <a:off x="4781" y="1601"/>
              <a:ext cx="177" cy="105"/>
            </a:xfrm>
            <a:custGeom>
              <a:avLst/>
              <a:gdLst/>
              <a:ahLst/>
              <a:cxnLst>
                <a:cxn ang="0">
                  <a:pos x="5415" y="12405"/>
                </a:cxn>
                <a:cxn ang="0">
                  <a:pos x="6109" y="11469"/>
                </a:cxn>
                <a:cxn ang="0">
                  <a:pos x="6804" y="10767"/>
                </a:cxn>
                <a:cxn ang="0">
                  <a:pos x="7775" y="10299"/>
                </a:cxn>
                <a:cxn ang="0">
                  <a:pos x="9025" y="9362"/>
                </a:cxn>
                <a:cxn ang="0">
                  <a:pos x="9858" y="8192"/>
                </a:cxn>
                <a:cxn ang="0">
                  <a:pos x="10830" y="7724"/>
                </a:cxn>
                <a:cxn ang="0">
                  <a:pos x="8609" y="10533"/>
                </a:cxn>
                <a:cxn ang="0">
                  <a:pos x="6665" y="12639"/>
                </a:cxn>
                <a:cxn ang="0">
                  <a:pos x="7081" y="12873"/>
                </a:cxn>
                <a:cxn ang="0">
                  <a:pos x="11663" y="7256"/>
                </a:cxn>
                <a:cxn ang="0">
                  <a:pos x="14718" y="3043"/>
                </a:cxn>
                <a:cxn ang="0">
                  <a:pos x="16384" y="702"/>
                </a:cxn>
                <a:cxn ang="0">
                  <a:pos x="15967" y="234"/>
                </a:cxn>
                <a:cxn ang="0">
                  <a:pos x="15134" y="1638"/>
                </a:cxn>
                <a:cxn ang="0">
                  <a:pos x="14162" y="1638"/>
                </a:cxn>
                <a:cxn ang="0">
                  <a:pos x="13746" y="2341"/>
                </a:cxn>
                <a:cxn ang="0">
                  <a:pos x="13191" y="2809"/>
                </a:cxn>
                <a:cxn ang="0">
                  <a:pos x="12774" y="3043"/>
                </a:cxn>
                <a:cxn ang="0">
                  <a:pos x="12357" y="3979"/>
                </a:cxn>
                <a:cxn ang="0">
                  <a:pos x="12080" y="5149"/>
                </a:cxn>
                <a:cxn ang="0">
                  <a:pos x="11802" y="6320"/>
                </a:cxn>
                <a:cxn ang="0">
                  <a:pos x="11385" y="5617"/>
                </a:cxn>
                <a:cxn ang="0">
                  <a:pos x="10691" y="5617"/>
                </a:cxn>
                <a:cxn ang="0">
                  <a:pos x="11108" y="4681"/>
                </a:cxn>
                <a:cxn ang="0">
                  <a:pos x="11524" y="3979"/>
                </a:cxn>
                <a:cxn ang="0">
                  <a:pos x="12080" y="2809"/>
                </a:cxn>
                <a:cxn ang="0">
                  <a:pos x="12357" y="1404"/>
                </a:cxn>
                <a:cxn ang="0">
                  <a:pos x="13052" y="468"/>
                </a:cxn>
                <a:cxn ang="0">
                  <a:pos x="12357" y="234"/>
                </a:cxn>
                <a:cxn ang="0">
                  <a:pos x="10830" y="3511"/>
                </a:cxn>
                <a:cxn ang="0">
                  <a:pos x="9025" y="5383"/>
                </a:cxn>
                <a:cxn ang="0">
                  <a:pos x="6387" y="6320"/>
                </a:cxn>
                <a:cxn ang="0">
                  <a:pos x="5970" y="7490"/>
                </a:cxn>
                <a:cxn ang="0">
                  <a:pos x="4582" y="7724"/>
                </a:cxn>
                <a:cxn ang="0">
                  <a:pos x="3749" y="7958"/>
                </a:cxn>
                <a:cxn ang="0">
                  <a:pos x="3749" y="8894"/>
                </a:cxn>
                <a:cxn ang="0">
                  <a:pos x="3055" y="8894"/>
                </a:cxn>
                <a:cxn ang="0">
                  <a:pos x="2499" y="10533"/>
                </a:cxn>
                <a:cxn ang="0">
                  <a:pos x="2083" y="10533"/>
                </a:cxn>
                <a:cxn ang="0">
                  <a:pos x="1944" y="11469"/>
                </a:cxn>
                <a:cxn ang="0">
                  <a:pos x="1666" y="11937"/>
                </a:cxn>
                <a:cxn ang="0">
                  <a:pos x="1250" y="12171"/>
                </a:cxn>
                <a:cxn ang="0">
                  <a:pos x="833" y="12639"/>
                </a:cxn>
                <a:cxn ang="0">
                  <a:pos x="278" y="14043"/>
                </a:cxn>
                <a:cxn ang="0">
                  <a:pos x="0" y="15214"/>
                </a:cxn>
                <a:cxn ang="0">
                  <a:pos x="278" y="16150"/>
                </a:cxn>
                <a:cxn ang="0">
                  <a:pos x="972" y="15448"/>
                </a:cxn>
                <a:cxn ang="0">
                  <a:pos x="1527" y="14746"/>
                </a:cxn>
                <a:cxn ang="0">
                  <a:pos x="2083" y="14980"/>
                </a:cxn>
                <a:cxn ang="0">
                  <a:pos x="1388" y="15916"/>
                </a:cxn>
                <a:cxn ang="0">
                  <a:pos x="1388" y="16384"/>
                </a:cxn>
                <a:cxn ang="0">
                  <a:pos x="2222" y="15682"/>
                </a:cxn>
                <a:cxn ang="0">
                  <a:pos x="3055" y="14512"/>
                </a:cxn>
                <a:cxn ang="0">
                  <a:pos x="4582" y="13341"/>
                </a:cxn>
              </a:cxnLst>
              <a:rect l="0" t="0" r="r" b="b"/>
              <a:pathLst>
                <a:path w="16384" h="16384">
                  <a:moveTo>
                    <a:pt x="4999" y="13107"/>
                  </a:moveTo>
                  <a:lnTo>
                    <a:pt x="5276" y="12639"/>
                  </a:lnTo>
                  <a:lnTo>
                    <a:pt x="5415" y="12405"/>
                  </a:lnTo>
                  <a:lnTo>
                    <a:pt x="5832" y="12171"/>
                  </a:lnTo>
                  <a:lnTo>
                    <a:pt x="6109" y="11937"/>
                  </a:lnTo>
                  <a:lnTo>
                    <a:pt x="6109" y="11469"/>
                  </a:lnTo>
                  <a:lnTo>
                    <a:pt x="6665" y="11469"/>
                  </a:lnTo>
                  <a:lnTo>
                    <a:pt x="6942" y="11235"/>
                  </a:lnTo>
                  <a:lnTo>
                    <a:pt x="6804" y="10767"/>
                  </a:lnTo>
                  <a:lnTo>
                    <a:pt x="7220" y="10767"/>
                  </a:lnTo>
                  <a:lnTo>
                    <a:pt x="7498" y="10767"/>
                  </a:lnTo>
                  <a:lnTo>
                    <a:pt x="7775" y="10299"/>
                  </a:lnTo>
                  <a:lnTo>
                    <a:pt x="8053" y="10064"/>
                  </a:lnTo>
                  <a:lnTo>
                    <a:pt x="8331" y="10064"/>
                  </a:lnTo>
                  <a:lnTo>
                    <a:pt x="9025" y="9362"/>
                  </a:lnTo>
                  <a:lnTo>
                    <a:pt x="9442" y="8894"/>
                  </a:lnTo>
                  <a:lnTo>
                    <a:pt x="9580" y="8426"/>
                  </a:lnTo>
                  <a:lnTo>
                    <a:pt x="9858" y="8192"/>
                  </a:lnTo>
                  <a:lnTo>
                    <a:pt x="10552" y="7490"/>
                  </a:lnTo>
                  <a:lnTo>
                    <a:pt x="10691" y="7490"/>
                  </a:lnTo>
                  <a:lnTo>
                    <a:pt x="10830" y="7724"/>
                  </a:lnTo>
                  <a:lnTo>
                    <a:pt x="10691" y="7958"/>
                  </a:lnTo>
                  <a:lnTo>
                    <a:pt x="9997" y="8894"/>
                  </a:lnTo>
                  <a:lnTo>
                    <a:pt x="8609" y="10533"/>
                  </a:lnTo>
                  <a:lnTo>
                    <a:pt x="7220" y="12171"/>
                  </a:lnTo>
                  <a:lnTo>
                    <a:pt x="6942" y="12405"/>
                  </a:lnTo>
                  <a:lnTo>
                    <a:pt x="6665" y="12639"/>
                  </a:lnTo>
                  <a:lnTo>
                    <a:pt x="6526" y="12873"/>
                  </a:lnTo>
                  <a:lnTo>
                    <a:pt x="6804" y="13107"/>
                  </a:lnTo>
                  <a:lnTo>
                    <a:pt x="7081" y="12873"/>
                  </a:lnTo>
                  <a:lnTo>
                    <a:pt x="7914" y="11937"/>
                  </a:lnTo>
                  <a:lnTo>
                    <a:pt x="9580" y="10064"/>
                  </a:lnTo>
                  <a:lnTo>
                    <a:pt x="11663" y="7256"/>
                  </a:lnTo>
                  <a:lnTo>
                    <a:pt x="13052" y="5617"/>
                  </a:lnTo>
                  <a:lnTo>
                    <a:pt x="13746" y="4213"/>
                  </a:lnTo>
                  <a:lnTo>
                    <a:pt x="14718" y="3043"/>
                  </a:lnTo>
                  <a:lnTo>
                    <a:pt x="15412" y="2107"/>
                  </a:lnTo>
                  <a:lnTo>
                    <a:pt x="16245" y="936"/>
                  </a:lnTo>
                  <a:lnTo>
                    <a:pt x="16384" y="702"/>
                  </a:lnTo>
                  <a:lnTo>
                    <a:pt x="16384" y="234"/>
                  </a:lnTo>
                  <a:lnTo>
                    <a:pt x="16245" y="0"/>
                  </a:lnTo>
                  <a:lnTo>
                    <a:pt x="15967" y="234"/>
                  </a:lnTo>
                  <a:lnTo>
                    <a:pt x="15551" y="702"/>
                  </a:lnTo>
                  <a:lnTo>
                    <a:pt x="15273" y="1170"/>
                  </a:lnTo>
                  <a:lnTo>
                    <a:pt x="15134" y="1638"/>
                  </a:lnTo>
                  <a:lnTo>
                    <a:pt x="14718" y="2107"/>
                  </a:lnTo>
                  <a:lnTo>
                    <a:pt x="14301" y="2107"/>
                  </a:lnTo>
                  <a:lnTo>
                    <a:pt x="14162" y="1638"/>
                  </a:lnTo>
                  <a:lnTo>
                    <a:pt x="14024" y="1638"/>
                  </a:lnTo>
                  <a:lnTo>
                    <a:pt x="13885" y="2107"/>
                  </a:lnTo>
                  <a:lnTo>
                    <a:pt x="13746" y="2341"/>
                  </a:lnTo>
                  <a:lnTo>
                    <a:pt x="13468" y="2107"/>
                  </a:lnTo>
                  <a:lnTo>
                    <a:pt x="13329" y="2575"/>
                  </a:lnTo>
                  <a:lnTo>
                    <a:pt x="13191" y="2809"/>
                  </a:lnTo>
                  <a:lnTo>
                    <a:pt x="13052" y="2809"/>
                  </a:lnTo>
                  <a:lnTo>
                    <a:pt x="12774" y="2575"/>
                  </a:lnTo>
                  <a:lnTo>
                    <a:pt x="12774" y="3043"/>
                  </a:lnTo>
                  <a:lnTo>
                    <a:pt x="12496" y="3277"/>
                  </a:lnTo>
                  <a:lnTo>
                    <a:pt x="12357" y="3511"/>
                  </a:lnTo>
                  <a:lnTo>
                    <a:pt x="12357" y="3979"/>
                  </a:lnTo>
                  <a:lnTo>
                    <a:pt x="12357" y="4447"/>
                  </a:lnTo>
                  <a:lnTo>
                    <a:pt x="12219" y="4447"/>
                  </a:lnTo>
                  <a:lnTo>
                    <a:pt x="12080" y="5149"/>
                  </a:lnTo>
                  <a:lnTo>
                    <a:pt x="11802" y="5383"/>
                  </a:lnTo>
                  <a:lnTo>
                    <a:pt x="12080" y="5851"/>
                  </a:lnTo>
                  <a:lnTo>
                    <a:pt x="11802" y="6320"/>
                  </a:lnTo>
                  <a:lnTo>
                    <a:pt x="11524" y="6554"/>
                  </a:lnTo>
                  <a:lnTo>
                    <a:pt x="11524" y="6085"/>
                  </a:lnTo>
                  <a:lnTo>
                    <a:pt x="11385" y="5617"/>
                  </a:lnTo>
                  <a:lnTo>
                    <a:pt x="11247" y="5617"/>
                  </a:lnTo>
                  <a:lnTo>
                    <a:pt x="10830" y="5617"/>
                  </a:lnTo>
                  <a:lnTo>
                    <a:pt x="10691" y="5617"/>
                  </a:lnTo>
                  <a:lnTo>
                    <a:pt x="10552" y="5149"/>
                  </a:lnTo>
                  <a:lnTo>
                    <a:pt x="10830" y="4915"/>
                  </a:lnTo>
                  <a:lnTo>
                    <a:pt x="11108" y="4681"/>
                  </a:lnTo>
                  <a:lnTo>
                    <a:pt x="11247" y="4213"/>
                  </a:lnTo>
                  <a:lnTo>
                    <a:pt x="11247" y="3979"/>
                  </a:lnTo>
                  <a:lnTo>
                    <a:pt x="11524" y="3979"/>
                  </a:lnTo>
                  <a:lnTo>
                    <a:pt x="11802" y="3511"/>
                  </a:lnTo>
                  <a:lnTo>
                    <a:pt x="11802" y="3043"/>
                  </a:lnTo>
                  <a:lnTo>
                    <a:pt x="12080" y="2809"/>
                  </a:lnTo>
                  <a:lnTo>
                    <a:pt x="11941" y="2107"/>
                  </a:lnTo>
                  <a:lnTo>
                    <a:pt x="12080" y="1638"/>
                  </a:lnTo>
                  <a:lnTo>
                    <a:pt x="12357" y="1404"/>
                  </a:lnTo>
                  <a:lnTo>
                    <a:pt x="12496" y="702"/>
                  </a:lnTo>
                  <a:lnTo>
                    <a:pt x="12913" y="702"/>
                  </a:lnTo>
                  <a:lnTo>
                    <a:pt x="13052" y="468"/>
                  </a:lnTo>
                  <a:lnTo>
                    <a:pt x="13052" y="0"/>
                  </a:lnTo>
                  <a:lnTo>
                    <a:pt x="12635" y="0"/>
                  </a:lnTo>
                  <a:lnTo>
                    <a:pt x="12357" y="234"/>
                  </a:lnTo>
                  <a:lnTo>
                    <a:pt x="11802" y="1404"/>
                  </a:lnTo>
                  <a:lnTo>
                    <a:pt x="11385" y="2575"/>
                  </a:lnTo>
                  <a:lnTo>
                    <a:pt x="10830" y="3511"/>
                  </a:lnTo>
                  <a:lnTo>
                    <a:pt x="10414" y="4213"/>
                  </a:lnTo>
                  <a:lnTo>
                    <a:pt x="9858" y="4681"/>
                  </a:lnTo>
                  <a:lnTo>
                    <a:pt x="9025" y="5383"/>
                  </a:lnTo>
                  <a:lnTo>
                    <a:pt x="7775" y="6085"/>
                  </a:lnTo>
                  <a:lnTo>
                    <a:pt x="6804" y="6320"/>
                  </a:lnTo>
                  <a:lnTo>
                    <a:pt x="6387" y="6320"/>
                  </a:lnTo>
                  <a:lnTo>
                    <a:pt x="6109" y="6554"/>
                  </a:lnTo>
                  <a:lnTo>
                    <a:pt x="6109" y="7256"/>
                  </a:lnTo>
                  <a:lnTo>
                    <a:pt x="5970" y="7490"/>
                  </a:lnTo>
                  <a:lnTo>
                    <a:pt x="5693" y="7724"/>
                  </a:lnTo>
                  <a:lnTo>
                    <a:pt x="4721" y="7724"/>
                  </a:lnTo>
                  <a:lnTo>
                    <a:pt x="4582" y="7724"/>
                  </a:lnTo>
                  <a:lnTo>
                    <a:pt x="4443" y="8192"/>
                  </a:lnTo>
                  <a:lnTo>
                    <a:pt x="4304" y="8426"/>
                  </a:lnTo>
                  <a:lnTo>
                    <a:pt x="3749" y="7958"/>
                  </a:lnTo>
                  <a:lnTo>
                    <a:pt x="3610" y="8192"/>
                  </a:lnTo>
                  <a:lnTo>
                    <a:pt x="3610" y="8426"/>
                  </a:lnTo>
                  <a:lnTo>
                    <a:pt x="3749" y="8894"/>
                  </a:lnTo>
                  <a:lnTo>
                    <a:pt x="3610" y="9128"/>
                  </a:lnTo>
                  <a:lnTo>
                    <a:pt x="3332" y="8894"/>
                  </a:lnTo>
                  <a:lnTo>
                    <a:pt x="3055" y="8894"/>
                  </a:lnTo>
                  <a:lnTo>
                    <a:pt x="2638" y="9596"/>
                  </a:lnTo>
                  <a:lnTo>
                    <a:pt x="2360" y="10064"/>
                  </a:lnTo>
                  <a:lnTo>
                    <a:pt x="2499" y="10533"/>
                  </a:lnTo>
                  <a:lnTo>
                    <a:pt x="2499" y="10767"/>
                  </a:lnTo>
                  <a:lnTo>
                    <a:pt x="2222" y="10533"/>
                  </a:lnTo>
                  <a:lnTo>
                    <a:pt x="2083" y="10533"/>
                  </a:lnTo>
                  <a:lnTo>
                    <a:pt x="1944" y="10767"/>
                  </a:lnTo>
                  <a:lnTo>
                    <a:pt x="2083" y="11235"/>
                  </a:lnTo>
                  <a:lnTo>
                    <a:pt x="1944" y="11469"/>
                  </a:lnTo>
                  <a:lnTo>
                    <a:pt x="1805" y="11469"/>
                  </a:lnTo>
                  <a:lnTo>
                    <a:pt x="1805" y="11937"/>
                  </a:lnTo>
                  <a:lnTo>
                    <a:pt x="1666" y="11937"/>
                  </a:lnTo>
                  <a:lnTo>
                    <a:pt x="1388" y="11937"/>
                  </a:lnTo>
                  <a:lnTo>
                    <a:pt x="1250" y="11703"/>
                  </a:lnTo>
                  <a:lnTo>
                    <a:pt x="1250" y="12171"/>
                  </a:lnTo>
                  <a:lnTo>
                    <a:pt x="1111" y="12405"/>
                  </a:lnTo>
                  <a:lnTo>
                    <a:pt x="972" y="12639"/>
                  </a:lnTo>
                  <a:lnTo>
                    <a:pt x="833" y="12639"/>
                  </a:lnTo>
                  <a:lnTo>
                    <a:pt x="555" y="12405"/>
                  </a:lnTo>
                  <a:lnTo>
                    <a:pt x="417" y="13575"/>
                  </a:lnTo>
                  <a:lnTo>
                    <a:pt x="278" y="14043"/>
                  </a:lnTo>
                  <a:lnTo>
                    <a:pt x="139" y="14277"/>
                  </a:lnTo>
                  <a:lnTo>
                    <a:pt x="0" y="14746"/>
                  </a:lnTo>
                  <a:lnTo>
                    <a:pt x="0" y="15214"/>
                  </a:lnTo>
                  <a:lnTo>
                    <a:pt x="139" y="15448"/>
                  </a:lnTo>
                  <a:lnTo>
                    <a:pt x="278" y="15916"/>
                  </a:lnTo>
                  <a:lnTo>
                    <a:pt x="278" y="16150"/>
                  </a:lnTo>
                  <a:lnTo>
                    <a:pt x="694" y="16150"/>
                  </a:lnTo>
                  <a:lnTo>
                    <a:pt x="833" y="15916"/>
                  </a:lnTo>
                  <a:lnTo>
                    <a:pt x="972" y="15448"/>
                  </a:lnTo>
                  <a:lnTo>
                    <a:pt x="1111" y="14980"/>
                  </a:lnTo>
                  <a:lnTo>
                    <a:pt x="1250" y="14980"/>
                  </a:lnTo>
                  <a:lnTo>
                    <a:pt x="1527" y="14746"/>
                  </a:lnTo>
                  <a:lnTo>
                    <a:pt x="1805" y="14512"/>
                  </a:lnTo>
                  <a:lnTo>
                    <a:pt x="2083" y="14746"/>
                  </a:lnTo>
                  <a:lnTo>
                    <a:pt x="2083" y="14980"/>
                  </a:lnTo>
                  <a:lnTo>
                    <a:pt x="2083" y="15448"/>
                  </a:lnTo>
                  <a:lnTo>
                    <a:pt x="1805" y="15448"/>
                  </a:lnTo>
                  <a:lnTo>
                    <a:pt x="1388" y="15916"/>
                  </a:lnTo>
                  <a:lnTo>
                    <a:pt x="1250" y="16150"/>
                  </a:lnTo>
                  <a:lnTo>
                    <a:pt x="1111" y="16384"/>
                  </a:lnTo>
                  <a:lnTo>
                    <a:pt x="1388" y="16384"/>
                  </a:lnTo>
                  <a:lnTo>
                    <a:pt x="1527" y="16384"/>
                  </a:lnTo>
                  <a:lnTo>
                    <a:pt x="1944" y="15916"/>
                  </a:lnTo>
                  <a:lnTo>
                    <a:pt x="2222" y="15682"/>
                  </a:lnTo>
                  <a:lnTo>
                    <a:pt x="2638" y="15448"/>
                  </a:lnTo>
                  <a:lnTo>
                    <a:pt x="2777" y="14746"/>
                  </a:lnTo>
                  <a:lnTo>
                    <a:pt x="3055" y="14512"/>
                  </a:lnTo>
                  <a:lnTo>
                    <a:pt x="4027" y="13809"/>
                  </a:lnTo>
                  <a:lnTo>
                    <a:pt x="4304" y="13341"/>
                  </a:lnTo>
                  <a:lnTo>
                    <a:pt x="4582" y="13341"/>
                  </a:lnTo>
                  <a:lnTo>
                    <a:pt x="4999" y="13107"/>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8" name="ny4"/>
            <p:cNvSpPr>
              <a:spLocks noChangeAspect="1"/>
            </p:cNvSpPr>
            <p:nvPr/>
          </p:nvSpPr>
          <p:spPr bwMode="auto">
            <a:xfrm>
              <a:off x="4237" y="1175"/>
              <a:ext cx="574" cy="501"/>
            </a:xfrm>
            <a:custGeom>
              <a:avLst/>
              <a:gdLst/>
              <a:ahLst/>
              <a:cxnLst>
                <a:cxn ang="0">
                  <a:pos x="11465" y="13146"/>
                </a:cxn>
                <a:cxn ang="0">
                  <a:pos x="11850" y="13294"/>
                </a:cxn>
                <a:cxn ang="0">
                  <a:pos x="12106" y="13686"/>
                </a:cxn>
                <a:cxn ang="0">
                  <a:pos x="12406" y="14471"/>
                </a:cxn>
                <a:cxn ang="0">
                  <a:pos x="12919" y="14618"/>
                </a:cxn>
                <a:cxn ang="0">
                  <a:pos x="14202" y="15207"/>
                </a:cxn>
                <a:cxn ang="0">
                  <a:pos x="15571" y="16041"/>
                </a:cxn>
                <a:cxn ang="0">
                  <a:pos x="15913" y="16286"/>
                </a:cxn>
                <a:cxn ang="0">
                  <a:pos x="15999" y="15844"/>
                </a:cxn>
                <a:cxn ang="0">
                  <a:pos x="15913" y="15109"/>
                </a:cxn>
                <a:cxn ang="0">
                  <a:pos x="16042" y="13392"/>
                </a:cxn>
                <a:cxn ang="0">
                  <a:pos x="15700" y="10252"/>
                </a:cxn>
                <a:cxn ang="0">
                  <a:pos x="15700" y="8584"/>
                </a:cxn>
                <a:cxn ang="0">
                  <a:pos x="15528" y="7800"/>
                </a:cxn>
                <a:cxn ang="0">
                  <a:pos x="15357" y="6868"/>
                </a:cxn>
                <a:cxn ang="0">
                  <a:pos x="15143" y="5494"/>
                </a:cxn>
                <a:cxn ang="0">
                  <a:pos x="14887" y="5298"/>
                </a:cxn>
                <a:cxn ang="0">
                  <a:pos x="14716" y="5494"/>
                </a:cxn>
                <a:cxn ang="0">
                  <a:pos x="14673" y="4709"/>
                </a:cxn>
                <a:cxn ang="0">
                  <a:pos x="14416" y="4121"/>
                </a:cxn>
                <a:cxn ang="0">
                  <a:pos x="14245" y="3238"/>
                </a:cxn>
                <a:cxn ang="0">
                  <a:pos x="14288" y="2453"/>
                </a:cxn>
                <a:cxn ang="0">
                  <a:pos x="14031" y="1717"/>
                </a:cxn>
                <a:cxn ang="0">
                  <a:pos x="13775" y="736"/>
                </a:cxn>
                <a:cxn ang="0">
                  <a:pos x="12106" y="491"/>
                </a:cxn>
                <a:cxn ang="0">
                  <a:pos x="10481" y="932"/>
                </a:cxn>
                <a:cxn ang="0">
                  <a:pos x="9967" y="1079"/>
                </a:cxn>
                <a:cxn ang="0">
                  <a:pos x="9240" y="1815"/>
                </a:cxn>
                <a:cxn ang="0">
                  <a:pos x="8342" y="3532"/>
                </a:cxn>
                <a:cxn ang="0">
                  <a:pos x="7999" y="4366"/>
                </a:cxn>
                <a:cxn ang="0">
                  <a:pos x="7187" y="5298"/>
                </a:cxn>
                <a:cxn ang="0">
                  <a:pos x="7443" y="5837"/>
                </a:cxn>
                <a:cxn ang="0">
                  <a:pos x="7486" y="5494"/>
                </a:cxn>
                <a:cxn ang="0">
                  <a:pos x="7743" y="5494"/>
                </a:cxn>
                <a:cxn ang="0">
                  <a:pos x="7743" y="6132"/>
                </a:cxn>
                <a:cxn ang="0">
                  <a:pos x="7529" y="6328"/>
                </a:cxn>
                <a:cxn ang="0">
                  <a:pos x="7871" y="7015"/>
                </a:cxn>
                <a:cxn ang="0">
                  <a:pos x="7614" y="7554"/>
                </a:cxn>
                <a:cxn ang="0">
                  <a:pos x="7272" y="7898"/>
                </a:cxn>
                <a:cxn ang="0">
                  <a:pos x="6973" y="8241"/>
                </a:cxn>
                <a:cxn ang="0">
                  <a:pos x="6631" y="8633"/>
                </a:cxn>
                <a:cxn ang="0">
                  <a:pos x="6288" y="8928"/>
                </a:cxn>
                <a:cxn ang="0">
                  <a:pos x="5262" y="9026"/>
                </a:cxn>
                <a:cxn ang="0">
                  <a:pos x="4834" y="9271"/>
                </a:cxn>
                <a:cxn ang="0">
                  <a:pos x="4149" y="9026"/>
                </a:cxn>
                <a:cxn ang="0">
                  <a:pos x="3166" y="9173"/>
                </a:cxn>
                <a:cxn ang="0">
                  <a:pos x="2053" y="9516"/>
                </a:cxn>
                <a:cxn ang="0">
                  <a:pos x="1283" y="10252"/>
                </a:cxn>
                <a:cxn ang="0">
                  <a:pos x="1283" y="10694"/>
                </a:cxn>
                <a:cxn ang="0">
                  <a:pos x="1540" y="11086"/>
                </a:cxn>
                <a:cxn ang="0">
                  <a:pos x="1754" y="11331"/>
                </a:cxn>
                <a:cxn ang="0">
                  <a:pos x="1626" y="12067"/>
                </a:cxn>
                <a:cxn ang="0">
                  <a:pos x="1412" y="12705"/>
                </a:cxn>
                <a:cxn ang="0">
                  <a:pos x="898" y="13146"/>
                </a:cxn>
                <a:cxn ang="0">
                  <a:pos x="128" y="14078"/>
                </a:cxn>
                <a:cxn ang="0">
                  <a:pos x="2267" y="14814"/>
                </a:cxn>
                <a:cxn ang="0">
                  <a:pos x="7144" y="13735"/>
                </a:cxn>
                <a:cxn ang="0">
                  <a:pos x="10823" y="12852"/>
                </a:cxn>
              </a:cxnLst>
              <a:rect l="0" t="0" r="r" b="b"/>
              <a:pathLst>
                <a:path w="16384" h="16384">
                  <a:moveTo>
                    <a:pt x="11037" y="12803"/>
                  </a:moveTo>
                  <a:lnTo>
                    <a:pt x="11165" y="12754"/>
                  </a:lnTo>
                  <a:lnTo>
                    <a:pt x="11293" y="12901"/>
                  </a:lnTo>
                  <a:lnTo>
                    <a:pt x="11379" y="12950"/>
                  </a:lnTo>
                  <a:lnTo>
                    <a:pt x="11465" y="13146"/>
                  </a:lnTo>
                  <a:lnTo>
                    <a:pt x="11507" y="13245"/>
                  </a:lnTo>
                  <a:lnTo>
                    <a:pt x="11593" y="13245"/>
                  </a:lnTo>
                  <a:lnTo>
                    <a:pt x="11721" y="13195"/>
                  </a:lnTo>
                  <a:lnTo>
                    <a:pt x="11764" y="13245"/>
                  </a:lnTo>
                  <a:lnTo>
                    <a:pt x="11850" y="13294"/>
                  </a:lnTo>
                  <a:lnTo>
                    <a:pt x="11892" y="13343"/>
                  </a:lnTo>
                  <a:lnTo>
                    <a:pt x="11935" y="13441"/>
                  </a:lnTo>
                  <a:lnTo>
                    <a:pt x="12021" y="13539"/>
                  </a:lnTo>
                  <a:lnTo>
                    <a:pt x="12106" y="13588"/>
                  </a:lnTo>
                  <a:lnTo>
                    <a:pt x="12106" y="13686"/>
                  </a:lnTo>
                  <a:lnTo>
                    <a:pt x="12149" y="14078"/>
                  </a:lnTo>
                  <a:lnTo>
                    <a:pt x="12192" y="14128"/>
                  </a:lnTo>
                  <a:lnTo>
                    <a:pt x="12277" y="14226"/>
                  </a:lnTo>
                  <a:lnTo>
                    <a:pt x="12363" y="14373"/>
                  </a:lnTo>
                  <a:lnTo>
                    <a:pt x="12406" y="14471"/>
                  </a:lnTo>
                  <a:lnTo>
                    <a:pt x="12491" y="14520"/>
                  </a:lnTo>
                  <a:lnTo>
                    <a:pt x="12577" y="14520"/>
                  </a:lnTo>
                  <a:lnTo>
                    <a:pt x="12705" y="14569"/>
                  </a:lnTo>
                  <a:lnTo>
                    <a:pt x="12833" y="14618"/>
                  </a:lnTo>
                  <a:lnTo>
                    <a:pt x="12919" y="14618"/>
                  </a:lnTo>
                  <a:lnTo>
                    <a:pt x="13047" y="14569"/>
                  </a:lnTo>
                  <a:lnTo>
                    <a:pt x="13090" y="14667"/>
                  </a:lnTo>
                  <a:lnTo>
                    <a:pt x="13176" y="14716"/>
                  </a:lnTo>
                  <a:lnTo>
                    <a:pt x="13218" y="14814"/>
                  </a:lnTo>
                  <a:lnTo>
                    <a:pt x="14202" y="15207"/>
                  </a:lnTo>
                  <a:lnTo>
                    <a:pt x="14587" y="15305"/>
                  </a:lnTo>
                  <a:lnTo>
                    <a:pt x="14716" y="15354"/>
                  </a:lnTo>
                  <a:lnTo>
                    <a:pt x="15571" y="15697"/>
                  </a:lnTo>
                  <a:lnTo>
                    <a:pt x="15614" y="16041"/>
                  </a:lnTo>
                  <a:lnTo>
                    <a:pt x="15571" y="16041"/>
                  </a:lnTo>
                  <a:lnTo>
                    <a:pt x="15742" y="16384"/>
                  </a:lnTo>
                  <a:lnTo>
                    <a:pt x="15700" y="16384"/>
                  </a:lnTo>
                  <a:lnTo>
                    <a:pt x="15657" y="16237"/>
                  </a:lnTo>
                  <a:lnTo>
                    <a:pt x="15913" y="16335"/>
                  </a:lnTo>
                  <a:lnTo>
                    <a:pt x="15913" y="16286"/>
                  </a:lnTo>
                  <a:lnTo>
                    <a:pt x="15871" y="16139"/>
                  </a:lnTo>
                  <a:lnTo>
                    <a:pt x="15828" y="16090"/>
                  </a:lnTo>
                  <a:lnTo>
                    <a:pt x="15871" y="16041"/>
                  </a:lnTo>
                  <a:lnTo>
                    <a:pt x="15999" y="15943"/>
                  </a:lnTo>
                  <a:lnTo>
                    <a:pt x="15999" y="15844"/>
                  </a:lnTo>
                  <a:lnTo>
                    <a:pt x="16042" y="15795"/>
                  </a:lnTo>
                  <a:lnTo>
                    <a:pt x="16085" y="15697"/>
                  </a:lnTo>
                  <a:lnTo>
                    <a:pt x="16127" y="15599"/>
                  </a:lnTo>
                  <a:lnTo>
                    <a:pt x="16127" y="15452"/>
                  </a:lnTo>
                  <a:lnTo>
                    <a:pt x="15913" y="15109"/>
                  </a:lnTo>
                  <a:lnTo>
                    <a:pt x="16298" y="14667"/>
                  </a:lnTo>
                  <a:lnTo>
                    <a:pt x="16384" y="14520"/>
                  </a:lnTo>
                  <a:lnTo>
                    <a:pt x="16170" y="14275"/>
                  </a:lnTo>
                  <a:lnTo>
                    <a:pt x="16127" y="14029"/>
                  </a:lnTo>
                  <a:lnTo>
                    <a:pt x="16042" y="13392"/>
                  </a:lnTo>
                  <a:lnTo>
                    <a:pt x="15956" y="12803"/>
                  </a:lnTo>
                  <a:lnTo>
                    <a:pt x="15742" y="11381"/>
                  </a:lnTo>
                  <a:lnTo>
                    <a:pt x="15657" y="11233"/>
                  </a:lnTo>
                  <a:lnTo>
                    <a:pt x="15700" y="10890"/>
                  </a:lnTo>
                  <a:lnTo>
                    <a:pt x="15700" y="10252"/>
                  </a:lnTo>
                  <a:lnTo>
                    <a:pt x="15700" y="9762"/>
                  </a:lnTo>
                  <a:lnTo>
                    <a:pt x="15742" y="9516"/>
                  </a:lnTo>
                  <a:lnTo>
                    <a:pt x="15742" y="9173"/>
                  </a:lnTo>
                  <a:lnTo>
                    <a:pt x="15742" y="8732"/>
                  </a:lnTo>
                  <a:lnTo>
                    <a:pt x="15700" y="8584"/>
                  </a:lnTo>
                  <a:lnTo>
                    <a:pt x="15657" y="8437"/>
                  </a:lnTo>
                  <a:lnTo>
                    <a:pt x="15614" y="8290"/>
                  </a:lnTo>
                  <a:lnTo>
                    <a:pt x="15657" y="8241"/>
                  </a:lnTo>
                  <a:lnTo>
                    <a:pt x="15571" y="7996"/>
                  </a:lnTo>
                  <a:lnTo>
                    <a:pt x="15528" y="7800"/>
                  </a:lnTo>
                  <a:lnTo>
                    <a:pt x="15486" y="7603"/>
                  </a:lnTo>
                  <a:lnTo>
                    <a:pt x="15443" y="7309"/>
                  </a:lnTo>
                  <a:lnTo>
                    <a:pt x="15443" y="7162"/>
                  </a:lnTo>
                  <a:lnTo>
                    <a:pt x="15400" y="6966"/>
                  </a:lnTo>
                  <a:lnTo>
                    <a:pt x="15357" y="6868"/>
                  </a:lnTo>
                  <a:lnTo>
                    <a:pt x="15272" y="6377"/>
                  </a:lnTo>
                  <a:lnTo>
                    <a:pt x="15229" y="6132"/>
                  </a:lnTo>
                  <a:lnTo>
                    <a:pt x="15186" y="5837"/>
                  </a:lnTo>
                  <a:lnTo>
                    <a:pt x="15143" y="5739"/>
                  </a:lnTo>
                  <a:lnTo>
                    <a:pt x="15143" y="5494"/>
                  </a:lnTo>
                  <a:lnTo>
                    <a:pt x="15101" y="5494"/>
                  </a:lnTo>
                  <a:lnTo>
                    <a:pt x="15058" y="5445"/>
                  </a:lnTo>
                  <a:lnTo>
                    <a:pt x="15015" y="5396"/>
                  </a:lnTo>
                  <a:lnTo>
                    <a:pt x="14972" y="5298"/>
                  </a:lnTo>
                  <a:lnTo>
                    <a:pt x="14887" y="5298"/>
                  </a:lnTo>
                  <a:lnTo>
                    <a:pt x="14844" y="5298"/>
                  </a:lnTo>
                  <a:lnTo>
                    <a:pt x="14801" y="5347"/>
                  </a:lnTo>
                  <a:lnTo>
                    <a:pt x="14758" y="5445"/>
                  </a:lnTo>
                  <a:lnTo>
                    <a:pt x="14758" y="5543"/>
                  </a:lnTo>
                  <a:lnTo>
                    <a:pt x="14716" y="5494"/>
                  </a:lnTo>
                  <a:lnTo>
                    <a:pt x="14630" y="5200"/>
                  </a:lnTo>
                  <a:lnTo>
                    <a:pt x="14630" y="5053"/>
                  </a:lnTo>
                  <a:lnTo>
                    <a:pt x="14673" y="4905"/>
                  </a:lnTo>
                  <a:lnTo>
                    <a:pt x="14673" y="4807"/>
                  </a:lnTo>
                  <a:lnTo>
                    <a:pt x="14673" y="4709"/>
                  </a:lnTo>
                  <a:lnTo>
                    <a:pt x="14630" y="4660"/>
                  </a:lnTo>
                  <a:lnTo>
                    <a:pt x="14587" y="4562"/>
                  </a:lnTo>
                  <a:lnTo>
                    <a:pt x="14545" y="4415"/>
                  </a:lnTo>
                  <a:lnTo>
                    <a:pt x="14502" y="4268"/>
                  </a:lnTo>
                  <a:lnTo>
                    <a:pt x="14416" y="4121"/>
                  </a:lnTo>
                  <a:lnTo>
                    <a:pt x="14373" y="4022"/>
                  </a:lnTo>
                  <a:lnTo>
                    <a:pt x="14331" y="3875"/>
                  </a:lnTo>
                  <a:lnTo>
                    <a:pt x="14245" y="3679"/>
                  </a:lnTo>
                  <a:lnTo>
                    <a:pt x="14245" y="3385"/>
                  </a:lnTo>
                  <a:lnTo>
                    <a:pt x="14245" y="3238"/>
                  </a:lnTo>
                  <a:lnTo>
                    <a:pt x="14288" y="3139"/>
                  </a:lnTo>
                  <a:lnTo>
                    <a:pt x="14373" y="2943"/>
                  </a:lnTo>
                  <a:lnTo>
                    <a:pt x="14373" y="2796"/>
                  </a:lnTo>
                  <a:lnTo>
                    <a:pt x="14331" y="2649"/>
                  </a:lnTo>
                  <a:lnTo>
                    <a:pt x="14288" y="2453"/>
                  </a:lnTo>
                  <a:lnTo>
                    <a:pt x="14245" y="2256"/>
                  </a:lnTo>
                  <a:lnTo>
                    <a:pt x="14202" y="2060"/>
                  </a:lnTo>
                  <a:lnTo>
                    <a:pt x="14117" y="1913"/>
                  </a:lnTo>
                  <a:lnTo>
                    <a:pt x="14031" y="1766"/>
                  </a:lnTo>
                  <a:lnTo>
                    <a:pt x="14031" y="1717"/>
                  </a:lnTo>
                  <a:lnTo>
                    <a:pt x="13988" y="1570"/>
                  </a:lnTo>
                  <a:lnTo>
                    <a:pt x="13903" y="1275"/>
                  </a:lnTo>
                  <a:lnTo>
                    <a:pt x="13903" y="883"/>
                  </a:lnTo>
                  <a:lnTo>
                    <a:pt x="13860" y="785"/>
                  </a:lnTo>
                  <a:lnTo>
                    <a:pt x="13775" y="736"/>
                  </a:lnTo>
                  <a:lnTo>
                    <a:pt x="13732" y="589"/>
                  </a:lnTo>
                  <a:lnTo>
                    <a:pt x="13775" y="245"/>
                  </a:lnTo>
                  <a:lnTo>
                    <a:pt x="13732" y="196"/>
                  </a:lnTo>
                  <a:lnTo>
                    <a:pt x="13689" y="0"/>
                  </a:lnTo>
                  <a:lnTo>
                    <a:pt x="12106" y="491"/>
                  </a:lnTo>
                  <a:lnTo>
                    <a:pt x="11678" y="589"/>
                  </a:lnTo>
                  <a:lnTo>
                    <a:pt x="11293" y="736"/>
                  </a:lnTo>
                  <a:lnTo>
                    <a:pt x="10994" y="785"/>
                  </a:lnTo>
                  <a:lnTo>
                    <a:pt x="10695" y="834"/>
                  </a:lnTo>
                  <a:lnTo>
                    <a:pt x="10481" y="932"/>
                  </a:lnTo>
                  <a:lnTo>
                    <a:pt x="10438" y="981"/>
                  </a:lnTo>
                  <a:lnTo>
                    <a:pt x="10267" y="932"/>
                  </a:lnTo>
                  <a:lnTo>
                    <a:pt x="10181" y="932"/>
                  </a:lnTo>
                  <a:lnTo>
                    <a:pt x="10053" y="1079"/>
                  </a:lnTo>
                  <a:lnTo>
                    <a:pt x="9967" y="1079"/>
                  </a:lnTo>
                  <a:lnTo>
                    <a:pt x="9839" y="1177"/>
                  </a:lnTo>
                  <a:lnTo>
                    <a:pt x="9753" y="1324"/>
                  </a:lnTo>
                  <a:lnTo>
                    <a:pt x="9668" y="1423"/>
                  </a:lnTo>
                  <a:lnTo>
                    <a:pt x="9368" y="1668"/>
                  </a:lnTo>
                  <a:lnTo>
                    <a:pt x="9240" y="1815"/>
                  </a:lnTo>
                  <a:lnTo>
                    <a:pt x="8855" y="2453"/>
                  </a:lnTo>
                  <a:lnTo>
                    <a:pt x="8556" y="2992"/>
                  </a:lnTo>
                  <a:lnTo>
                    <a:pt x="8385" y="3287"/>
                  </a:lnTo>
                  <a:lnTo>
                    <a:pt x="8299" y="3483"/>
                  </a:lnTo>
                  <a:lnTo>
                    <a:pt x="8342" y="3532"/>
                  </a:lnTo>
                  <a:lnTo>
                    <a:pt x="8342" y="3679"/>
                  </a:lnTo>
                  <a:lnTo>
                    <a:pt x="8299" y="3777"/>
                  </a:lnTo>
                  <a:lnTo>
                    <a:pt x="8256" y="3924"/>
                  </a:lnTo>
                  <a:lnTo>
                    <a:pt x="8085" y="4170"/>
                  </a:lnTo>
                  <a:lnTo>
                    <a:pt x="7999" y="4366"/>
                  </a:lnTo>
                  <a:lnTo>
                    <a:pt x="7871" y="4562"/>
                  </a:lnTo>
                  <a:lnTo>
                    <a:pt x="7614" y="4807"/>
                  </a:lnTo>
                  <a:lnTo>
                    <a:pt x="7272" y="5151"/>
                  </a:lnTo>
                  <a:lnTo>
                    <a:pt x="7229" y="5200"/>
                  </a:lnTo>
                  <a:lnTo>
                    <a:pt x="7187" y="5298"/>
                  </a:lnTo>
                  <a:lnTo>
                    <a:pt x="7187" y="5396"/>
                  </a:lnTo>
                  <a:lnTo>
                    <a:pt x="7315" y="5494"/>
                  </a:lnTo>
                  <a:lnTo>
                    <a:pt x="7401" y="5690"/>
                  </a:lnTo>
                  <a:lnTo>
                    <a:pt x="7443" y="5788"/>
                  </a:lnTo>
                  <a:lnTo>
                    <a:pt x="7443" y="5837"/>
                  </a:lnTo>
                  <a:lnTo>
                    <a:pt x="7529" y="5837"/>
                  </a:lnTo>
                  <a:lnTo>
                    <a:pt x="7572" y="5739"/>
                  </a:lnTo>
                  <a:lnTo>
                    <a:pt x="7572" y="5592"/>
                  </a:lnTo>
                  <a:lnTo>
                    <a:pt x="7486" y="5543"/>
                  </a:lnTo>
                  <a:lnTo>
                    <a:pt x="7486" y="5494"/>
                  </a:lnTo>
                  <a:lnTo>
                    <a:pt x="7486" y="5445"/>
                  </a:lnTo>
                  <a:lnTo>
                    <a:pt x="7572" y="5445"/>
                  </a:lnTo>
                  <a:lnTo>
                    <a:pt x="7614" y="5445"/>
                  </a:lnTo>
                  <a:lnTo>
                    <a:pt x="7657" y="5543"/>
                  </a:lnTo>
                  <a:lnTo>
                    <a:pt x="7743" y="5494"/>
                  </a:lnTo>
                  <a:lnTo>
                    <a:pt x="7743" y="5543"/>
                  </a:lnTo>
                  <a:lnTo>
                    <a:pt x="7657" y="5739"/>
                  </a:lnTo>
                  <a:lnTo>
                    <a:pt x="7786" y="5788"/>
                  </a:lnTo>
                  <a:lnTo>
                    <a:pt x="7786" y="5985"/>
                  </a:lnTo>
                  <a:lnTo>
                    <a:pt x="7743" y="6132"/>
                  </a:lnTo>
                  <a:lnTo>
                    <a:pt x="7657" y="6181"/>
                  </a:lnTo>
                  <a:lnTo>
                    <a:pt x="7614" y="6132"/>
                  </a:lnTo>
                  <a:lnTo>
                    <a:pt x="7572" y="6132"/>
                  </a:lnTo>
                  <a:lnTo>
                    <a:pt x="7529" y="6230"/>
                  </a:lnTo>
                  <a:lnTo>
                    <a:pt x="7529" y="6328"/>
                  </a:lnTo>
                  <a:lnTo>
                    <a:pt x="7572" y="6377"/>
                  </a:lnTo>
                  <a:lnTo>
                    <a:pt x="7700" y="6524"/>
                  </a:lnTo>
                  <a:lnTo>
                    <a:pt x="7743" y="6671"/>
                  </a:lnTo>
                  <a:lnTo>
                    <a:pt x="7828" y="6868"/>
                  </a:lnTo>
                  <a:lnTo>
                    <a:pt x="7871" y="7015"/>
                  </a:lnTo>
                  <a:lnTo>
                    <a:pt x="7871" y="7211"/>
                  </a:lnTo>
                  <a:lnTo>
                    <a:pt x="7871" y="7309"/>
                  </a:lnTo>
                  <a:lnTo>
                    <a:pt x="7828" y="7456"/>
                  </a:lnTo>
                  <a:lnTo>
                    <a:pt x="7786" y="7554"/>
                  </a:lnTo>
                  <a:lnTo>
                    <a:pt x="7614" y="7554"/>
                  </a:lnTo>
                  <a:lnTo>
                    <a:pt x="7486" y="7554"/>
                  </a:lnTo>
                  <a:lnTo>
                    <a:pt x="7401" y="7603"/>
                  </a:lnTo>
                  <a:lnTo>
                    <a:pt x="7315" y="7701"/>
                  </a:lnTo>
                  <a:lnTo>
                    <a:pt x="7315" y="7800"/>
                  </a:lnTo>
                  <a:lnTo>
                    <a:pt x="7272" y="7898"/>
                  </a:lnTo>
                  <a:lnTo>
                    <a:pt x="7272" y="7947"/>
                  </a:lnTo>
                  <a:lnTo>
                    <a:pt x="7101" y="7947"/>
                  </a:lnTo>
                  <a:lnTo>
                    <a:pt x="7058" y="8094"/>
                  </a:lnTo>
                  <a:lnTo>
                    <a:pt x="6973" y="8143"/>
                  </a:lnTo>
                  <a:lnTo>
                    <a:pt x="6973" y="8241"/>
                  </a:lnTo>
                  <a:lnTo>
                    <a:pt x="6887" y="8339"/>
                  </a:lnTo>
                  <a:lnTo>
                    <a:pt x="6887" y="8486"/>
                  </a:lnTo>
                  <a:lnTo>
                    <a:pt x="6844" y="8486"/>
                  </a:lnTo>
                  <a:lnTo>
                    <a:pt x="6759" y="8486"/>
                  </a:lnTo>
                  <a:lnTo>
                    <a:pt x="6631" y="8633"/>
                  </a:lnTo>
                  <a:lnTo>
                    <a:pt x="6588" y="8683"/>
                  </a:lnTo>
                  <a:lnTo>
                    <a:pt x="6417" y="8732"/>
                  </a:lnTo>
                  <a:lnTo>
                    <a:pt x="6331" y="8732"/>
                  </a:lnTo>
                  <a:lnTo>
                    <a:pt x="6331" y="8830"/>
                  </a:lnTo>
                  <a:lnTo>
                    <a:pt x="6288" y="8928"/>
                  </a:lnTo>
                  <a:lnTo>
                    <a:pt x="6203" y="8830"/>
                  </a:lnTo>
                  <a:lnTo>
                    <a:pt x="5946" y="8879"/>
                  </a:lnTo>
                  <a:lnTo>
                    <a:pt x="5689" y="8928"/>
                  </a:lnTo>
                  <a:lnTo>
                    <a:pt x="5433" y="8977"/>
                  </a:lnTo>
                  <a:lnTo>
                    <a:pt x="5262" y="9026"/>
                  </a:lnTo>
                  <a:lnTo>
                    <a:pt x="5176" y="9075"/>
                  </a:lnTo>
                  <a:lnTo>
                    <a:pt x="5005" y="9173"/>
                  </a:lnTo>
                  <a:lnTo>
                    <a:pt x="4962" y="9271"/>
                  </a:lnTo>
                  <a:lnTo>
                    <a:pt x="4919" y="9369"/>
                  </a:lnTo>
                  <a:lnTo>
                    <a:pt x="4834" y="9271"/>
                  </a:lnTo>
                  <a:lnTo>
                    <a:pt x="4748" y="9320"/>
                  </a:lnTo>
                  <a:lnTo>
                    <a:pt x="4663" y="9271"/>
                  </a:lnTo>
                  <a:lnTo>
                    <a:pt x="4492" y="9173"/>
                  </a:lnTo>
                  <a:lnTo>
                    <a:pt x="4321" y="9075"/>
                  </a:lnTo>
                  <a:lnTo>
                    <a:pt x="4149" y="9026"/>
                  </a:lnTo>
                  <a:lnTo>
                    <a:pt x="3850" y="9075"/>
                  </a:lnTo>
                  <a:lnTo>
                    <a:pt x="3679" y="9075"/>
                  </a:lnTo>
                  <a:lnTo>
                    <a:pt x="3465" y="9075"/>
                  </a:lnTo>
                  <a:lnTo>
                    <a:pt x="3251" y="9173"/>
                  </a:lnTo>
                  <a:lnTo>
                    <a:pt x="3166" y="9173"/>
                  </a:lnTo>
                  <a:lnTo>
                    <a:pt x="3037" y="9222"/>
                  </a:lnTo>
                  <a:lnTo>
                    <a:pt x="2695" y="9320"/>
                  </a:lnTo>
                  <a:lnTo>
                    <a:pt x="2567" y="9320"/>
                  </a:lnTo>
                  <a:lnTo>
                    <a:pt x="2396" y="9369"/>
                  </a:lnTo>
                  <a:lnTo>
                    <a:pt x="2053" y="9516"/>
                  </a:lnTo>
                  <a:lnTo>
                    <a:pt x="1668" y="9713"/>
                  </a:lnTo>
                  <a:lnTo>
                    <a:pt x="1369" y="9860"/>
                  </a:lnTo>
                  <a:lnTo>
                    <a:pt x="1241" y="9909"/>
                  </a:lnTo>
                  <a:lnTo>
                    <a:pt x="1283" y="10056"/>
                  </a:lnTo>
                  <a:lnTo>
                    <a:pt x="1283" y="10252"/>
                  </a:lnTo>
                  <a:lnTo>
                    <a:pt x="1326" y="10448"/>
                  </a:lnTo>
                  <a:lnTo>
                    <a:pt x="1283" y="10498"/>
                  </a:lnTo>
                  <a:lnTo>
                    <a:pt x="1241" y="10547"/>
                  </a:lnTo>
                  <a:lnTo>
                    <a:pt x="1241" y="10596"/>
                  </a:lnTo>
                  <a:lnTo>
                    <a:pt x="1283" y="10694"/>
                  </a:lnTo>
                  <a:lnTo>
                    <a:pt x="1326" y="10694"/>
                  </a:lnTo>
                  <a:lnTo>
                    <a:pt x="1412" y="10792"/>
                  </a:lnTo>
                  <a:lnTo>
                    <a:pt x="1412" y="10890"/>
                  </a:lnTo>
                  <a:lnTo>
                    <a:pt x="1412" y="10988"/>
                  </a:lnTo>
                  <a:lnTo>
                    <a:pt x="1540" y="11086"/>
                  </a:lnTo>
                  <a:lnTo>
                    <a:pt x="1540" y="11184"/>
                  </a:lnTo>
                  <a:lnTo>
                    <a:pt x="1583" y="11086"/>
                  </a:lnTo>
                  <a:lnTo>
                    <a:pt x="1668" y="11086"/>
                  </a:lnTo>
                  <a:lnTo>
                    <a:pt x="1754" y="11184"/>
                  </a:lnTo>
                  <a:lnTo>
                    <a:pt x="1754" y="11331"/>
                  </a:lnTo>
                  <a:lnTo>
                    <a:pt x="1839" y="11479"/>
                  </a:lnTo>
                  <a:lnTo>
                    <a:pt x="1925" y="11675"/>
                  </a:lnTo>
                  <a:lnTo>
                    <a:pt x="1925" y="11822"/>
                  </a:lnTo>
                  <a:lnTo>
                    <a:pt x="1839" y="11920"/>
                  </a:lnTo>
                  <a:lnTo>
                    <a:pt x="1626" y="12067"/>
                  </a:lnTo>
                  <a:lnTo>
                    <a:pt x="1583" y="12116"/>
                  </a:lnTo>
                  <a:lnTo>
                    <a:pt x="1540" y="12214"/>
                  </a:lnTo>
                  <a:lnTo>
                    <a:pt x="1497" y="12362"/>
                  </a:lnTo>
                  <a:lnTo>
                    <a:pt x="1454" y="12558"/>
                  </a:lnTo>
                  <a:lnTo>
                    <a:pt x="1412" y="12705"/>
                  </a:lnTo>
                  <a:lnTo>
                    <a:pt x="1326" y="12754"/>
                  </a:lnTo>
                  <a:lnTo>
                    <a:pt x="1198" y="12852"/>
                  </a:lnTo>
                  <a:lnTo>
                    <a:pt x="1027" y="12999"/>
                  </a:lnTo>
                  <a:lnTo>
                    <a:pt x="941" y="13097"/>
                  </a:lnTo>
                  <a:lnTo>
                    <a:pt x="898" y="13146"/>
                  </a:lnTo>
                  <a:lnTo>
                    <a:pt x="813" y="13195"/>
                  </a:lnTo>
                  <a:lnTo>
                    <a:pt x="770" y="13343"/>
                  </a:lnTo>
                  <a:lnTo>
                    <a:pt x="727" y="13392"/>
                  </a:lnTo>
                  <a:lnTo>
                    <a:pt x="471" y="13735"/>
                  </a:lnTo>
                  <a:lnTo>
                    <a:pt x="128" y="14078"/>
                  </a:lnTo>
                  <a:lnTo>
                    <a:pt x="0" y="14226"/>
                  </a:lnTo>
                  <a:lnTo>
                    <a:pt x="128" y="15207"/>
                  </a:lnTo>
                  <a:lnTo>
                    <a:pt x="513" y="15158"/>
                  </a:lnTo>
                  <a:lnTo>
                    <a:pt x="1882" y="14863"/>
                  </a:lnTo>
                  <a:lnTo>
                    <a:pt x="2267" y="14814"/>
                  </a:lnTo>
                  <a:lnTo>
                    <a:pt x="3764" y="14471"/>
                  </a:lnTo>
                  <a:lnTo>
                    <a:pt x="4021" y="14422"/>
                  </a:lnTo>
                  <a:lnTo>
                    <a:pt x="5176" y="14177"/>
                  </a:lnTo>
                  <a:lnTo>
                    <a:pt x="5518" y="14128"/>
                  </a:lnTo>
                  <a:lnTo>
                    <a:pt x="7144" y="13735"/>
                  </a:lnTo>
                  <a:lnTo>
                    <a:pt x="7229" y="13735"/>
                  </a:lnTo>
                  <a:lnTo>
                    <a:pt x="8171" y="13490"/>
                  </a:lnTo>
                  <a:lnTo>
                    <a:pt x="9197" y="13245"/>
                  </a:lnTo>
                  <a:lnTo>
                    <a:pt x="9283" y="13245"/>
                  </a:lnTo>
                  <a:lnTo>
                    <a:pt x="10823" y="12852"/>
                  </a:lnTo>
                  <a:lnTo>
                    <a:pt x="11037" y="12803"/>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49" name="North_Carolina"/>
            <p:cNvSpPr>
              <a:spLocks noChangeAspect="1"/>
            </p:cNvSpPr>
            <p:nvPr/>
          </p:nvSpPr>
          <p:spPr bwMode="auto">
            <a:xfrm>
              <a:off x="3940" y="2220"/>
              <a:ext cx="816" cy="364"/>
            </a:xfrm>
            <a:custGeom>
              <a:avLst/>
              <a:gdLst/>
              <a:ahLst/>
              <a:cxnLst>
                <a:cxn ang="0">
                  <a:pos x="15179" y="6338"/>
                </a:cxn>
                <a:cxn ang="0">
                  <a:pos x="15511" y="6540"/>
                </a:cxn>
                <a:cxn ang="0">
                  <a:pos x="15902" y="5866"/>
                </a:cxn>
                <a:cxn ang="0">
                  <a:pos x="16233" y="4989"/>
                </a:cxn>
                <a:cxn ang="0">
                  <a:pos x="16354" y="3641"/>
                </a:cxn>
                <a:cxn ang="0">
                  <a:pos x="15812" y="3439"/>
                </a:cxn>
                <a:cxn ang="0">
                  <a:pos x="15631" y="4585"/>
                </a:cxn>
                <a:cxn ang="0">
                  <a:pos x="15601" y="3641"/>
                </a:cxn>
                <a:cxn ang="0">
                  <a:pos x="15119" y="3506"/>
                </a:cxn>
                <a:cxn ang="0">
                  <a:pos x="14426" y="3911"/>
                </a:cxn>
                <a:cxn ang="0">
                  <a:pos x="14155" y="2427"/>
                </a:cxn>
                <a:cxn ang="0">
                  <a:pos x="14246" y="1888"/>
                </a:cxn>
                <a:cxn ang="0">
                  <a:pos x="14487" y="3169"/>
                </a:cxn>
                <a:cxn ang="0">
                  <a:pos x="14999" y="2562"/>
                </a:cxn>
                <a:cxn ang="0">
                  <a:pos x="15149" y="2292"/>
                </a:cxn>
                <a:cxn ang="0">
                  <a:pos x="15480" y="2158"/>
                </a:cxn>
                <a:cxn ang="0">
                  <a:pos x="15360" y="1551"/>
                </a:cxn>
                <a:cxn ang="0">
                  <a:pos x="15571" y="1281"/>
                </a:cxn>
                <a:cxn ang="0">
                  <a:pos x="16023" y="2158"/>
                </a:cxn>
                <a:cxn ang="0">
                  <a:pos x="15601" y="607"/>
                </a:cxn>
                <a:cxn ang="0">
                  <a:pos x="15300" y="337"/>
                </a:cxn>
                <a:cxn ang="0">
                  <a:pos x="12077" y="1483"/>
                </a:cxn>
                <a:cxn ang="0">
                  <a:pos x="7650" y="3236"/>
                </a:cxn>
                <a:cxn ang="0">
                  <a:pos x="4578" y="4922"/>
                </a:cxn>
                <a:cxn ang="0">
                  <a:pos x="4126" y="6742"/>
                </a:cxn>
                <a:cxn ang="0">
                  <a:pos x="3433" y="7282"/>
                </a:cxn>
                <a:cxn ang="0">
                  <a:pos x="2952" y="7484"/>
                </a:cxn>
                <a:cxn ang="0">
                  <a:pos x="2500" y="8833"/>
                </a:cxn>
                <a:cxn ang="0">
                  <a:pos x="1747" y="10046"/>
                </a:cxn>
                <a:cxn ang="0">
                  <a:pos x="904" y="10923"/>
                </a:cxn>
                <a:cxn ang="0">
                  <a:pos x="392" y="12676"/>
                </a:cxn>
                <a:cxn ang="0">
                  <a:pos x="1476" y="13822"/>
                </a:cxn>
                <a:cxn ang="0">
                  <a:pos x="3162" y="12608"/>
                </a:cxn>
                <a:cxn ang="0">
                  <a:pos x="3885" y="12001"/>
                </a:cxn>
                <a:cxn ang="0">
                  <a:pos x="6355" y="11732"/>
                </a:cxn>
                <a:cxn ang="0">
                  <a:pos x="9698" y="13080"/>
                </a:cxn>
                <a:cxn ang="0">
                  <a:pos x="12318" y="15912"/>
                </a:cxn>
                <a:cxn ang="0">
                  <a:pos x="12890" y="14698"/>
                </a:cxn>
                <a:cxn ang="0">
                  <a:pos x="13131" y="13485"/>
                </a:cxn>
                <a:cxn ang="0">
                  <a:pos x="13673" y="11732"/>
                </a:cxn>
                <a:cxn ang="0">
                  <a:pos x="13583" y="10720"/>
                </a:cxn>
                <a:cxn ang="0">
                  <a:pos x="14005" y="11462"/>
                </a:cxn>
                <a:cxn ang="0">
                  <a:pos x="14095" y="10451"/>
                </a:cxn>
                <a:cxn ang="0">
                  <a:pos x="14968" y="10181"/>
                </a:cxn>
                <a:cxn ang="0">
                  <a:pos x="15149" y="9776"/>
                </a:cxn>
                <a:cxn ang="0">
                  <a:pos x="15480" y="9304"/>
                </a:cxn>
                <a:cxn ang="0">
                  <a:pos x="15511" y="8428"/>
                </a:cxn>
                <a:cxn ang="0">
                  <a:pos x="15420" y="8563"/>
                </a:cxn>
                <a:cxn ang="0">
                  <a:pos x="15119" y="8698"/>
                </a:cxn>
                <a:cxn ang="0">
                  <a:pos x="14999" y="9170"/>
                </a:cxn>
                <a:cxn ang="0">
                  <a:pos x="14577" y="9304"/>
                </a:cxn>
                <a:cxn ang="0">
                  <a:pos x="14125" y="8361"/>
                </a:cxn>
                <a:cxn ang="0">
                  <a:pos x="14818" y="8698"/>
                </a:cxn>
                <a:cxn ang="0">
                  <a:pos x="14968" y="7889"/>
                </a:cxn>
                <a:cxn ang="0">
                  <a:pos x="15119" y="7147"/>
                </a:cxn>
                <a:cxn ang="0">
                  <a:pos x="14758" y="6945"/>
                </a:cxn>
                <a:cxn ang="0">
                  <a:pos x="14366" y="6742"/>
                </a:cxn>
                <a:cxn ang="0">
                  <a:pos x="14306" y="6473"/>
                </a:cxn>
                <a:cxn ang="0">
                  <a:pos x="14788" y="6675"/>
                </a:cxn>
                <a:cxn ang="0">
                  <a:pos x="14878" y="5866"/>
                </a:cxn>
              </a:cxnLst>
              <a:rect l="0" t="0" r="r" b="b"/>
              <a:pathLst>
                <a:path w="16384" h="16384">
                  <a:moveTo>
                    <a:pt x="14968" y="5596"/>
                  </a:moveTo>
                  <a:lnTo>
                    <a:pt x="14999" y="5596"/>
                  </a:lnTo>
                  <a:lnTo>
                    <a:pt x="15059" y="5664"/>
                  </a:lnTo>
                  <a:lnTo>
                    <a:pt x="15029" y="5798"/>
                  </a:lnTo>
                  <a:lnTo>
                    <a:pt x="15059" y="5866"/>
                  </a:lnTo>
                  <a:lnTo>
                    <a:pt x="14908" y="6001"/>
                  </a:lnTo>
                  <a:lnTo>
                    <a:pt x="14908" y="6068"/>
                  </a:lnTo>
                  <a:lnTo>
                    <a:pt x="14938" y="6203"/>
                  </a:lnTo>
                  <a:lnTo>
                    <a:pt x="14999" y="6608"/>
                  </a:lnTo>
                  <a:lnTo>
                    <a:pt x="15089" y="6540"/>
                  </a:lnTo>
                  <a:lnTo>
                    <a:pt x="15119" y="6405"/>
                  </a:lnTo>
                  <a:lnTo>
                    <a:pt x="15179" y="6338"/>
                  </a:lnTo>
                  <a:lnTo>
                    <a:pt x="15179" y="6203"/>
                  </a:lnTo>
                  <a:lnTo>
                    <a:pt x="15209" y="6203"/>
                  </a:lnTo>
                  <a:lnTo>
                    <a:pt x="15270" y="6203"/>
                  </a:lnTo>
                  <a:lnTo>
                    <a:pt x="15240" y="6473"/>
                  </a:lnTo>
                  <a:lnTo>
                    <a:pt x="15300" y="6608"/>
                  </a:lnTo>
                  <a:lnTo>
                    <a:pt x="15330" y="6608"/>
                  </a:lnTo>
                  <a:lnTo>
                    <a:pt x="15360" y="6608"/>
                  </a:lnTo>
                  <a:lnTo>
                    <a:pt x="15330" y="6405"/>
                  </a:lnTo>
                  <a:lnTo>
                    <a:pt x="15360" y="6338"/>
                  </a:lnTo>
                  <a:lnTo>
                    <a:pt x="15390" y="6338"/>
                  </a:lnTo>
                  <a:lnTo>
                    <a:pt x="15450" y="6540"/>
                  </a:lnTo>
                  <a:lnTo>
                    <a:pt x="15511" y="6540"/>
                  </a:lnTo>
                  <a:lnTo>
                    <a:pt x="15511" y="6405"/>
                  </a:lnTo>
                  <a:lnTo>
                    <a:pt x="15571" y="6405"/>
                  </a:lnTo>
                  <a:lnTo>
                    <a:pt x="15631" y="6540"/>
                  </a:lnTo>
                  <a:lnTo>
                    <a:pt x="15752" y="6540"/>
                  </a:lnTo>
                  <a:lnTo>
                    <a:pt x="15782" y="6405"/>
                  </a:lnTo>
                  <a:lnTo>
                    <a:pt x="15812" y="6338"/>
                  </a:lnTo>
                  <a:lnTo>
                    <a:pt x="15872" y="6270"/>
                  </a:lnTo>
                  <a:lnTo>
                    <a:pt x="15872" y="6203"/>
                  </a:lnTo>
                  <a:lnTo>
                    <a:pt x="15872" y="6068"/>
                  </a:lnTo>
                  <a:lnTo>
                    <a:pt x="15842" y="5866"/>
                  </a:lnTo>
                  <a:lnTo>
                    <a:pt x="15872" y="5798"/>
                  </a:lnTo>
                  <a:lnTo>
                    <a:pt x="15902" y="5866"/>
                  </a:lnTo>
                  <a:lnTo>
                    <a:pt x="15962" y="5933"/>
                  </a:lnTo>
                  <a:lnTo>
                    <a:pt x="15992" y="5933"/>
                  </a:lnTo>
                  <a:lnTo>
                    <a:pt x="15992" y="5731"/>
                  </a:lnTo>
                  <a:lnTo>
                    <a:pt x="16023" y="5596"/>
                  </a:lnTo>
                  <a:lnTo>
                    <a:pt x="16023" y="5394"/>
                  </a:lnTo>
                  <a:lnTo>
                    <a:pt x="16023" y="5326"/>
                  </a:lnTo>
                  <a:lnTo>
                    <a:pt x="16113" y="5259"/>
                  </a:lnTo>
                  <a:lnTo>
                    <a:pt x="16113" y="5057"/>
                  </a:lnTo>
                  <a:lnTo>
                    <a:pt x="16113" y="4855"/>
                  </a:lnTo>
                  <a:lnTo>
                    <a:pt x="16143" y="4855"/>
                  </a:lnTo>
                  <a:lnTo>
                    <a:pt x="16203" y="4922"/>
                  </a:lnTo>
                  <a:lnTo>
                    <a:pt x="16233" y="4989"/>
                  </a:lnTo>
                  <a:lnTo>
                    <a:pt x="16294" y="4922"/>
                  </a:lnTo>
                  <a:lnTo>
                    <a:pt x="16384" y="4720"/>
                  </a:lnTo>
                  <a:lnTo>
                    <a:pt x="16384" y="4652"/>
                  </a:lnTo>
                  <a:lnTo>
                    <a:pt x="16384" y="4517"/>
                  </a:lnTo>
                  <a:lnTo>
                    <a:pt x="16294" y="4315"/>
                  </a:lnTo>
                  <a:lnTo>
                    <a:pt x="16294" y="4248"/>
                  </a:lnTo>
                  <a:lnTo>
                    <a:pt x="16324" y="4248"/>
                  </a:lnTo>
                  <a:lnTo>
                    <a:pt x="16384" y="4248"/>
                  </a:lnTo>
                  <a:lnTo>
                    <a:pt x="16384" y="4180"/>
                  </a:lnTo>
                  <a:lnTo>
                    <a:pt x="16354" y="3978"/>
                  </a:lnTo>
                  <a:lnTo>
                    <a:pt x="16354" y="3776"/>
                  </a:lnTo>
                  <a:lnTo>
                    <a:pt x="16354" y="3641"/>
                  </a:lnTo>
                  <a:lnTo>
                    <a:pt x="16324" y="3573"/>
                  </a:lnTo>
                  <a:lnTo>
                    <a:pt x="16294" y="3439"/>
                  </a:lnTo>
                  <a:lnTo>
                    <a:pt x="16203" y="3304"/>
                  </a:lnTo>
                  <a:lnTo>
                    <a:pt x="16173" y="3101"/>
                  </a:lnTo>
                  <a:lnTo>
                    <a:pt x="15992" y="2899"/>
                  </a:lnTo>
                  <a:lnTo>
                    <a:pt x="15992" y="3034"/>
                  </a:lnTo>
                  <a:lnTo>
                    <a:pt x="15962" y="3101"/>
                  </a:lnTo>
                  <a:lnTo>
                    <a:pt x="15932" y="3101"/>
                  </a:lnTo>
                  <a:lnTo>
                    <a:pt x="15962" y="3304"/>
                  </a:lnTo>
                  <a:lnTo>
                    <a:pt x="15872" y="3304"/>
                  </a:lnTo>
                  <a:lnTo>
                    <a:pt x="15842" y="3371"/>
                  </a:lnTo>
                  <a:lnTo>
                    <a:pt x="15812" y="3439"/>
                  </a:lnTo>
                  <a:lnTo>
                    <a:pt x="15782" y="3573"/>
                  </a:lnTo>
                  <a:lnTo>
                    <a:pt x="15842" y="3843"/>
                  </a:lnTo>
                  <a:lnTo>
                    <a:pt x="15812" y="3978"/>
                  </a:lnTo>
                  <a:lnTo>
                    <a:pt x="15842" y="4248"/>
                  </a:lnTo>
                  <a:lnTo>
                    <a:pt x="15812" y="4383"/>
                  </a:lnTo>
                  <a:lnTo>
                    <a:pt x="15812" y="4652"/>
                  </a:lnTo>
                  <a:lnTo>
                    <a:pt x="15812" y="4720"/>
                  </a:lnTo>
                  <a:lnTo>
                    <a:pt x="15721" y="4720"/>
                  </a:lnTo>
                  <a:lnTo>
                    <a:pt x="15631" y="4720"/>
                  </a:lnTo>
                  <a:lnTo>
                    <a:pt x="15601" y="4652"/>
                  </a:lnTo>
                  <a:lnTo>
                    <a:pt x="15571" y="4585"/>
                  </a:lnTo>
                  <a:lnTo>
                    <a:pt x="15631" y="4585"/>
                  </a:lnTo>
                  <a:lnTo>
                    <a:pt x="15752" y="4652"/>
                  </a:lnTo>
                  <a:lnTo>
                    <a:pt x="15752" y="4517"/>
                  </a:lnTo>
                  <a:lnTo>
                    <a:pt x="15721" y="4383"/>
                  </a:lnTo>
                  <a:lnTo>
                    <a:pt x="15721" y="4248"/>
                  </a:lnTo>
                  <a:lnTo>
                    <a:pt x="15691" y="4248"/>
                  </a:lnTo>
                  <a:lnTo>
                    <a:pt x="15631" y="4180"/>
                  </a:lnTo>
                  <a:lnTo>
                    <a:pt x="15631" y="4113"/>
                  </a:lnTo>
                  <a:lnTo>
                    <a:pt x="15691" y="4045"/>
                  </a:lnTo>
                  <a:lnTo>
                    <a:pt x="15691" y="3978"/>
                  </a:lnTo>
                  <a:lnTo>
                    <a:pt x="15661" y="3708"/>
                  </a:lnTo>
                  <a:lnTo>
                    <a:pt x="15631" y="3641"/>
                  </a:lnTo>
                  <a:lnTo>
                    <a:pt x="15601" y="3641"/>
                  </a:lnTo>
                  <a:lnTo>
                    <a:pt x="15631" y="3573"/>
                  </a:lnTo>
                  <a:lnTo>
                    <a:pt x="15691" y="3506"/>
                  </a:lnTo>
                  <a:lnTo>
                    <a:pt x="15691" y="3236"/>
                  </a:lnTo>
                  <a:lnTo>
                    <a:pt x="15631" y="3236"/>
                  </a:lnTo>
                  <a:lnTo>
                    <a:pt x="15661" y="3101"/>
                  </a:lnTo>
                  <a:lnTo>
                    <a:pt x="15631" y="3034"/>
                  </a:lnTo>
                  <a:lnTo>
                    <a:pt x="15571" y="3034"/>
                  </a:lnTo>
                  <a:lnTo>
                    <a:pt x="15420" y="3101"/>
                  </a:lnTo>
                  <a:lnTo>
                    <a:pt x="15270" y="3236"/>
                  </a:lnTo>
                  <a:lnTo>
                    <a:pt x="15149" y="3371"/>
                  </a:lnTo>
                  <a:lnTo>
                    <a:pt x="15149" y="3439"/>
                  </a:lnTo>
                  <a:lnTo>
                    <a:pt x="15119" y="3506"/>
                  </a:lnTo>
                  <a:lnTo>
                    <a:pt x="15059" y="3573"/>
                  </a:lnTo>
                  <a:lnTo>
                    <a:pt x="15029" y="3573"/>
                  </a:lnTo>
                  <a:lnTo>
                    <a:pt x="14999" y="3573"/>
                  </a:lnTo>
                  <a:lnTo>
                    <a:pt x="14999" y="3506"/>
                  </a:lnTo>
                  <a:lnTo>
                    <a:pt x="14968" y="3371"/>
                  </a:lnTo>
                  <a:lnTo>
                    <a:pt x="14938" y="3371"/>
                  </a:lnTo>
                  <a:lnTo>
                    <a:pt x="14908" y="3371"/>
                  </a:lnTo>
                  <a:lnTo>
                    <a:pt x="14848" y="3439"/>
                  </a:lnTo>
                  <a:lnTo>
                    <a:pt x="14818" y="3573"/>
                  </a:lnTo>
                  <a:lnTo>
                    <a:pt x="14758" y="3641"/>
                  </a:lnTo>
                  <a:lnTo>
                    <a:pt x="14667" y="3641"/>
                  </a:lnTo>
                  <a:lnTo>
                    <a:pt x="14426" y="3911"/>
                  </a:lnTo>
                  <a:lnTo>
                    <a:pt x="14336" y="3978"/>
                  </a:lnTo>
                  <a:lnTo>
                    <a:pt x="14336" y="3911"/>
                  </a:lnTo>
                  <a:lnTo>
                    <a:pt x="14336" y="3843"/>
                  </a:lnTo>
                  <a:lnTo>
                    <a:pt x="14336" y="3641"/>
                  </a:lnTo>
                  <a:lnTo>
                    <a:pt x="14396" y="3573"/>
                  </a:lnTo>
                  <a:lnTo>
                    <a:pt x="14396" y="3506"/>
                  </a:lnTo>
                  <a:lnTo>
                    <a:pt x="14366" y="3439"/>
                  </a:lnTo>
                  <a:lnTo>
                    <a:pt x="14336" y="3304"/>
                  </a:lnTo>
                  <a:lnTo>
                    <a:pt x="14246" y="3034"/>
                  </a:lnTo>
                  <a:lnTo>
                    <a:pt x="14185" y="2697"/>
                  </a:lnTo>
                  <a:lnTo>
                    <a:pt x="14155" y="2495"/>
                  </a:lnTo>
                  <a:lnTo>
                    <a:pt x="14155" y="2427"/>
                  </a:lnTo>
                  <a:lnTo>
                    <a:pt x="14185" y="2360"/>
                  </a:lnTo>
                  <a:lnTo>
                    <a:pt x="14216" y="2292"/>
                  </a:lnTo>
                  <a:lnTo>
                    <a:pt x="14216" y="2225"/>
                  </a:lnTo>
                  <a:lnTo>
                    <a:pt x="14216" y="2090"/>
                  </a:lnTo>
                  <a:lnTo>
                    <a:pt x="14216" y="2023"/>
                  </a:lnTo>
                  <a:lnTo>
                    <a:pt x="14155" y="1955"/>
                  </a:lnTo>
                  <a:lnTo>
                    <a:pt x="14125" y="1888"/>
                  </a:lnTo>
                  <a:lnTo>
                    <a:pt x="14095" y="1753"/>
                  </a:lnTo>
                  <a:lnTo>
                    <a:pt x="14125" y="1686"/>
                  </a:lnTo>
                  <a:lnTo>
                    <a:pt x="14155" y="1686"/>
                  </a:lnTo>
                  <a:lnTo>
                    <a:pt x="14216" y="1820"/>
                  </a:lnTo>
                  <a:lnTo>
                    <a:pt x="14246" y="1888"/>
                  </a:lnTo>
                  <a:lnTo>
                    <a:pt x="14306" y="1888"/>
                  </a:lnTo>
                  <a:lnTo>
                    <a:pt x="14306" y="2023"/>
                  </a:lnTo>
                  <a:lnTo>
                    <a:pt x="14306" y="2158"/>
                  </a:lnTo>
                  <a:lnTo>
                    <a:pt x="14246" y="2360"/>
                  </a:lnTo>
                  <a:lnTo>
                    <a:pt x="14246" y="2562"/>
                  </a:lnTo>
                  <a:lnTo>
                    <a:pt x="14276" y="2764"/>
                  </a:lnTo>
                  <a:lnTo>
                    <a:pt x="14336" y="2899"/>
                  </a:lnTo>
                  <a:lnTo>
                    <a:pt x="14336" y="3034"/>
                  </a:lnTo>
                  <a:lnTo>
                    <a:pt x="14366" y="3169"/>
                  </a:lnTo>
                  <a:lnTo>
                    <a:pt x="14426" y="3236"/>
                  </a:lnTo>
                  <a:lnTo>
                    <a:pt x="14456" y="3236"/>
                  </a:lnTo>
                  <a:lnTo>
                    <a:pt x="14487" y="3169"/>
                  </a:lnTo>
                  <a:lnTo>
                    <a:pt x="14577" y="3236"/>
                  </a:lnTo>
                  <a:lnTo>
                    <a:pt x="14697" y="3304"/>
                  </a:lnTo>
                  <a:lnTo>
                    <a:pt x="14758" y="3236"/>
                  </a:lnTo>
                  <a:lnTo>
                    <a:pt x="14818" y="3101"/>
                  </a:lnTo>
                  <a:lnTo>
                    <a:pt x="14848" y="2967"/>
                  </a:lnTo>
                  <a:lnTo>
                    <a:pt x="14818" y="2899"/>
                  </a:lnTo>
                  <a:lnTo>
                    <a:pt x="14788" y="2832"/>
                  </a:lnTo>
                  <a:lnTo>
                    <a:pt x="14818" y="2764"/>
                  </a:lnTo>
                  <a:lnTo>
                    <a:pt x="14938" y="2764"/>
                  </a:lnTo>
                  <a:lnTo>
                    <a:pt x="14968" y="2697"/>
                  </a:lnTo>
                  <a:lnTo>
                    <a:pt x="14999" y="2697"/>
                  </a:lnTo>
                  <a:lnTo>
                    <a:pt x="14999" y="2562"/>
                  </a:lnTo>
                  <a:lnTo>
                    <a:pt x="14938" y="2562"/>
                  </a:lnTo>
                  <a:lnTo>
                    <a:pt x="14848" y="2495"/>
                  </a:lnTo>
                  <a:lnTo>
                    <a:pt x="14848" y="2360"/>
                  </a:lnTo>
                  <a:lnTo>
                    <a:pt x="14878" y="2360"/>
                  </a:lnTo>
                  <a:lnTo>
                    <a:pt x="14908" y="2360"/>
                  </a:lnTo>
                  <a:lnTo>
                    <a:pt x="14999" y="2427"/>
                  </a:lnTo>
                  <a:lnTo>
                    <a:pt x="15149" y="2562"/>
                  </a:lnTo>
                  <a:lnTo>
                    <a:pt x="15209" y="2562"/>
                  </a:lnTo>
                  <a:lnTo>
                    <a:pt x="15209" y="2495"/>
                  </a:lnTo>
                  <a:lnTo>
                    <a:pt x="15209" y="2427"/>
                  </a:lnTo>
                  <a:lnTo>
                    <a:pt x="15179" y="2427"/>
                  </a:lnTo>
                  <a:lnTo>
                    <a:pt x="15149" y="2292"/>
                  </a:lnTo>
                  <a:lnTo>
                    <a:pt x="15149" y="2225"/>
                  </a:lnTo>
                  <a:lnTo>
                    <a:pt x="15089" y="2158"/>
                  </a:lnTo>
                  <a:lnTo>
                    <a:pt x="15059" y="2090"/>
                  </a:lnTo>
                  <a:lnTo>
                    <a:pt x="15089" y="2090"/>
                  </a:lnTo>
                  <a:lnTo>
                    <a:pt x="15149" y="2090"/>
                  </a:lnTo>
                  <a:lnTo>
                    <a:pt x="15209" y="2225"/>
                  </a:lnTo>
                  <a:lnTo>
                    <a:pt x="15300" y="2360"/>
                  </a:lnTo>
                  <a:lnTo>
                    <a:pt x="15330" y="2360"/>
                  </a:lnTo>
                  <a:lnTo>
                    <a:pt x="15330" y="2292"/>
                  </a:lnTo>
                  <a:lnTo>
                    <a:pt x="15360" y="2225"/>
                  </a:lnTo>
                  <a:lnTo>
                    <a:pt x="15450" y="2225"/>
                  </a:lnTo>
                  <a:lnTo>
                    <a:pt x="15480" y="2158"/>
                  </a:lnTo>
                  <a:lnTo>
                    <a:pt x="15511" y="2090"/>
                  </a:lnTo>
                  <a:lnTo>
                    <a:pt x="15480" y="2023"/>
                  </a:lnTo>
                  <a:lnTo>
                    <a:pt x="15420" y="1955"/>
                  </a:lnTo>
                  <a:lnTo>
                    <a:pt x="15330" y="1888"/>
                  </a:lnTo>
                  <a:lnTo>
                    <a:pt x="15330" y="1686"/>
                  </a:lnTo>
                  <a:lnTo>
                    <a:pt x="15300" y="1686"/>
                  </a:lnTo>
                  <a:lnTo>
                    <a:pt x="15240" y="1618"/>
                  </a:lnTo>
                  <a:lnTo>
                    <a:pt x="15209" y="1551"/>
                  </a:lnTo>
                  <a:lnTo>
                    <a:pt x="15209" y="1483"/>
                  </a:lnTo>
                  <a:lnTo>
                    <a:pt x="15240" y="1416"/>
                  </a:lnTo>
                  <a:lnTo>
                    <a:pt x="15300" y="1416"/>
                  </a:lnTo>
                  <a:lnTo>
                    <a:pt x="15360" y="1551"/>
                  </a:lnTo>
                  <a:lnTo>
                    <a:pt x="15390" y="1686"/>
                  </a:lnTo>
                  <a:lnTo>
                    <a:pt x="15450" y="1686"/>
                  </a:lnTo>
                  <a:lnTo>
                    <a:pt x="15631" y="1888"/>
                  </a:lnTo>
                  <a:lnTo>
                    <a:pt x="15721" y="1955"/>
                  </a:lnTo>
                  <a:lnTo>
                    <a:pt x="15721" y="1888"/>
                  </a:lnTo>
                  <a:lnTo>
                    <a:pt x="15721" y="1820"/>
                  </a:lnTo>
                  <a:lnTo>
                    <a:pt x="15661" y="1820"/>
                  </a:lnTo>
                  <a:lnTo>
                    <a:pt x="15631" y="1753"/>
                  </a:lnTo>
                  <a:lnTo>
                    <a:pt x="15631" y="1618"/>
                  </a:lnTo>
                  <a:lnTo>
                    <a:pt x="15631" y="1551"/>
                  </a:lnTo>
                  <a:lnTo>
                    <a:pt x="15601" y="1416"/>
                  </a:lnTo>
                  <a:lnTo>
                    <a:pt x="15571" y="1281"/>
                  </a:lnTo>
                  <a:lnTo>
                    <a:pt x="15601" y="1281"/>
                  </a:lnTo>
                  <a:lnTo>
                    <a:pt x="15631" y="1281"/>
                  </a:lnTo>
                  <a:lnTo>
                    <a:pt x="15691" y="1551"/>
                  </a:lnTo>
                  <a:lnTo>
                    <a:pt x="15752" y="1618"/>
                  </a:lnTo>
                  <a:lnTo>
                    <a:pt x="15782" y="1753"/>
                  </a:lnTo>
                  <a:lnTo>
                    <a:pt x="15812" y="1820"/>
                  </a:lnTo>
                  <a:lnTo>
                    <a:pt x="15842" y="1888"/>
                  </a:lnTo>
                  <a:lnTo>
                    <a:pt x="15902" y="2090"/>
                  </a:lnTo>
                  <a:lnTo>
                    <a:pt x="15932" y="2225"/>
                  </a:lnTo>
                  <a:lnTo>
                    <a:pt x="16023" y="2292"/>
                  </a:lnTo>
                  <a:lnTo>
                    <a:pt x="16023" y="2225"/>
                  </a:lnTo>
                  <a:lnTo>
                    <a:pt x="16023" y="2158"/>
                  </a:lnTo>
                  <a:lnTo>
                    <a:pt x="15992" y="2090"/>
                  </a:lnTo>
                  <a:lnTo>
                    <a:pt x="15962" y="2023"/>
                  </a:lnTo>
                  <a:lnTo>
                    <a:pt x="15932" y="1888"/>
                  </a:lnTo>
                  <a:lnTo>
                    <a:pt x="15902" y="1753"/>
                  </a:lnTo>
                  <a:lnTo>
                    <a:pt x="15902" y="1618"/>
                  </a:lnTo>
                  <a:lnTo>
                    <a:pt x="15872" y="1551"/>
                  </a:lnTo>
                  <a:lnTo>
                    <a:pt x="15782" y="1348"/>
                  </a:lnTo>
                  <a:lnTo>
                    <a:pt x="15752" y="1079"/>
                  </a:lnTo>
                  <a:lnTo>
                    <a:pt x="15691" y="809"/>
                  </a:lnTo>
                  <a:lnTo>
                    <a:pt x="15661" y="674"/>
                  </a:lnTo>
                  <a:lnTo>
                    <a:pt x="15631" y="607"/>
                  </a:lnTo>
                  <a:lnTo>
                    <a:pt x="15601" y="607"/>
                  </a:lnTo>
                  <a:lnTo>
                    <a:pt x="15601" y="674"/>
                  </a:lnTo>
                  <a:lnTo>
                    <a:pt x="15571" y="809"/>
                  </a:lnTo>
                  <a:lnTo>
                    <a:pt x="15541" y="742"/>
                  </a:lnTo>
                  <a:lnTo>
                    <a:pt x="15511" y="607"/>
                  </a:lnTo>
                  <a:lnTo>
                    <a:pt x="15541" y="539"/>
                  </a:lnTo>
                  <a:lnTo>
                    <a:pt x="15511" y="472"/>
                  </a:lnTo>
                  <a:lnTo>
                    <a:pt x="15450" y="472"/>
                  </a:lnTo>
                  <a:lnTo>
                    <a:pt x="15420" y="405"/>
                  </a:lnTo>
                  <a:lnTo>
                    <a:pt x="15390" y="337"/>
                  </a:lnTo>
                  <a:lnTo>
                    <a:pt x="15360" y="337"/>
                  </a:lnTo>
                  <a:lnTo>
                    <a:pt x="15330" y="337"/>
                  </a:lnTo>
                  <a:lnTo>
                    <a:pt x="15300" y="337"/>
                  </a:lnTo>
                  <a:lnTo>
                    <a:pt x="15270" y="270"/>
                  </a:lnTo>
                  <a:lnTo>
                    <a:pt x="15300" y="135"/>
                  </a:lnTo>
                  <a:lnTo>
                    <a:pt x="15360" y="135"/>
                  </a:lnTo>
                  <a:lnTo>
                    <a:pt x="15330" y="0"/>
                  </a:lnTo>
                  <a:lnTo>
                    <a:pt x="15209" y="67"/>
                  </a:lnTo>
                  <a:lnTo>
                    <a:pt x="14788" y="270"/>
                  </a:lnTo>
                  <a:lnTo>
                    <a:pt x="14487" y="405"/>
                  </a:lnTo>
                  <a:lnTo>
                    <a:pt x="14426" y="472"/>
                  </a:lnTo>
                  <a:lnTo>
                    <a:pt x="13673" y="809"/>
                  </a:lnTo>
                  <a:lnTo>
                    <a:pt x="13222" y="1011"/>
                  </a:lnTo>
                  <a:lnTo>
                    <a:pt x="12890" y="1146"/>
                  </a:lnTo>
                  <a:lnTo>
                    <a:pt x="12077" y="1483"/>
                  </a:lnTo>
                  <a:lnTo>
                    <a:pt x="11836" y="1618"/>
                  </a:lnTo>
                  <a:lnTo>
                    <a:pt x="11565" y="1753"/>
                  </a:lnTo>
                  <a:lnTo>
                    <a:pt x="11053" y="1955"/>
                  </a:lnTo>
                  <a:lnTo>
                    <a:pt x="10812" y="2090"/>
                  </a:lnTo>
                  <a:lnTo>
                    <a:pt x="10270" y="2292"/>
                  </a:lnTo>
                  <a:lnTo>
                    <a:pt x="10120" y="2360"/>
                  </a:lnTo>
                  <a:lnTo>
                    <a:pt x="9487" y="2562"/>
                  </a:lnTo>
                  <a:lnTo>
                    <a:pt x="9336" y="2630"/>
                  </a:lnTo>
                  <a:lnTo>
                    <a:pt x="8794" y="2832"/>
                  </a:lnTo>
                  <a:lnTo>
                    <a:pt x="8373" y="2967"/>
                  </a:lnTo>
                  <a:lnTo>
                    <a:pt x="7770" y="3236"/>
                  </a:lnTo>
                  <a:lnTo>
                    <a:pt x="7650" y="3236"/>
                  </a:lnTo>
                  <a:lnTo>
                    <a:pt x="6957" y="3439"/>
                  </a:lnTo>
                  <a:lnTo>
                    <a:pt x="6686" y="3573"/>
                  </a:lnTo>
                  <a:lnTo>
                    <a:pt x="6234" y="3708"/>
                  </a:lnTo>
                  <a:lnTo>
                    <a:pt x="6144" y="3708"/>
                  </a:lnTo>
                  <a:lnTo>
                    <a:pt x="5210" y="3978"/>
                  </a:lnTo>
                  <a:lnTo>
                    <a:pt x="4668" y="4045"/>
                  </a:lnTo>
                  <a:lnTo>
                    <a:pt x="4608" y="4113"/>
                  </a:lnTo>
                  <a:lnTo>
                    <a:pt x="4578" y="4315"/>
                  </a:lnTo>
                  <a:lnTo>
                    <a:pt x="4578" y="4450"/>
                  </a:lnTo>
                  <a:lnTo>
                    <a:pt x="4608" y="4585"/>
                  </a:lnTo>
                  <a:lnTo>
                    <a:pt x="4608" y="4720"/>
                  </a:lnTo>
                  <a:lnTo>
                    <a:pt x="4578" y="4922"/>
                  </a:lnTo>
                  <a:lnTo>
                    <a:pt x="4548" y="5124"/>
                  </a:lnTo>
                  <a:lnTo>
                    <a:pt x="4578" y="5259"/>
                  </a:lnTo>
                  <a:lnTo>
                    <a:pt x="4608" y="5326"/>
                  </a:lnTo>
                  <a:lnTo>
                    <a:pt x="4638" y="5461"/>
                  </a:lnTo>
                  <a:lnTo>
                    <a:pt x="4548" y="5461"/>
                  </a:lnTo>
                  <a:lnTo>
                    <a:pt x="4457" y="5461"/>
                  </a:lnTo>
                  <a:lnTo>
                    <a:pt x="4397" y="5461"/>
                  </a:lnTo>
                  <a:lnTo>
                    <a:pt x="4337" y="5664"/>
                  </a:lnTo>
                  <a:lnTo>
                    <a:pt x="4247" y="6001"/>
                  </a:lnTo>
                  <a:lnTo>
                    <a:pt x="4247" y="6068"/>
                  </a:lnTo>
                  <a:lnTo>
                    <a:pt x="4186" y="6338"/>
                  </a:lnTo>
                  <a:lnTo>
                    <a:pt x="4126" y="6742"/>
                  </a:lnTo>
                  <a:lnTo>
                    <a:pt x="4066" y="6877"/>
                  </a:lnTo>
                  <a:lnTo>
                    <a:pt x="4006" y="6945"/>
                  </a:lnTo>
                  <a:lnTo>
                    <a:pt x="3945" y="6945"/>
                  </a:lnTo>
                  <a:lnTo>
                    <a:pt x="3915" y="6945"/>
                  </a:lnTo>
                  <a:lnTo>
                    <a:pt x="3885" y="6877"/>
                  </a:lnTo>
                  <a:lnTo>
                    <a:pt x="3795" y="6810"/>
                  </a:lnTo>
                  <a:lnTo>
                    <a:pt x="3735" y="6877"/>
                  </a:lnTo>
                  <a:lnTo>
                    <a:pt x="3674" y="6945"/>
                  </a:lnTo>
                  <a:lnTo>
                    <a:pt x="3614" y="6945"/>
                  </a:lnTo>
                  <a:lnTo>
                    <a:pt x="3554" y="7012"/>
                  </a:lnTo>
                  <a:lnTo>
                    <a:pt x="3494" y="7080"/>
                  </a:lnTo>
                  <a:lnTo>
                    <a:pt x="3433" y="7282"/>
                  </a:lnTo>
                  <a:lnTo>
                    <a:pt x="3403" y="7349"/>
                  </a:lnTo>
                  <a:lnTo>
                    <a:pt x="3403" y="7484"/>
                  </a:lnTo>
                  <a:lnTo>
                    <a:pt x="3343" y="7686"/>
                  </a:lnTo>
                  <a:lnTo>
                    <a:pt x="3283" y="7821"/>
                  </a:lnTo>
                  <a:lnTo>
                    <a:pt x="3253" y="7956"/>
                  </a:lnTo>
                  <a:lnTo>
                    <a:pt x="3162" y="7956"/>
                  </a:lnTo>
                  <a:lnTo>
                    <a:pt x="3102" y="8023"/>
                  </a:lnTo>
                  <a:lnTo>
                    <a:pt x="3042" y="8023"/>
                  </a:lnTo>
                  <a:lnTo>
                    <a:pt x="3012" y="7956"/>
                  </a:lnTo>
                  <a:lnTo>
                    <a:pt x="3012" y="7821"/>
                  </a:lnTo>
                  <a:lnTo>
                    <a:pt x="3012" y="7619"/>
                  </a:lnTo>
                  <a:lnTo>
                    <a:pt x="2952" y="7484"/>
                  </a:lnTo>
                  <a:lnTo>
                    <a:pt x="2921" y="7484"/>
                  </a:lnTo>
                  <a:lnTo>
                    <a:pt x="2741" y="7889"/>
                  </a:lnTo>
                  <a:lnTo>
                    <a:pt x="2711" y="8023"/>
                  </a:lnTo>
                  <a:lnTo>
                    <a:pt x="2711" y="8158"/>
                  </a:lnTo>
                  <a:lnTo>
                    <a:pt x="2680" y="8293"/>
                  </a:lnTo>
                  <a:lnTo>
                    <a:pt x="2620" y="8361"/>
                  </a:lnTo>
                  <a:lnTo>
                    <a:pt x="2530" y="8293"/>
                  </a:lnTo>
                  <a:lnTo>
                    <a:pt x="2500" y="8361"/>
                  </a:lnTo>
                  <a:lnTo>
                    <a:pt x="2470" y="8428"/>
                  </a:lnTo>
                  <a:lnTo>
                    <a:pt x="2500" y="8630"/>
                  </a:lnTo>
                  <a:lnTo>
                    <a:pt x="2530" y="8698"/>
                  </a:lnTo>
                  <a:lnTo>
                    <a:pt x="2500" y="8833"/>
                  </a:lnTo>
                  <a:lnTo>
                    <a:pt x="2440" y="9035"/>
                  </a:lnTo>
                  <a:lnTo>
                    <a:pt x="2409" y="9102"/>
                  </a:lnTo>
                  <a:lnTo>
                    <a:pt x="2349" y="9237"/>
                  </a:lnTo>
                  <a:lnTo>
                    <a:pt x="2319" y="9237"/>
                  </a:lnTo>
                  <a:lnTo>
                    <a:pt x="2229" y="9237"/>
                  </a:lnTo>
                  <a:lnTo>
                    <a:pt x="2138" y="9372"/>
                  </a:lnTo>
                  <a:lnTo>
                    <a:pt x="2048" y="9507"/>
                  </a:lnTo>
                  <a:lnTo>
                    <a:pt x="1928" y="9709"/>
                  </a:lnTo>
                  <a:lnTo>
                    <a:pt x="1867" y="9844"/>
                  </a:lnTo>
                  <a:lnTo>
                    <a:pt x="1837" y="9979"/>
                  </a:lnTo>
                  <a:lnTo>
                    <a:pt x="1807" y="10046"/>
                  </a:lnTo>
                  <a:lnTo>
                    <a:pt x="1747" y="10046"/>
                  </a:lnTo>
                  <a:lnTo>
                    <a:pt x="1717" y="10114"/>
                  </a:lnTo>
                  <a:lnTo>
                    <a:pt x="1656" y="10181"/>
                  </a:lnTo>
                  <a:lnTo>
                    <a:pt x="1626" y="10316"/>
                  </a:lnTo>
                  <a:lnTo>
                    <a:pt x="1566" y="10383"/>
                  </a:lnTo>
                  <a:lnTo>
                    <a:pt x="1536" y="10451"/>
                  </a:lnTo>
                  <a:lnTo>
                    <a:pt x="1476" y="10653"/>
                  </a:lnTo>
                  <a:lnTo>
                    <a:pt x="1416" y="10720"/>
                  </a:lnTo>
                  <a:lnTo>
                    <a:pt x="1265" y="10720"/>
                  </a:lnTo>
                  <a:lnTo>
                    <a:pt x="1144" y="10720"/>
                  </a:lnTo>
                  <a:lnTo>
                    <a:pt x="1084" y="10788"/>
                  </a:lnTo>
                  <a:lnTo>
                    <a:pt x="994" y="10855"/>
                  </a:lnTo>
                  <a:lnTo>
                    <a:pt x="904" y="10923"/>
                  </a:lnTo>
                  <a:lnTo>
                    <a:pt x="813" y="11058"/>
                  </a:lnTo>
                  <a:lnTo>
                    <a:pt x="693" y="11327"/>
                  </a:lnTo>
                  <a:lnTo>
                    <a:pt x="602" y="11529"/>
                  </a:lnTo>
                  <a:lnTo>
                    <a:pt x="542" y="11664"/>
                  </a:lnTo>
                  <a:lnTo>
                    <a:pt x="512" y="11867"/>
                  </a:lnTo>
                  <a:lnTo>
                    <a:pt x="512" y="12001"/>
                  </a:lnTo>
                  <a:lnTo>
                    <a:pt x="512" y="12136"/>
                  </a:lnTo>
                  <a:lnTo>
                    <a:pt x="482" y="12271"/>
                  </a:lnTo>
                  <a:lnTo>
                    <a:pt x="512" y="12339"/>
                  </a:lnTo>
                  <a:lnTo>
                    <a:pt x="512" y="12473"/>
                  </a:lnTo>
                  <a:lnTo>
                    <a:pt x="452" y="12541"/>
                  </a:lnTo>
                  <a:lnTo>
                    <a:pt x="392" y="12676"/>
                  </a:lnTo>
                  <a:lnTo>
                    <a:pt x="331" y="12743"/>
                  </a:lnTo>
                  <a:lnTo>
                    <a:pt x="241" y="12811"/>
                  </a:lnTo>
                  <a:lnTo>
                    <a:pt x="181" y="12811"/>
                  </a:lnTo>
                  <a:lnTo>
                    <a:pt x="151" y="12743"/>
                  </a:lnTo>
                  <a:lnTo>
                    <a:pt x="90" y="12676"/>
                  </a:lnTo>
                  <a:lnTo>
                    <a:pt x="30" y="12878"/>
                  </a:lnTo>
                  <a:lnTo>
                    <a:pt x="0" y="13013"/>
                  </a:lnTo>
                  <a:lnTo>
                    <a:pt x="30" y="14226"/>
                  </a:lnTo>
                  <a:lnTo>
                    <a:pt x="361" y="14226"/>
                  </a:lnTo>
                  <a:lnTo>
                    <a:pt x="632" y="14092"/>
                  </a:lnTo>
                  <a:lnTo>
                    <a:pt x="753" y="14092"/>
                  </a:lnTo>
                  <a:lnTo>
                    <a:pt x="1476" y="13822"/>
                  </a:lnTo>
                  <a:lnTo>
                    <a:pt x="1596" y="13822"/>
                  </a:lnTo>
                  <a:lnTo>
                    <a:pt x="2349" y="13552"/>
                  </a:lnTo>
                  <a:lnTo>
                    <a:pt x="2379" y="13552"/>
                  </a:lnTo>
                  <a:lnTo>
                    <a:pt x="2590" y="13350"/>
                  </a:lnTo>
                  <a:lnTo>
                    <a:pt x="2620" y="13283"/>
                  </a:lnTo>
                  <a:lnTo>
                    <a:pt x="2831" y="13013"/>
                  </a:lnTo>
                  <a:lnTo>
                    <a:pt x="2952" y="12878"/>
                  </a:lnTo>
                  <a:lnTo>
                    <a:pt x="2982" y="12878"/>
                  </a:lnTo>
                  <a:lnTo>
                    <a:pt x="3042" y="12945"/>
                  </a:lnTo>
                  <a:lnTo>
                    <a:pt x="3072" y="12878"/>
                  </a:lnTo>
                  <a:lnTo>
                    <a:pt x="3162" y="12743"/>
                  </a:lnTo>
                  <a:lnTo>
                    <a:pt x="3162" y="12608"/>
                  </a:lnTo>
                  <a:lnTo>
                    <a:pt x="3162" y="12541"/>
                  </a:lnTo>
                  <a:lnTo>
                    <a:pt x="3192" y="12541"/>
                  </a:lnTo>
                  <a:lnTo>
                    <a:pt x="3253" y="12541"/>
                  </a:lnTo>
                  <a:lnTo>
                    <a:pt x="3343" y="12406"/>
                  </a:lnTo>
                  <a:lnTo>
                    <a:pt x="3524" y="12204"/>
                  </a:lnTo>
                  <a:lnTo>
                    <a:pt x="3554" y="12136"/>
                  </a:lnTo>
                  <a:lnTo>
                    <a:pt x="3614" y="12136"/>
                  </a:lnTo>
                  <a:lnTo>
                    <a:pt x="3674" y="12001"/>
                  </a:lnTo>
                  <a:lnTo>
                    <a:pt x="3704" y="11934"/>
                  </a:lnTo>
                  <a:lnTo>
                    <a:pt x="3735" y="12001"/>
                  </a:lnTo>
                  <a:lnTo>
                    <a:pt x="3795" y="12001"/>
                  </a:lnTo>
                  <a:lnTo>
                    <a:pt x="3885" y="12001"/>
                  </a:lnTo>
                  <a:lnTo>
                    <a:pt x="3945" y="11934"/>
                  </a:lnTo>
                  <a:lnTo>
                    <a:pt x="4066" y="11867"/>
                  </a:lnTo>
                  <a:lnTo>
                    <a:pt x="4518" y="11732"/>
                  </a:lnTo>
                  <a:lnTo>
                    <a:pt x="4728" y="11732"/>
                  </a:lnTo>
                  <a:lnTo>
                    <a:pt x="4939" y="11664"/>
                  </a:lnTo>
                  <a:lnTo>
                    <a:pt x="5722" y="11462"/>
                  </a:lnTo>
                  <a:lnTo>
                    <a:pt x="5813" y="11462"/>
                  </a:lnTo>
                  <a:lnTo>
                    <a:pt x="6385" y="11327"/>
                  </a:lnTo>
                  <a:lnTo>
                    <a:pt x="6385" y="11462"/>
                  </a:lnTo>
                  <a:lnTo>
                    <a:pt x="6385" y="11597"/>
                  </a:lnTo>
                  <a:lnTo>
                    <a:pt x="6355" y="11664"/>
                  </a:lnTo>
                  <a:lnTo>
                    <a:pt x="6355" y="11732"/>
                  </a:lnTo>
                  <a:lnTo>
                    <a:pt x="6415" y="11867"/>
                  </a:lnTo>
                  <a:lnTo>
                    <a:pt x="6566" y="11529"/>
                  </a:lnTo>
                  <a:lnTo>
                    <a:pt x="6656" y="11664"/>
                  </a:lnTo>
                  <a:lnTo>
                    <a:pt x="6776" y="11934"/>
                  </a:lnTo>
                  <a:lnTo>
                    <a:pt x="6957" y="12406"/>
                  </a:lnTo>
                  <a:lnTo>
                    <a:pt x="6987" y="13013"/>
                  </a:lnTo>
                  <a:lnTo>
                    <a:pt x="7469" y="12878"/>
                  </a:lnTo>
                  <a:lnTo>
                    <a:pt x="7891" y="12676"/>
                  </a:lnTo>
                  <a:lnTo>
                    <a:pt x="8704" y="12406"/>
                  </a:lnTo>
                  <a:lnTo>
                    <a:pt x="9126" y="12271"/>
                  </a:lnTo>
                  <a:lnTo>
                    <a:pt x="9156" y="12271"/>
                  </a:lnTo>
                  <a:lnTo>
                    <a:pt x="9698" y="13080"/>
                  </a:lnTo>
                  <a:lnTo>
                    <a:pt x="10571" y="14496"/>
                  </a:lnTo>
                  <a:lnTo>
                    <a:pt x="11565" y="15979"/>
                  </a:lnTo>
                  <a:lnTo>
                    <a:pt x="11746" y="16317"/>
                  </a:lnTo>
                  <a:lnTo>
                    <a:pt x="11836" y="16384"/>
                  </a:lnTo>
                  <a:lnTo>
                    <a:pt x="11927" y="16317"/>
                  </a:lnTo>
                  <a:lnTo>
                    <a:pt x="11987" y="16114"/>
                  </a:lnTo>
                  <a:lnTo>
                    <a:pt x="12047" y="16047"/>
                  </a:lnTo>
                  <a:lnTo>
                    <a:pt x="12077" y="15912"/>
                  </a:lnTo>
                  <a:lnTo>
                    <a:pt x="12137" y="15912"/>
                  </a:lnTo>
                  <a:lnTo>
                    <a:pt x="12137" y="15979"/>
                  </a:lnTo>
                  <a:lnTo>
                    <a:pt x="12198" y="15979"/>
                  </a:lnTo>
                  <a:lnTo>
                    <a:pt x="12318" y="15912"/>
                  </a:lnTo>
                  <a:lnTo>
                    <a:pt x="12408" y="15777"/>
                  </a:lnTo>
                  <a:lnTo>
                    <a:pt x="12469" y="15845"/>
                  </a:lnTo>
                  <a:lnTo>
                    <a:pt x="12559" y="15845"/>
                  </a:lnTo>
                  <a:lnTo>
                    <a:pt x="12649" y="15777"/>
                  </a:lnTo>
                  <a:lnTo>
                    <a:pt x="12740" y="15777"/>
                  </a:lnTo>
                  <a:lnTo>
                    <a:pt x="12770" y="15710"/>
                  </a:lnTo>
                  <a:lnTo>
                    <a:pt x="12770" y="15642"/>
                  </a:lnTo>
                  <a:lnTo>
                    <a:pt x="12830" y="15507"/>
                  </a:lnTo>
                  <a:lnTo>
                    <a:pt x="12860" y="15305"/>
                  </a:lnTo>
                  <a:lnTo>
                    <a:pt x="12860" y="15036"/>
                  </a:lnTo>
                  <a:lnTo>
                    <a:pt x="12860" y="14698"/>
                  </a:lnTo>
                  <a:lnTo>
                    <a:pt x="12890" y="14698"/>
                  </a:lnTo>
                  <a:lnTo>
                    <a:pt x="12920" y="14833"/>
                  </a:lnTo>
                  <a:lnTo>
                    <a:pt x="12920" y="15170"/>
                  </a:lnTo>
                  <a:lnTo>
                    <a:pt x="12951" y="15305"/>
                  </a:lnTo>
                  <a:lnTo>
                    <a:pt x="12981" y="15305"/>
                  </a:lnTo>
                  <a:lnTo>
                    <a:pt x="13011" y="15238"/>
                  </a:lnTo>
                  <a:lnTo>
                    <a:pt x="12981" y="15103"/>
                  </a:lnTo>
                  <a:lnTo>
                    <a:pt x="13011" y="14901"/>
                  </a:lnTo>
                  <a:lnTo>
                    <a:pt x="12981" y="14631"/>
                  </a:lnTo>
                  <a:lnTo>
                    <a:pt x="13011" y="14361"/>
                  </a:lnTo>
                  <a:lnTo>
                    <a:pt x="13041" y="14024"/>
                  </a:lnTo>
                  <a:lnTo>
                    <a:pt x="13101" y="13620"/>
                  </a:lnTo>
                  <a:lnTo>
                    <a:pt x="13131" y="13485"/>
                  </a:lnTo>
                  <a:lnTo>
                    <a:pt x="13161" y="13417"/>
                  </a:lnTo>
                  <a:lnTo>
                    <a:pt x="13222" y="13215"/>
                  </a:lnTo>
                  <a:lnTo>
                    <a:pt x="13372" y="12743"/>
                  </a:lnTo>
                  <a:lnTo>
                    <a:pt x="13463" y="12541"/>
                  </a:lnTo>
                  <a:lnTo>
                    <a:pt x="13493" y="12406"/>
                  </a:lnTo>
                  <a:lnTo>
                    <a:pt x="13553" y="12271"/>
                  </a:lnTo>
                  <a:lnTo>
                    <a:pt x="13704" y="12069"/>
                  </a:lnTo>
                  <a:lnTo>
                    <a:pt x="13794" y="11934"/>
                  </a:lnTo>
                  <a:lnTo>
                    <a:pt x="13824" y="11799"/>
                  </a:lnTo>
                  <a:lnTo>
                    <a:pt x="13794" y="11732"/>
                  </a:lnTo>
                  <a:lnTo>
                    <a:pt x="13764" y="11732"/>
                  </a:lnTo>
                  <a:lnTo>
                    <a:pt x="13673" y="11732"/>
                  </a:lnTo>
                  <a:lnTo>
                    <a:pt x="13643" y="11597"/>
                  </a:lnTo>
                  <a:lnTo>
                    <a:pt x="13613" y="11529"/>
                  </a:lnTo>
                  <a:lnTo>
                    <a:pt x="13613" y="11462"/>
                  </a:lnTo>
                  <a:lnTo>
                    <a:pt x="13704" y="11395"/>
                  </a:lnTo>
                  <a:lnTo>
                    <a:pt x="13704" y="11260"/>
                  </a:lnTo>
                  <a:lnTo>
                    <a:pt x="13704" y="11192"/>
                  </a:lnTo>
                  <a:lnTo>
                    <a:pt x="13643" y="11125"/>
                  </a:lnTo>
                  <a:lnTo>
                    <a:pt x="13613" y="11125"/>
                  </a:lnTo>
                  <a:lnTo>
                    <a:pt x="13583" y="11058"/>
                  </a:lnTo>
                  <a:lnTo>
                    <a:pt x="13553" y="10788"/>
                  </a:lnTo>
                  <a:lnTo>
                    <a:pt x="13553" y="10720"/>
                  </a:lnTo>
                  <a:lnTo>
                    <a:pt x="13583" y="10720"/>
                  </a:lnTo>
                  <a:lnTo>
                    <a:pt x="13613" y="10855"/>
                  </a:lnTo>
                  <a:lnTo>
                    <a:pt x="13643" y="10923"/>
                  </a:lnTo>
                  <a:lnTo>
                    <a:pt x="13734" y="10990"/>
                  </a:lnTo>
                  <a:lnTo>
                    <a:pt x="13734" y="11125"/>
                  </a:lnTo>
                  <a:lnTo>
                    <a:pt x="13794" y="11260"/>
                  </a:lnTo>
                  <a:lnTo>
                    <a:pt x="13734" y="11395"/>
                  </a:lnTo>
                  <a:lnTo>
                    <a:pt x="13734" y="11462"/>
                  </a:lnTo>
                  <a:lnTo>
                    <a:pt x="13764" y="11529"/>
                  </a:lnTo>
                  <a:lnTo>
                    <a:pt x="13854" y="11664"/>
                  </a:lnTo>
                  <a:lnTo>
                    <a:pt x="13884" y="11664"/>
                  </a:lnTo>
                  <a:lnTo>
                    <a:pt x="13914" y="11597"/>
                  </a:lnTo>
                  <a:lnTo>
                    <a:pt x="14005" y="11462"/>
                  </a:lnTo>
                  <a:lnTo>
                    <a:pt x="14065" y="11395"/>
                  </a:lnTo>
                  <a:lnTo>
                    <a:pt x="14035" y="11260"/>
                  </a:lnTo>
                  <a:lnTo>
                    <a:pt x="14065" y="11192"/>
                  </a:lnTo>
                  <a:lnTo>
                    <a:pt x="14125" y="11125"/>
                  </a:lnTo>
                  <a:lnTo>
                    <a:pt x="14155" y="11125"/>
                  </a:lnTo>
                  <a:lnTo>
                    <a:pt x="14155" y="11058"/>
                  </a:lnTo>
                  <a:lnTo>
                    <a:pt x="14155" y="10990"/>
                  </a:lnTo>
                  <a:lnTo>
                    <a:pt x="14155" y="10855"/>
                  </a:lnTo>
                  <a:lnTo>
                    <a:pt x="14155" y="10720"/>
                  </a:lnTo>
                  <a:lnTo>
                    <a:pt x="14155" y="10653"/>
                  </a:lnTo>
                  <a:lnTo>
                    <a:pt x="14125" y="10518"/>
                  </a:lnTo>
                  <a:lnTo>
                    <a:pt x="14095" y="10451"/>
                  </a:lnTo>
                  <a:lnTo>
                    <a:pt x="14095" y="10383"/>
                  </a:lnTo>
                  <a:lnTo>
                    <a:pt x="14125" y="10383"/>
                  </a:lnTo>
                  <a:lnTo>
                    <a:pt x="14155" y="10383"/>
                  </a:lnTo>
                  <a:lnTo>
                    <a:pt x="14185" y="10586"/>
                  </a:lnTo>
                  <a:lnTo>
                    <a:pt x="14246" y="10653"/>
                  </a:lnTo>
                  <a:lnTo>
                    <a:pt x="14246" y="10788"/>
                  </a:lnTo>
                  <a:lnTo>
                    <a:pt x="14276" y="10788"/>
                  </a:lnTo>
                  <a:lnTo>
                    <a:pt x="14336" y="10720"/>
                  </a:lnTo>
                  <a:lnTo>
                    <a:pt x="14607" y="10383"/>
                  </a:lnTo>
                  <a:lnTo>
                    <a:pt x="14728" y="10316"/>
                  </a:lnTo>
                  <a:lnTo>
                    <a:pt x="14968" y="10248"/>
                  </a:lnTo>
                  <a:lnTo>
                    <a:pt x="14968" y="10181"/>
                  </a:lnTo>
                  <a:lnTo>
                    <a:pt x="14968" y="10114"/>
                  </a:lnTo>
                  <a:lnTo>
                    <a:pt x="14938" y="10114"/>
                  </a:lnTo>
                  <a:lnTo>
                    <a:pt x="14878" y="10114"/>
                  </a:lnTo>
                  <a:lnTo>
                    <a:pt x="14908" y="9911"/>
                  </a:lnTo>
                  <a:lnTo>
                    <a:pt x="14999" y="9776"/>
                  </a:lnTo>
                  <a:lnTo>
                    <a:pt x="14999" y="9844"/>
                  </a:lnTo>
                  <a:lnTo>
                    <a:pt x="15029" y="10046"/>
                  </a:lnTo>
                  <a:lnTo>
                    <a:pt x="15089" y="10181"/>
                  </a:lnTo>
                  <a:lnTo>
                    <a:pt x="15119" y="10114"/>
                  </a:lnTo>
                  <a:lnTo>
                    <a:pt x="15119" y="10046"/>
                  </a:lnTo>
                  <a:lnTo>
                    <a:pt x="15119" y="9844"/>
                  </a:lnTo>
                  <a:lnTo>
                    <a:pt x="15149" y="9776"/>
                  </a:lnTo>
                  <a:lnTo>
                    <a:pt x="15209" y="9844"/>
                  </a:lnTo>
                  <a:lnTo>
                    <a:pt x="15209" y="9911"/>
                  </a:lnTo>
                  <a:lnTo>
                    <a:pt x="15209" y="10046"/>
                  </a:lnTo>
                  <a:lnTo>
                    <a:pt x="15270" y="10114"/>
                  </a:lnTo>
                  <a:lnTo>
                    <a:pt x="15330" y="10046"/>
                  </a:lnTo>
                  <a:lnTo>
                    <a:pt x="15360" y="9979"/>
                  </a:lnTo>
                  <a:lnTo>
                    <a:pt x="15360" y="9776"/>
                  </a:lnTo>
                  <a:lnTo>
                    <a:pt x="15420" y="9642"/>
                  </a:lnTo>
                  <a:lnTo>
                    <a:pt x="15420" y="9574"/>
                  </a:lnTo>
                  <a:lnTo>
                    <a:pt x="15420" y="9507"/>
                  </a:lnTo>
                  <a:lnTo>
                    <a:pt x="15480" y="9372"/>
                  </a:lnTo>
                  <a:lnTo>
                    <a:pt x="15480" y="9304"/>
                  </a:lnTo>
                  <a:lnTo>
                    <a:pt x="15480" y="9170"/>
                  </a:lnTo>
                  <a:lnTo>
                    <a:pt x="15541" y="9170"/>
                  </a:lnTo>
                  <a:lnTo>
                    <a:pt x="15601" y="9035"/>
                  </a:lnTo>
                  <a:lnTo>
                    <a:pt x="15631" y="8967"/>
                  </a:lnTo>
                  <a:lnTo>
                    <a:pt x="15601" y="8900"/>
                  </a:lnTo>
                  <a:lnTo>
                    <a:pt x="15601" y="8833"/>
                  </a:lnTo>
                  <a:lnTo>
                    <a:pt x="15631" y="8765"/>
                  </a:lnTo>
                  <a:lnTo>
                    <a:pt x="15661" y="8698"/>
                  </a:lnTo>
                  <a:lnTo>
                    <a:pt x="15631" y="8563"/>
                  </a:lnTo>
                  <a:lnTo>
                    <a:pt x="15601" y="8428"/>
                  </a:lnTo>
                  <a:lnTo>
                    <a:pt x="15571" y="8361"/>
                  </a:lnTo>
                  <a:lnTo>
                    <a:pt x="15511" y="8428"/>
                  </a:lnTo>
                  <a:lnTo>
                    <a:pt x="15541" y="8563"/>
                  </a:lnTo>
                  <a:lnTo>
                    <a:pt x="15511" y="8698"/>
                  </a:lnTo>
                  <a:lnTo>
                    <a:pt x="15511" y="8833"/>
                  </a:lnTo>
                  <a:lnTo>
                    <a:pt x="15480" y="8833"/>
                  </a:lnTo>
                  <a:lnTo>
                    <a:pt x="15450" y="8833"/>
                  </a:lnTo>
                  <a:lnTo>
                    <a:pt x="15450" y="8765"/>
                  </a:lnTo>
                  <a:lnTo>
                    <a:pt x="15420" y="8833"/>
                  </a:lnTo>
                  <a:lnTo>
                    <a:pt x="15360" y="8900"/>
                  </a:lnTo>
                  <a:lnTo>
                    <a:pt x="15360" y="8833"/>
                  </a:lnTo>
                  <a:lnTo>
                    <a:pt x="15360" y="8765"/>
                  </a:lnTo>
                  <a:lnTo>
                    <a:pt x="15390" y="8630"/>
                  </a:lnTo>
                  <a:lnTo>
                    <a:pt x="15420" y="8563"/>
                  </a:lnTo>
                  <a:lnTo>
                    <a:pt x="15360" y="8495"/>
                  </a:lnTo>
                  <a:lnTo>
                    <a:pt x="15360" y="8361"/>
                  </a:lnTo>
                  <a:lnTo>
                    <a:pt x="15360" y="8226"/>
                  </a:lnTo>
                  <a:lnTo>
                    <a:pt x="15300" y="8226"/>
                  </a:lnTo>
                  <a:lnTo>
                    <a:pt x="15270" y="8293"/>
                  </a:lnTo>
                  <a:lnTo>
                    <a:pt x="15300" y="8361"/>
                  </a:lnTo>
                  <a:lnTo>
                    <a:pt x="15270" y="8495"/>
                  </a:lnTo>
                  <a:lnTo>
                    <a:pt x="15270" y="8563"/>
                  </a:lnTo>
                  <a:lnTo>
                    <a:pt x="15270" y="8698"/>
                  </a:lnTo>
                  <a:lnTo>
                    <a:pt x="15209" y="8698"/>
                  </a:lnTo>
                  <a:lnTo>
                    <a:pt x="15149" y="8630"/>
                  </a:lnTo>
                  <a:lnTo>
                    <a:pt x="15119" y="8698"/>
                  </a:lnTo>
                  <a:lnTo>
                    <a:pt x="15119" y="8833"/>
                  </a:lnTo>
                  <a:lnTo>
                    <a:pt x="15179" y="8967"/>
                  </a:lnTo>
                  <a:lnTo>
                    <a:pt x="15179" y="9035"/>
                  </a:lnTo>
                  <a:lnTo>
                    <a:pt x="15179" y="9102"/>
                  </a:lnTo>
                  <a:lnTo>
                    <a:pt x="15119" y="9035"/>
                  </a:lnTo>
                  <a:lnTo>
                    <a:pt x="15089" y="8967"/>
                  </a:lnTo>
                  <a:lnTo>
                    <a:pt x="15029" y="8833"/>
                  </a:lnTo>
                  <a:lnTo>
                    <a:pt x="14968" y="8833"/>
                  </a:lnTo>
                  <a:lnTo>
                    <a:pt x="14968" y="8900"/>
                  </a:lnTo>
                  <a:lnTo>
                    <a:pt x="14968" y="8967"/>
                  </a:lnTo>
                  <a:lnTo>
                    <a:pt x="15029" y="9102"/>
                  </a:lnTo>
                  <a:lnTo>
                    <a:pt x="14999" y="9170"/>
                  </a:lnTo>
                  <a:lnTo>
                    <a:pt x="14938" y="9237"/>
                  </a:lnTo>
                  <a:lnTo>
                    <a:pt x="14938" y="9102"/>
                  </a:lnTo>
                  <a:lnTo>
                    <a:pt x="14938" y="9035"/>
                  </a:lnTo>
                  <a:lnTo>
                    <a:pt x="14908" y="8967"/>
                  </a:lnTo>
                  <a:lnTo>
                    <a:pt x="14848" y="9035"/>
                  </a:lnTo>
                  <a:lnTo>
                    <a:pt x="14818" y="9170"/>
                  </a:lnTo>
                  <a:lnTo>
                    <a:pt x="14818" y="9304"/>
                  </a:lnTo>
                  <a:lnTo>
                    <a:pt x="14758" y="9304"/>
                  </a:lnTo>
                  <a:lnTo>
                    <a:pt x="14728" y="9304"/>
                  </a:lnTo>
                  <a:lnTo>
                    <a:pt x="14667" y="9237"/>
                  </a:lnTo>
                  <a:lnTo>
                    <a:pt x="14637" y="9304"/>
                  </a:lnTo>
                  <a:lnTo>
                    <a:pt x="14577" y="9304"/>
                  </a:lnTo>
                  <a:lnTo>
                    <a:pt x="14487" y="9170"/>
                  </a:lnTo>
                  <a:lnTo>
                    <a:pt x="14426" y="9170"/>
                  </a:lnTo>
                  <a:lnTo>
                    <a:pt x="14366" y="9102"/>
                  </a:lnTo>
                  <a:lnTo>
                    <a:pt x="14306" y="8967"/>
                  </a:lnTo>
                  <a:lnTo>
                    <a:pt x="14155" y="8698"/>
                  </a:lnTo>
                  <a:lnTo>
                    <a:pt x="14065" y="8630"/>
                  </a:lnTo>
                  <a:lnTo>
                    <a:pt x="14065" y="8563"/>
                  </a:lnTo>
                  <a:lnTo>
                    <a:pt x="14065" y="8495"/>
                  </a:lnTo>
                  <a:lnTo>
                    <a:pt x="14065" y="8361"/>
                  </a:lnTo>
                  <a:lnTo>
                    <a:pt x="14065" y="8293"/>
                  </a:lnTo>
                  <a:lnTo>
                    <a:pt x="14095" y="8293"/>
                  </a:lnTo>
                  <a:lnTo>
                    <a:pt x="14125" y="8361"/>
                  </a:lnTo>
                  <a:lnTo>
                    <a:pt x="14246" y="8563"/>
                  </a:lnTo>
                  <a:lnTo>
                    <a:pt x="14276" y="8630"/>
                  </a:lnTo>
                  <a:lnTo>
                    <a:pt x="14336" y="8630"/>
                  </a:lnTo>
                  <a:lnTo>
                    <a:pt x="14366" y="8630"/>
                  </a:lnTo>
                  <a:lnTo>
                    <a:pt x="14426" y="8765"/>
                  </a:lnTo>
                  <a:lnTo>
                    <a:pt x="14487" y="8833"/>
                  </a:lnTo>
                  <a:lnTo>
                    <a:pt x="14517" y="8833"/>
                  </a:lnTo>
                  <a:lnTo>
                    <a:pt x="14637" y="8967"/>
                  </a:lnTo>
                  <a:lnTo>
                    <a:pt x="14697" y="8967"/>
                  </a:lnTo>
                  <a:lnTo>
                    <a:pt x="14728" y="8833"/>
                  </a:lnTo>
                  <a:lnTo>
                    <a:pt x="14818" y="8765"/>
                  </a:lnTo>
                  <a:lnTo>
                    <a:pt x="14818" y="8698"/>
                  </a:lnTo>
                  <a:lnTo>
                    <a:pt x="14878" y="8563"/>
                  </a:lnTo>
                  <a:lnTo>
                    <a:pt x="14908" y="8563"/>
                  </a:lnTo>
                  <a:lnTo>
                    <a:pt x="14938" y="8495"/>
                  </a:lnTo>
                  <a:lnTo>
                    <a:pt x="14968" y="8226"/>
                  </a:lnTo>
                  <a:lnTo>
                    <a:pt x="14999" y="8158"/>
                  </a:lnTo>
                  <a:lnTo>
                    <a:pt x="15059" y="8091"/>
                  </a:lnTo>
                  <a:lnTo>
                    <a:pt x="15059" y="8023"/>
                  </a:lnTo>
                  <a:lnTo>
                    <a:pt x="15119" y="7889"/>
                  </a:lnTo>
                  <a:lnTo>
                    <a:pt x="15089" y="7821"/>
                  </a:lnTo>
                  <a:lnTo>
                    <a:pt x="15059" y="7754"/>
                  </a:lnTo>
                  <a:lnTo>
                    <a:pt x="15029" y="7821"/>
                  </a:lnTo>
                  <a:lnTo>
                    <a:pt x="14968" y="7889"/>
                  </a:lnTo>
                  <a:lnTo>
                    <a:pt x="14878" y="7889"/>
                  </a:lnTo>
                  <a:lnTo>
                    <a:pt x="14848" y="7821"/>
                  </a:lnTo>
                  <a:lnTo>
                    <a:pt x="14878" y="7754"/>
                  </a:lnTo>
                  <a:lnTo>
                    <a:pt x="14938" y="7686"/>
                  </a:lnTo>
                  <a:lnTo>
                    <a:pt x="14968" y="7551"/>
                  </a:lnTo>
                  <a:lnTo>
                    <a:pt x="15059" y="7619"/>
                  </a:lnTo>
                  <a:lnTo>
                    <a:pt x="15089" y="7551"/>
                  </a:lnTo>
                  <a:lnTo>
                    <a:pt x="15089" y="7484"/>
                  </a:lnTo>
                  <a:lnTo>
                    <a:pt x="14999" y="7417"/>
                  </a:lnTo>
                  <a:lnTo>
                    <a:pt x="15059" y="7349"/>
                  </a:lnTo>
                  <a:lnTo>
                    <a:pt x="15119" y="7349"/>
                  </a:lnTo>
                  <a:lnTo>
                    <a:pt x="15119" y="7147"/>
                  </a:lnTo>
                  <a:lnTo>
                    <a:pt x="15119" y="7012"/>
                  </a:lnTo>
                  <a:lnTo>
                    <a:pt x="15089" y="6945"/>
                  </a:lnTo>
                  <a:lnTo>
                    <a:pt x="15059" y="6945"/>
                  </a:lnTo>
                  <a:lnTo>
                    <a:pt x="14999" y="7012"/>
                  </a:lnTo>
                  <a:lnTo>
                    <a:pt x="14938" y="6945"/>
                  </a:lnTo>
                  <a:lnTo>
                    <a:pt x="14908" y="6945"/>
                  </a:lnTo>
                  <a:lnTo>
                    <a:pt x="14848" y="7012"/>
                  </a:lnTo>
                  <a:lnTo>
                    <a:pt x="14848" y="7147"/>
                  </a:lnTo>
                  <a:lnTo>
                    <a:pt x="14818" y="7147"/>
                  </a:lnTo>
                  <a:lnTo>
                    <a:pt x="14788" y="7147"/>
                  </a:lnTo>
                  <a:lnTo>
                    <a:pt x="14788" y="7012"/>
                  </a:lnTo>
                  <a:lnTo>
                    <a:pt x="14758" y="6945"/>
                  </a:lnTo>
                  <a:lnTo>
                    <a:pt x="14697" y="6945"/>
                  </a:lnTo>
                  <a:lnTo>
                    <a:pt x="14577" y="7080"/>
                  </a:lnTo>
                  <a:lnTo>
                    <a:pt x="14547" y="7080"/>
                  </a:lnTo>
                  <a:lnTo>
                    <a:pt x="14547" y="7012"/>
                  </a:lnTo>
                  <a:lnTo>
                    <a:pt x="14577" y="6945"/>
                  </a:lnTo>
                  <a:lnTo>
                    <a:pt x="14577" y="6810"/>
                  </a:lnTo>
                  <a:lnTo>
                    <a:pt x="14547" y="6810"/>
                  </a:lnTo>
                  <a:lnTo>
                    <a:pt x="14487" y="6877"/>
                  </a:lnTo>
                  <a:lnTo>
                    <a:pt x="14426" y="6945"/>
                  </a:lnTo>
                  <a:lnTo>
                    <a:pt x="14426" y="6877"/>
                  </a:lnTo>
                  <a:lnTo>
                    <a:pt x="14426" y="6742"/>
                  </a:lnTo>
                  <a:lnTo>
                    <a:pt x="14366" y="6742"/>
                  </a:lnTo>
                  <a:lnTo>
                    <a:pt x="14306" y="6742"/>
                  </a:lnTo>
                  <a:lnTo>
                    <a:pt x="14276" y="6742"/>
                  </a:lnTo>
                  <a:lnTo>
                    <a:pt x="14246" y="6742"/>
                  </a:lnTo>
                  <a:lnTo>
                    <a:pt x="14185" y="6675"/>
                  </a:lnTo>
                  <a:lnTo>
                    <a:pt x="14125" y="6742"/>
                  </a:lnTo>
                  <a:lnTo>
                    <a:pt x="14095" y="6675"/>
                  </a:lnTo>
                  <a:lnTo>
                    <a:pt x="14065" y="6608"/>
                  </a:lnTo>
                  <a:lnTo>
                    <a:pt x="14005" y="6540"/>
                  </a:lnTo>
                  <a:lnTo>
                    <a:pt x="13975" y="6473"/>
                  </a:lnTo>
                  <a:lnTo>
                    <a:pt x="14005" y="6405"/>
                  </a:lnTo>
                  <a:lnTo>
                    <a:pt x="14035" y="6405"/>
                  </a:lnTo>
                  <a:lnTo>
                    <a:pt x="14306" y="6473"/>
                  </a:lnTo>
                  <a:lnTo>
                    <a:pt x="14336" y="6473"/>
                  </a:lnTo>
                  <a:lnTo>
                    <a:pt x="14366" y="6473"/>
                  </a:lnTo>
                  <a:lnTo>
                    <a:pt x="14366" y="6338"/>
                  </a:lnTo>
                  <a:lnTo>
                    <a:pt x="14396" y="6270"/>
                  </a:lnTo>
                  <a:lnTo>
                    <a:pt x="14426" y="6338"/>
                  </a:lnTo>
                  <a:lnTo>
                    <a:pt x="14426" y="6473"/>
                  </a:lnTo>
                  <a:lnTo>
                    <a:pt x="14456" y="6540"/>
                  </a:lnTo>
                  <a:lnTo>
                    <a:pt x="14547" y="6540"/>
                  </a:lnTo>
                  <a:lnTo>
                    <a:pt x="14637" y="6540"/>
                  </a:lnTo>
                  <a:lnTo>
                    <a:pt x="14667" y="6473"/>
                  </a:lnTo>
                  <a:lnTo>
                    <a:pt x="14697" y="6540"/>
                  </a:lnTo>
                  <a:lnTo>
                    <a:pt x="14788" y="6675"/>
                  </a:lnTo>
                  <a:lnTo>
                    <a:pt x="14818" y="6608"/>
                  </a:lnTo>
                  <a:lnTo>
                    <a:pt x="14848" y="6540"/>
                  </a:lnTo>
                  <a:lnTo>
                    <a:pt x="14848" y="6405"/>
                  </a:lnTo>
                  <a:lnTo>
                    <a:pt x="14788" y="6270"/>
                  </a:lnTo>
                  <a:lnTo>
                    <a:pt x="14788" y="6136"/>
                  </a:lnTo>
                  <a:lnTo>
                    <a:pt x="14728" y="6068"/>
                  </a:lnTo>
                  <a:lnTo>
                    <a:pt x="14667" y="6001"/>
                  </a:lnTo>
                  <a:lnTo>
                    <a:pt x="14637" y="5933"/>
                  </a:lnTo>
                  <a:lnTo>
                    <a:pt x="14667" y="5866"/>
                  </a:lnTo>
                  <a:lnTo>
                    <a:pt x="14697" y="5798"/>
                  </a:lnTo>
                  <a:lnTo>
                    <a:pt x="14818" y="5933"/>
                  </a:lnTo>
                  <a:lnTo>
                    <a:pt x="14878" y="5866"/>
                  </a:lnTo>
                  <a:lnTo>
                    <a:pt x="14938" y="5866"/>
                  </a:lnTo>
                  <a:lnTo>
                    <a:pt x="14968" y="5798"/>
                  </a:lnTo>
                  <a:lnTo>
                    <a:pt x="14968" y="5664"/>
                  </a:lnTo>
                  <a:lnTo>
                    <a:pt x="14968" y="5596"/>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50" name="North_Dakota"/>
            <p:cNvSpPr>
              <a:spLocks noChangeAspect="1"/>
            </p:cNvSpPr>
            <p:nvPr/>
          </p:nvSpPr>
          <p:spPr bwMode="auto">
            <a:xfrm>
              <a:off x="2121" y="898"/>
              <a:ext cx="633" cy="391"/>
            </a:xfrm>
            <a:custGeom>
              <a:avLst/>
              <a:gdLst/>
              <a:ahLst/>
              <a:cxnLst>
                <a:cxn ang="0">
                  <a:pos x="9473" y="16070"/>
                </a:cxn>
                <a:cxn ang="0">
                  <a:pos x="11609" y="16258"/>
                </a:cxn>
                <a:cxn ang="0">
                  <a:pos x="13239" y="16321"/>
                </a:cxn>
                <a:cxn ang="0">
                  <a:pos x="16345" y="16384"/>
                </a:cxn>
                <a:cxn ang="0">
                  <a:pos x="16306" y="16070"/>
                </a:cxn>
                <a:cxn ang="0">
                  <a:pos x="16384" y="15819"/>
                </a:cxn>
                <a:cxn ang="0">
                  <a:pos x="16345" y="15442"/>
                </a:cxn>
                <a:cxn ang="0">
                  <a:pos x="16306" y="14815"/>
                </a:cxn>
                <a:cxn ang="0">
                  <a:pos x="16190" y="14312"/>
                </a:cxn>
                <a:cxn ang="0">
                  <a:pos x="16035" y="13810"/>
                </a:cxn>
                <a:cxn ang="0">
                  <a:pos x="15957" y="13245"/>
                </a:cxn>
                <a:cxn ang="0">
                  <a:pos x="15879" y="12743"/>
                </a:cxn>
                <a:cxn ang="0">
                  <a:pos x="15879" y="12115"/>
                </a:cxn>
                <a:cxn ang="0">
                  <a:pos x="15957" y="11488"/>
                </a:cxn>
                <a:cxn ang="0">
                  <a:pos x="15802" y="10923"/>
                </a:cxn>
                <a:cxn ang="0">
                  <a:pos x="15840" y="10672"/>
                </a:cxn>
                <a:cxn ang="0">
                  <a:pos x="15802" y="10358"/>
                </a:cxn>
                <a:cxn ang="0">
                  <a:pos x="15802" y="9918"/>
                </a:cxn>
                <a:cxn ang="0">
                  <a:pos x="15802" y="9479"/>
                </a:cxn>
                <a:cxn ang="0">
                  <a:pos x="15802" y="9165"/>
                </a:cxn>
                <a:cxn ang="0">
                  <a:pos x="15802" y="8663"/>
                </a:cxn>
                <a:cxn ang="0">
                  <a:pos x="15763" y="8474"/>
                </a:cxn>
                <a:cxn ang="0">
                  <a:pos x="15763" y="8223"/>
                </a:cxn>
                <a:cxn ang="0">
                  <a:pos x="15724" y="7910"/>
                </a:cxn>
                <a:cxn ang="0">
                  <a:pos x="15646" y="7533"/>
                </a:cxn>
                <a:cxn ang="0">
                  <a:pos x="15530" y="7093"/>
                </a:cxn>
                <a:cxn ang="0">
                  <a:pos x="15413" y="6717"/>
                </a:cxn>
                <a:cxn ang="0">
                  <a:pos x="15336" y="6340"/>
                </a:cxn>
                <a:cxn ang="0">
                  <a:pos x="15336" y="5964"/>
                </a:cxn>
                <a:cxn ang="0">
                  <a:pos x="15180" y="5461"/>
                </a:cxn>
                <a:cxn ang="0">
                  <a:pos x="15180" y="5147"/>
                </a:cxn>
                <a:cxn ang="0">
                  <a:pos x="15180" y="4771"/>
                </a:cxn>
                <a:cxn ang="0">
                  <a:pos x="15142" y="4331"/>
                </a:cxn>
                <a:cxn ang="0">
                  <a:pos x="15180" y="3892"/>
                </a:cxn>
                <a:cxn ang="0">
                  <a:pos x="15180" y="3453"/>
                </a:cxn>
                <a:cxn ang="0">
                  <a:pos x="15142" y="3264"/>
                </a:cxn>
                <a:cxn ang="0">
                  <a:pos x="15258" y="3013"/>
                </a:cxn>
                <a:cxn ang="0">
                  <a:pos x="15258" y="2699"/>
                </a:cxn>
                <a:cxn ang="0">
                  <a:pos x="15180" y="2448"/>
                </a:cxn>
                <a:cxn ang="0">
                  <a:pos x="15103" y="1820"/>
                </a:cxn>
                <a:cxn ang="0">
                  <a:pos x="15025" y="1507"/>
                </a:cxn>
                <a:cxn ang="0">
                  <a:pos x="13550" y="1130"/>
                </a:cxn>
                <a:cxn ang="0">
                  <a:pos x="10211" y="1004"/>
                </a:cxn>
                <a:cxn ang="0">
                  <a:pos x="6134" y="628"/>
                </a:cxn>
                <a:cxn ang="0">
                  <a:pos x="3145" y="314"/>
                </a:cxn>
                <a:cxn ang="0">
                  <a:pos x="738" y="1820"/>
                </a:cxn>
                <a:cxn ang="0">
                  <a:pos x="582" y="5022"/>
                </a:cxn>
                <a:cxn ang="0">
                  <a:pos x="388" y="8223"/>
                </a:cxn>
                <a:cxn ang="0">
                  <a:pos x="194" y="12178"/>
                </a:cxn>
                <a:cxn ang="0">
                  <a:pos x="0" y="15129"/>
                </a:cxn>
                <a:cxn ang="0">
                  <a:pos x="2446" y="15442"/>
                </a:cxn>
                <a:cxn ang="0">
                  <a:pos x="7726" y="15945"/>
                </a:cxn>
              </a:cxnLst>
              <a:rect l="0" t="0" r="r" b="b"/>
              <a:pathLst>
                <a:path w="16384" h="16384">
                  <a:moveTo>
                    <a:pt x="9124" y="16070"/>
                  </a:moveTo>
                  <a:lnTo>
                    <a:pt x="9473" y="16070"/>
                  </a:lnTo>
                  <a:lnTo>
                    <a:pt x="11026" y="16196"/>
                  </a:lnTo>
                  <a:lnTo>
                    <a:pt x="11609" y="16258"/>
                  </a:lnTo>
                  <a:lnTo>
                    <a:pt x="13200" y="16321"/>
                  </a:lnTo>
                  <a:lnTo>
                    <a:pt x="13239" y="16321"/>
                  </a:lnTo>
                  <a:lnTo>
                    <a:pt x="14870" y="16321"/>
                  </a:lnTo>
                  <a:lnTo>
                    <a:pt x="16345" y="16384"/>
                  </a:lnTo>
                  <a:lnTo>
                    <a:pt x="16306" y="16196"/>
                  </a:lnTo>
                  <a:lnTo>
                    <a:pt x="16306" y="16070"/>
                  </a:lnTo>
                  <a:lnTo>
                    <a:pt x="16345" y="15945"/>
                  </a:lnTo>
                  <a:lnTo>
                    <a:pt x="16384" y="15819"/>
                  </a:lnTo>
                  <a:lnTo>
                    <a:pt x="16384" y="15631"/>
                  </a:lnTo>
                  <a:lnTo>
                    <a:pt x="16345" y="15442"/>
                  </a:lnTo>
                  <a:lnTo>
                    <a:pt x="16306" y="15317"/>
                  </a:lnTo>
                  <a:lnTo>
                    <a:pt x="16306" y="14815"/>
                  </a:lnTo>
                  <a:lnTo>
                    <a:pt x="16268" y="14438"/>
                  </a:lnTo>
                  <a:lnTo>
                    <a:pt x="16190" y="14312"/>
                  </a:lnTo>
                  <a:lnTo>
                    <a:pt x="16073" y="14061"/>
                  </a:lnTo>
                  <a:lnTo>
                    <a:pt x="16035" y="13810"/>
                  </a:lnTo>
                  <a:lnTo>
                    <a:pt x="15996" y="13685"/>
                  </a:lnTo>
                  <a:lnTo>
                    <a:pt x="15957" y="13245"/>
                  </a:lnTo>
                  <a:lnTo>
                    <a:pt x="15879" y="12931"/>
                  </a:lnTo>
                  <a:lnTo>
                    <a:pt x="15879" y="12743"/>
                  </a:lnTo>
                  <a:lnTo>
                    <a:pt x="15879" y="12555"/>
                  </a:lnTo>
                  <a:lnTo>
                    <a:pt x="15879" y="12115"/>
                  </a:lnTo>
                  <a:lnTo>
                    <a:pt x="15918" y="11739"/>
                  </a:lnTo>
                  <a:lnTo>
                    <a:pt x="15957" y="11488"/>
                  </a:lnTo>
                  <a:lnTo>
                    <a:pt x="15802" y="11111"/>
                  </a:lnTo>
                  <a:lnTo>
                    <a:pt x="15802" y="10923"/>
                  </a:lnTo>
                  <a:lnTo>
                    <a:pt x="15802" y="10860"/>
                  </a:lnTo>
                  <a:lnTo>
                    <a:pt x="15840" y="10672"/>
                  </a:lnTo>
                  <a:lnTo>
                    <a:pt x="15802" y="10483"/>
                  </a:lnTo>
                  <a:lnTo>
                    <a:pt x="15802" y="10358"/>
                  </a:lnTo>
                  <a:lnTo>
                    <a:pt x="15802" y="10044"/>
                  </a:lnTo>
                  <a:lnTo>
                    <a:pt x="15802" y="9918"/>
                  </a:lnTo>
                  <a:lnTo>
                    <a:pt x="15763" y="9730"/>
                  </a:lnTo>
                  <a:lnTo>
                    <a:pt x="15802" y="9479"/>
                  </a:lnTo>
                  <a:lnTo>
                    <a:pt x="15802" y="9291"/>
                  </a:lnTo>
                  <a:lnTo>
                    <a:pt x="15802" y="9165"/>
                  </a:lnTo>
                  <a:lnTo>
                    <a:pt x="15763" y="8914"/>
                  </a:lnTo>
                  <a:lnTo>
                    <a:pt x="15802" y="8663"/>
                  </a:lnTo>
                  <a:lnTo>
                    <a:pt x="15763" y="8600"/>
                  </a:lnTo>
                  <a:lnTo>
                    <a:pt x="15763" y="8474"/>
                  </a:lnTo>
                  <a:lnTo>
                    <a:pt x="15763" y="8349"/>
                  </a:lnTo>
                  <a:lnTo>
                    <a:pt x="15763" y="8223"/>
                  </a:lnTo>
                  <a:lnTo>
                    <a:pt x="15763" y="8098"/>
                  </a:lnTo>
                  <a:lnTo>
                    <a:pt x="15724" y="7910"/>
                  </a:lnTo>
                  <a:lnTo>
                    <a:pt x="15685" y="7784"/>
                  </a:lnTo>
                  <a:lnTo>
                    <a:pt x="15646" y="7533"/>
                  </a:lnTo>
                  <a:lnTo>
                    <a:pt x="15608" y="7282"/>
                  </a:lnTo>
                  <a:lnTo>
                    <a:pt x="15530" y="7093"/>
                  </a:lnTo>
                  <a:lnTo>
                    <a:pt x="15491" y="6842"/>
                  </a:lnTo>
                  <a:lnTo>
                    <a:pt x="15413" y="6717"/>
                  </a:lnTo>
                  <a:lnTo>
                    <a:pt x="15375" y="6466"/>
                  </a:lnTo>
                  <a:lnTo>
                    <a:pt x="15336" y="6340"/>
                  </a:lnTo>
                  <a:lnTo>
                    <a:pt x="15336" y="6152"/>
                  </a:lnTo>
                  <a:lnTo>
                    <a:pt x="15336" y="5964"/>
                  </a:lnTo>
                  <a:lnTo>
                    <a:pt x="15297" y="5838"/>
                  </a:lnTo>
                  <a:lnTo>
                    <a:pt x="15180" y="5461"/>
                  </a:lnTo>
                  <a:lnTo>
                    <a:pt x="15142" y="5273"/>
                  </a:lnTo>
                  <a:lnTo>
                    <a:pt x="15180" y="5147"/>
                  </a:lnTo>
                  <a:lnTo>
                    <a:pt x="15180" y="4959"/>
                  </a:lnTo>
                  <a:lnTo>
                    <a:pt x="15180" y="4771"/>
                  </a:lnTo>
                  <a:lnTo>
                    <a:pt x="15180" y="4520"/>
                  </a:lnTo>
                  <a:lnTo>
                    <a:pt x="15142" y="4331"/>
                  </a:lnTo>
                  <a:lnTo>
                    <a:pt x="15180" y="4080"/>
                  </a:lnTo>
                  <a:lnTo>
                    <a:pt x="15180" y="3892"/>
                  </a:lnTo>
                  <a:lnTo>
                    <a:pt x="15180" y="3578"/>
                  </a:lnTo>
                  <a:lnTo>
                    <a:pt x="15180" y="3453"/>
                  </a:lnTo>
                  <a:lnTo>
                    <a:pt x="15142" y="3327"/>
                  </a:lnTo>
                  <a:lnTo>
                    <a:pt x="15142" y="3264"/>
                  </a:lnTo>
                  <a:lnTo>
                    <a:pt x="15180" y="3139"/>
                  </a:lnTo>
                  <a:lnTo>
                    <a:pt x="15258" y="3013"/>
                  </a:lnTo>
                  <a:lnTo>
                    <a:pt x="15297" y="2825"/>
                  </a:lnTo>
                  <a:lnTo>
                    <a:pt x="15258" y="2699"/>
                  </a:lnTo>
                  <a:lnTo>
                    <a:pt x="15219" y="2511"/>
                  </a:lnTo>
                  <a:lnTo>
                    <a:pt x="15180" y="2448"/>
                  </a:lnTo>
                  <a:lnTo>
                    <a:pt x="15103" y="2134"/>
                  </a:lnTo>
                  <a:lnTo>
                    <a:pt x="15103" y="1820"/>
                  </a:lnTo>
                  <a:lnTo>
                    <a:pt x="15103" y="1695"/>
                  </a:lnTo>
                  <a:lnTo>
                    <a:pt x="15025" y="1507"/>
                  </a:lnTo>
                  <a:lnTo>
                    <a:pt x="15025" y="1193"/>
                  </a:lnTo>
                  <a:lnTo>
                    <a:pt x="13550" y="1130"/>
                  </a:lnTo>
                  <a:lnTo>
                    <a:pt x="11337" y="1067"/>
                  </a:lnTo>
                  <a:lnTo>
                    <a:pt x="10211" y="1004"/>
                  </a:lnTo>
                  <a:lnTo>
                    <a:pt x="8852" y="879"/>
                  </a:lnTo>
                  <a:lnTo>
                    <a:pt x="6134" y="628"/>
                  </a:lnTo>
                  <a:lnTo>
                    <a:pt x="5047" y="502"/>
                  </a:lnTo>
                  <a:lnTo>
                    <a:pt x="3145" y="314"/>
                  </a:lnTo>
                  <a:lnTo>
                    <a:pt x="815" y="0"/>
                  </a:lnTo>
                  <a:lnTo>
                    <a:pt x="738" y="1820"/>
                  </a:lnTo>
                  <a:lnTo>
                    <a:pt x="660" y="3013"/>
                  </a:lnTo>
                  <a:lnTo>
                    <a:pt x="582" y="5022"/>
                  </a:lnTo>
                  <a:lnTo>
                    <a:pt x="388" y="7910"/>
                  </a:lnTo>
                  <a:lnTo>
                    <a:pt x="388" y="8223"/>
                  </a:lnTo>
                  <a:lnTo>
                    <a:pt x="194" y="11613"/>
                  </a:lnTo>
                  <a:lnTo>
                    <a:pt x="194" y="12178"/>
                  </a:lnTo>
                  <a:lnTo>
                    <a:pt x="116" y="13434"/>
                  </a:lnTo>
                  <a:lnTo>
                    <a:pt x="0" y="15129"/>
                  </a:lnTo>
                  <a:lnTo>
                    <a:pt x="2329" y="15380"/>
                  </a:lnTo>
                  <a:lnTo>
                    <a:pt x="2446" y="15442"/>
                  </a:lnTo>
                  <a:lnTo>
                    <a:pt x="4465" y="15693"/>
                  </a:lnTo>
                  <a:lnTo>
                    <a:pt x="7726" y="15945"/>
                  </a:lnTo>
                  <a:lnTo>
                    <a:pt x="9124" y="16070"/>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51" name="Ohio"/>
            <p:cNvSpPr>
              <a:spLocks noChangeAspect="1"/>
            </p:cNvSpPr>
            <p:nvPr/>
          </p:nvSpPr>
          <p:spPr bwMode="auto">
            <a:xfrm>
              <a:off x="3802" y="1654"/>
              <a:ext cx="399" cy="450"/>
            </a:xfrm>
            <a:custGeom>
              <a:avLst/>
              <a:gdLst/>
              <a:ahLst/>
              <a:cxnLst>
                <a:cxn ang="0">
                  <a:pos x="6775" y="3441"/>
                </a:cxn>
                <a:cxn ang="0">
                  <a:pos x="7638" y="3004"/>
                </a:cxn>
                <a:cxn ang="0">
                  <a:pos x="7330" y="2840"/>
                </a:cxn>
                <a:cxn ang="0">
                  <a:pos x="7083" y="3004"/>
                </a:cxn>
                <a:cxn ang="0">
                  <a:pos x="6344" y="2785"/>
                </a:cxn>
                <a:cxn ang="0">
                  <a:pos x="5667" y="2676"/>
                </a:cxn>
                <a:cxn ang="0">
                  <a:pos x="5235" y="2512"/>
                </a:cxn>
                <a:cxn ang="0">
                  <a:pos x="4743" y="2731"/>
                </a:cxn>
                <a:cxn ang="0">
                  <a:pos x="3264" y="2567"/>
                </a:cxn>
                <a:cxn ang="0">
                  <a:pos x="62" y="3823"/>
                </a:cxn>
                <a:cxn ang="0">
                  <a:pos x="370" y="6171"/>
                </a:cxn>
                <a:cxn ang="0">
                  <a:pos x="678" y="8957"/>
                </a:cxn>
                <a:cxn ang="0">
                  <a:pos x="986" y="11687"/>
                </a:cxn>
                <a:cxn ang="0">
                  <a:pos x="1355" y="14363"/>
                </a:cxn>
                <a:cxn ang="0">
                  <a:pos x="1971" y="14418"/>
                </a:cxn>
                <a:cxn ang="0">
                  <a:pos x="2649" y="14199"/>
                </a:cxn>
                <a:cxn ang="0">
                  <a:pos x="3018" y="14418"/>
                </a:cxn>
                <a:cxn ang="0">
                  <a:pos x="3511" y="14746"/>
                </a:cxn>
                <a:cxn ang="0">
                  <a:pos x="3757" y="15346"/>
                </a:cxn>
                <a:cxn ang="0">
                  <a:pos x="4804" y="15401"/>
                </a:cxn>
                <a:cxn ang="0">
                  <a:pos x="5359" y="15674"/>
                </a:cxn>
                <a:cxn ang="0">
                  <a:pos x="6098" y="15838"/>
                </a:cxn>
                <a:cxn ang="0">
                  <a:pos x="7145" y="15674"/>
                </a:cxn>
                <a:cxn ang="0">
                  <a:pos x="7822" y="15729"/>
                </a:cxn>
                <a:cxn ang="0">
                  <a:pos x="8808" y="15128"/>
                </a:cxn>
                <a:cxn ang="0">
                  <a:pos x="9178" y="15674"/>
                </a:cxn>
                <a:cxn ang="0">
                  <a:pos x="10163" y="16111"/>
                </a:cxn>
                <a:cxn ang="0">
                  <a:pos x="10656" y="16329"/>
                </a:cxn>
                <a:cxn ang="0">
                  <a:pos x="11580" y="15456"/>
                </a:cxn>
                <a:cxn ang="0">
                  <a:pos x="11456" y="14691"/>
                </a:cxn>
                <a:cxn ang="0">
                  <a:pos x="11703" y="13817"/>
                </a:cxn>
                <a:cxn ang="0">
                  <a:pos x="12380" y="13653"/>
                </a:cxn>
                <a:cxn ang="0">
                  <a:pos x="12504" y="14036"/>
                </a:cxn>
                <a:cxn ang="0">
                  <a:pos x="12812" y="13708"/>
                </a:cxn>
                <a:cxn ang="0">
                  <a:pos x="12750" y="13271"/>
                </a:cxn>
                <a:cxn ang="0">
                  <a:pos x="12935" y="12670"/>
                </a:cxn>
                <a:cxn ang="0">
                  <a:pos x="13181" y="12179"/>
                </a:cxn>
                <a:cxn ang="0">
                  <a:pos x="13797" y="11633"/>
                </a:cxn>
                <a:cxn ang="0">
                  <a:pos x="14228" y="11742"/>
                </a:cxn>
                <a:cxn ang="0">
                  <a:pos x="15029" y="11141"/>
                </a:cxn>
                <a:cxn ang="0">
                  <a:pos x="15706" y="10377"/>
                </a:cxn>
                <a:cxn ang="0">
                  <a:pos x="15953" y="9830"/>
                </a:cxn>
                <a:cxn ang="0">
                  <a:pos x="15953" y="9175"/>
                </a:cxn>
                <a:cxn ang="0">
                  <a:pos x="16014" y="8793"/>
                </a:cxn>
                <a:cxn ang="0">
                  <a:pos x="16076" y="7919"/>
                </a:cxn>
                <a:cxn ang="0">
                  <a:pos x="16322" y="7209"/>
                </a:cxn>
                <a:cxn ang="0">
                  <a:pos x="16199" y="6717"/>
                </a:cxn>
                <a:cxn ang="0">
                  <a:pos x="15891" y="6007"/>
                </a:cxn>
                <a:cxn ang="0">
                  <a:pos x="16384" y="5734"/>
                </a:cxn>
                <a:cxn ang="0">
                  <a:pos x="16014" y="3604"/>
                </a:cxn>
                <a:cxn ang="0">
                  <a:pos x="15337" y="0"/>
                </a:cxn>
                <a:cxn ang="0">
                  <a:pos x="13920" y="655"/>
                </a:cxn>
                <a:cxn ang="0">
                  <a:pos x="13181" y="1092"/>
                </a:cxn>
                <a:cxn ang="0">
                  <a:pos x="12134" y="1911"/>
                </a:cxn>
                <a:cxn ang="0">
                  <a:pos x="11149" y="2676"/>
                </a:cxn>
                <a:cxn ang="0">
                  <a:pos x="10101" y="2785"/>
                </a:cxn>
                <a:cxn ang="0">
                  <a:pos x="8993" y="3277"/>
                </a:cxn>
                <a:cxn ang="0">
                  <a:pos x="7884" y="3168"/>
                </a:cxn>
                <a:cxn ang="0">
                  <a:pos x="7514" y="3222"/>
                </a:cxn>
              </a:cxnLst>
              <a:rect l="0" t="0" r="r" b="b"/>
              <a:pathLst>
                <a:path w="16384" h="16384">
                  <a:moveTo>
                    <a:pt x="7206" y="3441"/>
                  </a:moveTo>
                  <a:lnTo>
                    <a:pt x="7022" y="3441"/>
                  </a:lnTo>
                  <a:lnTo>
                    <a:pt x="6960" y="3495"/>
                  </a:lnTo>
                  <a:lnTo>
                    <a:pt x="6775" y="3441"/>
                  </a:lnTo>
                  <a:lnTo>
                    <a:pt x="6775" y="3386"/>
                  </a:lnTo>
                  <a:lnTo>
                    <a:pt x="6899" y="3277"/>
                  </a:lnTo>
                  <a:lnTo>
                    <a:pt x="7514" y="3058"/>
                  </a:lnTo>
                  <a:lnTo>
                    <a:pt x="7638" y="3004"/>
                  </a:lnTo>
                  <a:lnTo>
                    <a:pt x="7699" y="2895"/>
                  </a:lnTo>
                  <a:lnTo>
                    <a:pt x="7638" y="2895"/>
                  </a:lnTo>
                  <a:lnTo>
                    <a:pt x="7391" y="2895"/>
                  </a:lnTo>
                  <a:lnTo>
                    <a:pt x="7330" y="2840"/>
                  </a:lnTo>
                  <a:lnTo>
                    <a:pt x="7330" y="2731"/>
                  </a:lnTo>
                  <a:lnTo>
                    <a:pt x="7145" y="2785"/>
                  </a:lnTo>
                  <a:lnTo>
                    <a:pt x="7145" y="2949"/>
                  </a:lnTo>
                  <a:lnTo>
                    <a:pt x="7083" y="3004"/>
                  </a:lnTo>
                  <a:lnTo>
                    <a:pt x="6837" y="3058"/>
                  </a:lnTo>
                  <a:lnTo>
                    <a:pt x="6714" y="3004"/>
                  </a:lnTo>
                  <a:lnTo>
                    <a:pt x="6529" y="2895"/>
                  </a:lnTo>
                  <a:lnTo>
                    <a:pt x="6344" y="2785"/>
                  </a:lnTo>
                  <a:lnTo>
                    <a:pt x="6098" y="2731"/>
                  </a:lnTo>
                  <a:lnTo>
                    <a:pt x="5975" y="2731"/>
                  </a:lnTo>
                  <a:lnTo>
                    <a:pt x="5790" y="2676"/>
                  </a:lnTo>
                  <a:lnTo>
                    <a:pt x="5667" y="2676"/>
                  </a:lnTo>
                  <a:lnTo>
                    <a:pt x="5543" y="2567"/>
                  </a:lnTo>
                  <a:lnTo>
                    <a:pt x="5359" y="2458"/>
                  </a:lnTo>
                  <a:lnTo>
                    <a:pt x="5235" y="2458"/>
                  </a:lnTo>
                  <a:lnTo>
                    <a:pt x="5235" y="2512"/>
                  </a:lnTo>
                  <a:lnTo>
                    <a:pt x="5112" y="2567"/>
                  </a:lnTo>
                  <a:lnTo>
                    <a:pt x="4989" y="2567"/>
                  </a:lnTo>
                  <a:lnTo>
                    <a:pt x="4866" y="2621"/>
                  </a:lnTo>
                  <a:lnTo>
                    <a:pt x="4743" y="2731"/>
                  </a:lnTo>
                  <a:lnTo>
                    <a:pt x="4804" y="2458"/>
                  </a:lnTo>
                  <a:lnTo>
                    <a:pt x="4866" y="2348"/>
                  </a:lnTo>
                  <a:lnTo>
                    <a:pt x="3696" y="2512"/>
                  </a:lnTo>
                  <a:lnTo>
                    <a:pt x="3264" y="2567"/>
                  </a:lnTo>
                  <a:lnTo>
                    <a:pt x="1540" y="2840"/>
                  </a:lnTo>
                  <a:lnTo>
                    <a:pt x="1417" y="2840"/>
                  </a:lnTo>
                  <a:lnTo>
                    <a:pt x="0" y="3058"/>
                  </a:lnTo>
                  <a:lnTo>
                    <a:pt x="62" y="3823"/>
                  </a:lnTo>
                  <a:lnTo>
                    <a:pt x="123" y="4260"/>
                  </a:lnTo>
                  <a:lnTo>
                    <a:pt x="185" y="4915"/>
                  </a:lnTo>
                  <a:lnTo>
                    <a:pt x="185" y="5024"/>
                  </a:lnTo>
                  <a:lnTo>
                    <a:pt x="370" y="6171"/>
                  </a:lnTo>
                  <a:lnTo>
                    <a:pt x="370" y="6444"/>
                  </a:lnTo>
                  <a:lnTo>
                    <a:pt x="493" y="7318"/>
                  </a:lnTo>
                  <a:lnTo>
                    <a:pt x="554" y="8028"/>
                  </a:lnTo>
                  <a:lnTo>
                    <a:pt x="678" y="8957"/>
                  </a:lnTo>
                  <a:lnTo>
                    <a:pt x="678" y="9120"/>
                  </a:lnTo>
                  <a:lnTo>
                    <a:pt x="862" y="10431"/>
                  </a:lnTo>
                  <a:lnTo>
                    <a:pt x="924" y="10813"/>
                  </a:lnTo>
                  <a:lnTo>
                    <a:pt x="986" y="11687"/>
                  </a:lnTo>
                  <a:lnTo>
                    <a:pt x="1109" y="12397"/>
                  </a:lnTo>
                  <a:lnTo>
                    <a:pt x="1109" y="12561"/>
                  </a:lnTo>
                  <a:lnTo>
                    <a:pt x="1232" y="13489"/>
                  </a:lnTo>
                  <a:lnTo>
                    <a:pt x="1355" y="14363"/>
                  </a:lnTo>
                  <a:lnTo>
                    <a:pt x="1540" y="14254"/>
                  </a:lnTo>
                  <a:lnTo>
                    <a:pt x="1663" y="14254"/>
                  </a:lnTo>
                  <a:lnTo>
                    <a:pt x="1786" y="14363"/>
                  </a:lnTo>
                  <a:lnTo>
                    <a:pt x="1971" y="14418"/>
                  </a:lnTo>
                  <a:lnTo>
                    <a:pt x="2094" y="14418"/>
                  </a:lnTo>
                  <a:lnTo>
                    <a:pt x="2341" y="14363"/>
                  </a:lnTo>
                  <a:lnTo>
                    <a:pt x="2525" y="14309"/>
                  </a:lnTo>
                  <a:lnTo>
                    <a:pt x="2649" y="14199"/>
                  </a:lnTo>
                  <a:lnTo>
                    <a:pt x="2772" y="14199"/>
                  </a:lnTo>
                  <a:lnTo>
                    <a:pt x="2833" y="14254"/>
                  </a:lnTo>
                  <a:lnTo>
                    <a:pt x="2895" y="14363"/>
                  </a:lnTo>
                  <a:lnTo>
                    <a:pt x="3018" y="14418"/>
                  </a:lnTo>
                  <a:lnTo>
                    <a:pt x="3203" y="14473"/>
                  </a:lnTo>
                  <a:lnTo>
                    <a:pt x="3326" y="14582"/>
                  </a:lnTo>
                  <a:lnTo>
                    <a:pt x="3388" y="14636"/>
                  </a:lnTo>
                  <a:lnTo>
                    <a:pt x="3511" y="14746"/>
                  </a:lnTo>
                  <a:lnTo>
                    <a:pt x="3634" y="14909"/>
                  </a:lnTo>
                  <a:lnTo>
                    <a:pt x="3757" y="15073"/>
                  </a:lnTo>
                  <a:lnTo>
                    <a:pt x="3757" y="15183"/>
                  </a:lnTo>
                  <a:lnTo>
                    <a:pt x="3757" y="15346"/>
                  </a:lnTo>
                  <a:lnTo>
                    <a:pt x="4065" y="15401"/>
                  </a:lnTo>
                  <a:lnTo>
                    <a:pt x="4312" y="15456"/>
                  </a:lnTo>
                  <a:lnTo>
                    <a:pt x="4496" y="15456"/>
                  </a:lnTo>
                  <a:lnTo>
                    <a:pt x="4804" y="15401"/>
                  </a:lnTo>
                  <a:lnTo>
                    <a:pt x="4989" y="15456"/>
                  </a:lnTo>
                  <a:lnTo>
                    <a:pt x="5051" y="15456"/>
                  </a:lnTo>
                  <a:lnTo>
                    <a:pt x="5174" y="15510"/>
                  </a:lnTo>
                  <a:lnTo>
                    <a:pt x="5359" y="15674"/>
                  </a:lnTo>
                  <a:lnTo>
                    <a:pt x="5667" y="15838"/>
                  </a:lnTo>
                  <a:lnTo>
                    <a:pt x="5851" y="15892"/>
                  </a:lnTo>
                  <a:lnTo>
                    <a:pt x="6036" y="15892"/>
                  </a:lnTo>
                  <a:lnTo>
                    <a:pt x="6098" y="15838"/>
                  </a:lnTo>
                  <a:lnTo>
                    <a:pt x="6159" y="15674"/>
                  </a:lnTo>
                  <a:lnTo>
                    <a:pt x="6529" y="15565"/>
                  </a:lnTo>
                  <a:lnTo>
                    <a:pt x="6837" y="15619"/>
                  </a:lnTo>
                  <a:lnTo>
                    <a:pt x="7145" y="15674"/>
                  </a:lnTo>
                  <a:lnTo>
                    <a:pt x="7330" y="15783"/>
                  </a:lnTo>
                  <a:lnTo>
                    <a:pt x="7453" y="15892"/>
                  </a:lnTo>
                  <a:lnTo>
                    <a:pt x="7638" y="15783"/>
                  </a:lnTo>
                  <a:lnTo>
                    <a:pt x="7822" y="15729"/>
                  </a:lnTo>
                  <a:lnTo>
                    <a:pt x="8069" y="15729"/>
                  </a:lnTo>
                  <a:lnTo>
                    <a:pt x="8130" y="15510"/>
                  </a:lnTo>
                  <a:lnTo>
                    <a:pt x="8438" y="15292"/>
                  </a:lnTo>
                  <a:lnTo>
                    <a:pt x="8808" y="15128"/>
                  </a:lnTo>
                  <a:lnTo>
                    <a:pt x="8931" y="15128"/>
                  </a:lnTo>
                  <a:lnTo>
                    <a:pt x="9054" y="15346"/>
                  </a:lnTo>
                  <a:lnTo>
                    <a:pt x="9116" y="15456"/>
                  </a:lnTo>
                  <a:lnTo>
                    <a:pt x="9178" y="15674"/>
                  </a:lnTo>
                  <a:lnTo>
                    <a:pt x="9362" y="15783"/>
                  </a:lnTo>
                  <a:lnTo>
                    <a:pt x="9732" y="15838"/>
                  </a:lnTo>
                  <a:lnTo>
                    <a:pt x="9978" y="16002"/>
                  </a:lnTo>
                  <a:lnTo>
                    <a:pt x="10163" y="16111"/>
                  </a:lnTo>
                  <a:lnTo>
                    <a:pt x="10286" y="16275"/>
                  </a:lnTo>
                  <a:lnTo>
                    <a:pt x="10348" y="16329"/>
                  </a:lnTo>
                  <a:lnTo>
                    <a:pt x="10348" y="16384"/>
                  </a:lnTo>
                  <a:lnTo>
                    <a:pt x="10656" y="16329"/>
                  </a:lnTo>
                  <a:lnTo>
                    <a:pt x="11272" y="16111"/>
                  </a:lnTo>
                  <a:lnTo>
                    <a:pt x="11333" y="15565"/>
                  </a:lnTo>
                  <a:lnTo>
                    <a:pt x="11333" y="15510"/>
                  </a:lnTo>
                  <a:lnTo>
                    <a:pt x="11580" y="15456"/>
                  </a:lnTo>
                  <a:lnTo>
                    <a:pt x="11641" y="15401"/>
                  </a:lnTo>
                  <a:lnTo>
                    <a:pt x="11580" y="15128"/>
                  </a:lnTo>
                  <a:lnTo>
                    <a:pt x="11518" y="14909"/>
                  </a:lnTo>
                  <a:lnTo>
                    <a:pt x="11456" y="14691"/>
                  </a:lnTo>
                  <a:lnTo>
                    <a:pt x="11456" y="14527"/>
                  </a:lnTo>
                  <a:lnTo>
                    <a:pt x="11641" y="14309"/>
                  </a:lnTo>
                  <a:lnTo>
                    <a:pt x="11641" y="14036"/>
                  </a:lnTo>
                  <a:lnTo>
                    <a:pt x="11703" y="13817"/>
                  </a:lnTo>
                  <a:lnTo>
                    <a:pt x="11826" y="13653"/>
                  </a:lnTo>
                  <a:lnTo>
                    <a:pt x="12011" y="13489"/>
                  </a:lnTo>
                  <a:lnTo>
                    <a:pt x="12134" y="13599"/>
                  </a:lnTo>
                  <a:lnTo>
                    <a:pt x="12380" y="13653"/>
                  </a:lnTo>
                  <a:lnTo>
                    <a:pt x="12504" y="13763"/>
                  </a:lnTo>
                  <a:lnTo>
                    <a:pt x="12504" y="13872"/>
                  </a:lnTo>
                  <a:lnTo>
                    <a:pt x="12442" y="14036"/>
                  </a:lnTo>
                  <a:lnTo>
                    <a:pt x="12504" y="14036"/>
                  </a:lnTo>
                  <a:lnTo>
                    <a:pt x="12565" y="14036"/>
                  </a:lnTo>
                  <a:lnTo>
                    <a:pt x="12688" y="13981"/>
                  </a:lnTo>
                  <a:lnTo>
                    <a:pt x="12750" y="13763"/>
                  </a:lnTo>
                  <a:lnTo>
                    <a:pt x="12812" y="13708"/>
                  </a:lnTo>
                  <a:lnTo>
                    <a:pt x="12996" y="13763"/>
                  </a:lnTo>
                  <a:lnTo>
                    <a:pt x="12935" y="13599"/>
                  </a:lnTo>
                  <a:lnTo>
                    <a:pt x="12935" y="13435"/>
                  </a:lnTo>
                  <a:lnTo>
                    <a:pt x="12750" y="13271"/>
                  </a:lnTo>
                  <a:lnTo>
                    <a:pt x="12688" y="13162"/>
                  </a:lnTo>
                  <a:lnTo>
                    <a:pt x="12935" y="13107"/>
                  </a:lnTo>
                  <a:lnTo>
                    <a:pt x="12996" y="12998"/>
                  </a:lnTo>
                  <a:lnTo>
                    <a:pt x="12935" y="12670"/>
                  </a:lnTo>
                  <a:lnTo>
                    <a:pt x="12935" y="12506"/>
                  </a:lnTo>
                  <a:lnTo>
                    <a:pt x="13058" y="12452"/>
                  </a:lnTo>
                  <a:lnTo>
                    <a:pt x="13058" y="12233"/>
                  </a:lnTo>
                  <a:lnTo>
                    <a:pt x="13181" y="12179"/>
                  </a:lnTo>
                  <a:lnTo>
                    <a:pt x="13489" y="12179"/>
                  </a:lnTo>
                  <a:lnTo>
                    <a:pt x="13551" y="12015"/>
                  </a:lnTo>
                  <a:lnTo>
                    <a:pt x="13551" y="11851"/>
                  </a:lnTo>
                  <a:lnTo>
                    <a:pt x="13797" y="11633"/>
                  </a:lnTo>
                  <a:lnTo>
                    <a:pt x="13859" y="11523"/>
                  </a:lnTo>
                  <a:lnTo>
                    <a:pt x="14043" y="11578"/>
                  </a:lnTo>
                  <a:lnTo>
                    <a:pt x="14167" y="11687"/>
                  </a:lnTo>
                  <a:lnTo>
                    <a:pt x="14228" y="11742"/>
                  </a:lnTo>
                  <a:lnTo>
                    <a:pt x="14475" y="11578"/>
                  </a:lnTo>
                  <a:lnTo>
                    <a:pt x="14721" y="11523"/>
                  </a:lnTo>
                  <a:lnTo>
                    <a:pt x="14906" y="11250"/>
                  </a:lnTo>
                  <a:lnTo>
                    <a:pt x="15029" y="11141"/>
                  </a:lnTo>
                  <a:lnTo>
                    <a:pt x="15091" y="11087"/>
                  </a:lnTo>
                  <a:lnTo>
                    <a:pt x="15337" y="10704"/>
                  </a:lnTo>
                  <a:lnTo>
                    <a:pt x="15460" y="10540"/>
                  </a:lnTo>
                  <a:lnTo>
                    <a:pt x="15706" y="10377"/>
                  </a:lnTo>
                  <a:lnTo>
                    <a:pt x="15830" y="10322"/>
                  </a:lnTo>
                  <a:lnTo>
                    <a:pt x="15891" y="9994"/>
                  </a:lnTo>
                  <a:lnTo>
                    <a:pt x="15953" y="9885"/>
                  </a:lnTo>
                  <a:lnTo>
                    <a:pt x="15953" y="9830"/>
                  </a:lnTo>
                  <a:lnTo>
                    <a:pt x="15830" y="9667"/>
                  </a:lnTo>
                  <a:lnTo>
                    <a:pt x="15891" y="9448"/>
                  </a:lnTo>
                  <a:lnTo>
                    <a:pt x="15891" y="9284"/>
                  </a:lnTo>
                  <a:lnTo>
                    <a:pt x="15953" y="9175"/>
                  </a:lnTo>
                  <a:lnTo>
                    <a:pt x="15891" y="9066"/>
                  </a:lnTo>
                  <a:lnTo>
                    <a:pt x="15891" y="8957"/>
                  </a:lnTo>
                  <a:lnTo>
                    <a:pt x="16014" y="8902"/>
                  </a:lnTo>
                  <a:lnTo>
                    <a:pt x="16014" y="8793"/>
                  </a:lnTo>
                  <a:lnTo>
                    <a:pt x="16076" y="8465"/>
                  </a:lnTo>
                  <a:lnTo>
                    <a:pt x="16014" y="8465"/>
                  </a:lnTo>
                  <a:lnTo>
                    <a:pt x="16014" y="8356"/>
                  </a:lnTo>
                  <a:lnTo>
                    <a:pt x="16076" y="7919"/>
                  </a:lnTo>
                  <a:lnTo>
                    <a:pt x="16138" y="7755"/>
                  </a:lnTo>
                  <a:lnTo>
                    <a:pt x="16199" y="7537"/>
                  </a:lnTo>
                  <a:lnTo>
                    <a:pt x="16261" y="7373"/>
                  </a:lnTo>
                  <a:lnTo>
                    <a:pt x="16322" y="7209"/>
                  </a:lnTo>
                  <a:lnTo>
                    <a:pt x="16322" y="7100"/>
                  </a:lnTo>
                  <a:lnTo>
                    <a:pt x="16199" y="6936"/>
                  </a:lnTo>
                  <a:lnTo>
                    <a:pt x="16199" y="6827"/>
                  </a:lnTo>
                  <a:lnTo>
                    <a:pt x="16199" y="6717"/>
                  </a:lnTo>
                  <a:lnTo>
                    <a:pt x="16199" y="6554"/>
                  </a:lnTo>
                  <a:lnTo>
                    <a:pt x="16138" y="6390"/>
                  </a:lnTo>
                  <a:lnTo>
                    <a:pt x="15891" y="6062"/>
                  </a:lnTo>
                  <a:lnTo>
                    <a:pt x="15891" y="6007"/>
                  </a:lnTo>
                  <a:lnTo>
                    <a:pt x="15891" y="5953"/>
                  </a:lnTo>
                  <a:lnTo>
                    <a:pt x="16014" y="5844"/>
                  </a:lnTo>
                  <a:lnTo>
                    <a:pt x="16261" y="5789"/>
                  </a:lnTo>
                  <a:lnTo>
                    <a:pt x="16384" y="5734"/>
                  </a:lnTo>
                  <a:lnTo>
                    <a:pt x="16261" y="4806"/>
                  </a:lnTo>
                  <a:lnTo>
                    <a:pt x="16199" y="4588"/>
                  </a:lnTo>
                  <a:lnTo>
                    <a:pt x="16014" y="3659"/>
                  </a:lnTo>
                  <a:lnTo>
                    <a:pt x="16014" y="3604"/>
                  </a:lnTo>
                  <a:lnTo>
                    <a:pt x="15706" y="2130"/>
                  </a:lnTo>
                  <a:lnTo>
                    <a:pt x="15706" y="2021"/>
                  </a:lnTo>
                  <a:lnTo>
                    <a:pt x="15398" y="546"/>
                  </a:lnTo>
                  <a:lnTo>
                    <a:pt x="15337" y="0"/>
                  </a:lnTo>
                  <a:lnTo>
                    <a:pt x="14906" y="164"/>
                  </a:lnTo>
                  <a:lnTo>
                    <a:pt x="14598" y="328"/>
                  </a:lnTo>
                  <a:lnTo>
                    <a:pt x="14290" y="492"/>
                  </a:lnTo>
                  <a:lnTo>
                    <a:pt x="13920" y="655"/>
                  </a:lnTo>
                  <a:lnTo>
                    <a:pt x="13674" y="710"/>
                  </a:lnTo>
                  <a:lnTo>
                    <a:pt x="13551" y="765"/>
                  </a:lnTo>
                  <a:lnTo>
                    <a:pt x="13366" y="874"/>
                  </a:lnTo>
                  <a:lnTo>
                    <a:pt x="13181" y="1092"/>
                  </a:lnTo>
                  <a:lnTo>
                    <a:pt x="12750" y="1256"/>
                  </a:lnTo>
                  <a:lnTo>
                    <a:pt x="12565" y="1311"/>
                  </a:lnTo>
                  <a:lnTo>
                    <a:pt x="12504" y="1475"/>
                  </a:lnTo>
                  <a:lnTo>
                    <a:pt x="12134" y="1911"/>
                  </a:lnTo>
                  <a:lnTo>
                    <a:pt x="11888" y="2130"/>
                  </a:lnTo>
                  <a:lnTo>
                    <a:pt x="11518" y="2512"/>
                  </a:lnTo>
                  <a:lnTo>
                    <a:pt x="11272" y="2621"/>
                  </a:lnTo>
                  <a:lnTo>
                    <a:pt x="11149" y="2676"/>
                  </a:lnTo>
                  <a:lnTo>
                    <a:pt x="10841" y="2731"/>
                  </a:lnTo>
                  <a:lnTo>
                    <a:pt x="10779" y="2785"/>
                  </a:lnTo>
                  <a:lnTo>
                    <a:pt x="10471" y="2731"/>
                  </a:lnTo>
                  <a:lnTo>
                    <a:pt x="10101" y="2785"/>
                  </a:lnTo>
                  <a:lnTo>
                    <a:pt x="9670" y="3004"/>
                  </a:lnTo>
                  <a:lnTo>
                    <a:pt x="9301" y="3168"/>
                  </a:lnTo>
                  <a:lnTo>
                    <a:pt x="9116" y="3222"/>
                  </a:lnTo>
                  <a:lnTo>
                    <a:pt x="8993" y="3277"/>
                  </a:lnTo>
                  <a:lnTo>
                    <a:pt x="8685" y="3441"/>
                  </a:lnTo>
                  <a:lnTo>
                    <a:pt x="8562" y="3495"/>
                  </a:lnTo>
                  <a:lnTo>
                    <a:pt x="8069" y="3277"/>
                  </a:lnTo>
                  <a:lnTo>
                    <a:pt x="7884" y="3168"/>
                  </a:lnTo>
                  <a:lnTo>
                    <a:pt x="7822" y="3168"/>
                  </a:lnTo>
                  <a:lnTo>
                    <a:pt x="7699" y="3222"/>
                  </a:lnTo>
                  <a:lnTo>
                    <a:pt x="7638" y="3222"/>
                  </a:lnTo>
                  <a:lnTo>
                    <a:pt x="7514" y="3222"/>
                  </a:lnTo>
                  <a:lnTo>
                    <a:pt x="7330" y="3277"/>
                  </a:lnTo>
                  <a:lnTo>
                    <a:pt x="7206" y="3441"/>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52" name="Oklahoma"/>
            <p:cNvSpPr>
              <a:spLocks noChangeAspect="1"/>
            </p:cNvSpPr>
            <p:nvPr/>
          </p:nvSpPr>
          <p:spPr bwMode="auto">
            <a:xfrm>
              <a:off x="2123" y="2337"/>
              <a:ext cx="827" cy="426"/>
            </a:xfrm>
            <a:custGeom>
              <a:avLst/>
              <a:gdLst/>
              <a:ahLst/>
              <a:cxnLst>
                <a:cxn ang="0">
                  <a:pos x="9367" y="865"/>
                </a:cxn>
                <a:cxn ang="0">
                  <a:pos x="6631" y="750"/>
                </a:cxn>
                <a:cxn ang="0">
                  <a:pos x="3776" y="462"/>
                </a:cxn>
                <a:cxn ang="0">
                  <a:pos x="1487" y="231"/>
                </a:cxn>
                <a:cxn ang="0">
                  <a:pos x="0" y="2365"/>
                </a:cxn>
                <a:cxn ang="0">
                  <a:pos x="3955" y="2827"/>
                </a:cxn>
                <a:cxn ang="0">
                  <a:pos x="5620" y="7038"/>
                </a:cxn>
                <a:cxn ang="0">
                  <a:pos x="5531" y="11942"/>
                </a:cxn>
                <a:cxn ang="0">
                  <a:pos x="5828" y="12173"/>
                </a:cxn>
                <a:cxn ang="0">
                  <a:pos x="6125" y="12807"/>
                </a:cxn>
                <a:cxn ang="0">
                  <a:pos x="6393" y="12692"/>
                </a:cxn>
                <a:cxn ang="0">
                  <a:pos x="6720" y="12750"/>
                </a:cxn>
                <a:cxn ang="0">
                  <a:pos x="6869" y="12692"/>
                </a:cxn>
                <a:cxn ang="0">
                  <a:pos x="7107" y="13038"/>
                </a:cxn>
                <a:cxn ang="0">
                  <a:pos x="7285" y="13730"/>
                </a:cxn>
                <a:cxn ang="0">
                  <a:pos x="7612" y="13846"/>
                </a:cxn>
                <a:cxn ang="0">
                  <a:pos x="7939" y="14076"/>
                </a:cxn>
                <a:cxn ang="0">
                  <a:pos x="8237" y="13903"/>
                </a:cxn>
                <a:cxn ang="0">
                  <a:pos x="8445" y="14423"/>
                </a:cxn>
                <a:cxn ang="0">
                  <a:pos x="8683" y="14019"/>
                </a:cxn>
                <a:cxn ang="0">
                  <a:pos x="9069" y="14192"/>
                </a:cxn>
                <a:cxn ang="0">
                  <a:pos x="9248" y="14249"/>
                </a:cxn>
                <a:cxn ang="0">
                  <a:pos x="9426" y="14711"/>
                </a:cxn>
                <a:cxn ang="0">
                  <a:pos x="9485" y="15346"/>
                </a:cxn>
                <a:cxn ang="0">
                  <a:pos x="9783" y="15288"/>
                </a:cxn>
                <a:cxn ang="0">
                  <a:pos x="10021" y="14826"/>
                </a:cxn>
                <a:cxn ang="0">
                  <a:pos x="10259" y="15288"/>
                </a:cxn>
                <a:cxn ang="0">
                  <a:pos x="10467" y="15576"/>
                </a:cxn>
                <a:cxn ang="0">
                  <a:pos x="10824" y="15461"/>
                </a:cxn>
                <a:cxn ang="0">
                  <a:pos x="11032" y="15519"/>
                </a:cxn>
                <a:cxn ang="0">
                  <a:pos x="11091" y="16153"/>
                </a:cxn>
                <a:cxn ang="0">
                  <a:pos x="11151" y="15634"/>
                </a:cxn>
                <a:cxn ang="0">
                  <a:pos x="11418" y="15403"/>
                </a:cxn>
                <a:cxn ang="0">
                  <a:pos x="11626" y="15519"/>
                </a:cxn>
                <a:cxn ang="0">
                  <a:pos x="11894" y="15692"/>
                </a:cxn>
                <a:cxn ang="0">
                  <a:pos x="12102" y="15403"/>
                </a:cxn>
                <a:cxn ang="0">
                  <a:pos x="12102" y="15576"/>
                </a:cxn>
                <a:cxn ang="0">
                  <a:pos x="12400" y="15980"/>
                </a:cxn>
                <a:cxn ang="0">
                  <a:pos x="12697" y="16269"/>
                </a:cxn>
                <a:cxn ang="0">
                  <a:pos x="12935" y="16038"/>
                </a:cxn>
                <a:cxn ang="0">
                  <a:pos x="13351" y="15576"/>
                </a:cxn>
                <a:cxn ang="0">
                  <a:pos x="13708" y="15461"/>
                </a:cxn>
                <a:cxn ang="0">
                  <a:pos x="13886" y="15230"/>
                </a:cxn>
                <a:cxn ang="0">
                  <a:pos x="14213" y="15057"/>
                </a:cxn>
                <a:cxn ang="0">
                  <a:pos x="14540" y="15403"/>
                </a:cxn>
                <a:cxn ang="0">
                  <a:pos x="14808" y="15057"/>
                </a:cxn>
                <a:cxn ang="0">
                  <a:pos x="15135" y="15230"/>
                </a:cxn>
                <a:cxn ang="0">
                  <a:pos x="15403" y="15576"/>
                </a:cxn>
                <a:cxn ang="0">
                  <a:pos x="15760" y="15980"/>
                </a:cxn>
                <a:cxn ang="0">
                  <a:pos x="15968" y="16096"/>
                </a:cxn>
                <a:cxn ang="0">
                  <a:pos x="16176" y="16269"/>
                </a:cxn>
                <a:cxn ang="0">
                  <a:pos x="16325" y="13846"/>
                </a:cxn>
                <a:cxn ang="0">
                  <a:pos x="16354" y="8134"/>
                </a:cxn>
                <a:cxn ang="0">
                  <a:pos x="15997" y="3231"/>
                </a:cxn>
                <a:cxn ang="0">
                  <a:pos x="15105" y="923"/>
                </a:cxn>
                <a:cxn ang="0">
                  <a:pos x="13351" y="923"/>
                </a:cxn>
              </a:cxnLst>
              <a:rect l="0" t="0" r="r" b="b"/>
              <a:pathLst>
                <a:path w="16384" h="16384">
                  <a:moveTo>
                    <a:pt x="11953" y="981"/>
                  </a:moveTo>
                  <a:lnTo>
                    <a:pt x="11151" y="981"/>
                  </a:lnTo>
                  <a:lnTo>
                    <a:pt x="10586" y="923"/>
                  </a:lnTo>
                  <a:lnTo>
                    <a:pt x="9931" y="923"/>
                  </a:lnTo>
                  <a:lnTo>
                    <a:pt x="9367" y="865"/>
                  </a:lnTo>
                  <a:lnTo>
                    <a:pt x="8921" y="865"/>
                  </a:lnTo>
                  <a:lnTo>
                    <a:pt x="8534" y="865"/>
                  </a:lnTo>
                  <a:lnTo>
                    <a:pt x="7672" y="750"/>
                  </a:lnTo>
                  <a:lnTo>
                    <a:pt x="6780" y="750"/>
                  </a:lnTo>
                  <a:lnTo>
                    <a:pt x="6631" y="750"/>
                  </a:lnTo>
                  <a:lnTo>
                    <a:pt x="5769" y="635"/>
                  </a:lnTo>
                  <a:lnTo>
                    <a:pt x="5620" y="635"/>
                  </a:lnTo>
                  <a:lnTo>
                    <a:pt x="4609" y="519"/>
                  </a:lnTo>
                  <a:lnTo>
                    <a:pt x="4014" y="462"/>
                  </a:lnTo>
                  <a:lnTo>
                    <a:pt x="3776" y="462"/>
                  </a:lnTo>
                  <a:lnTo>
                    <a:pt x="2855" y="346"/>
                  </a:lnTo>
                  <a:lnTo>
                    <a:pt x="1963" y="231"/>
                  </a:lnTo>
                  <a:lnTo>
                    <a:pt x="1903" y="231"/>
                  </a:lnTo>
                  <a:lnTo>
                    <a:pt x="1784" y="231"/>
                  </a:lnTo>
                  <a:lnTo>
                    <a:pt x="1487" y="231"/>
                  </a:lnTo>
                  <a:lnTo>
                    <a:pt x="1070" y="173"/>
                  </a:lnTo>
                  <a:lnTo>
                    <a:pt x="595" y="115"/>
                  </a:lnTo>
                  <a:lnTo>
                    <a:pt x="327" y="58"/>
                  </a:lnTo>
                  <a:lnTo>
                    <a:pt x="89" y="0"/>
                  </a:lnTo>
                  <a:lnTo>
                    <a:pt x="0" y="2365"/>
                  </a:lnTo>
                  <a:lnTo>
                    <a:pt x="1635" y="2538"/>
                  </a:lnTo>
                  <a:lnTo>
                    <a:pt x="1903" y="2596"/>
                  </a:lnTo>
                  <a:lnTo>
                    <a:pt x="2646" y="2711"/>
                  </a:lnTo>
                  <a:lnTo>
                    <a:pt x="3687" y="2827"/>
                  </a:lnTo>
                  <a:lnTo>
                    <a:pt x="3955" y="2827"/>
                  </a:lnTo>
                  <a:lnTo>
                    <a:pt x="4698" y="2885"/>
                  </a:lnTo>
                  <a:lnTo>
                    <a:pt x="5739" y="3000"/>
                  </a:lnTo>
                  <a:lnTo>
                    <a:pt x="5679" y="5077"/>
                  </a:lnTo>
                  <a:lnTo>
                    <a:pt x="5650" y="5827"/>
                  </a:lnTo>
                  <a:lnTo>
                    <a:pt x="5620" y="7038"/>
                  </a:lnTo>
                  <a:lnTo>
                    <a:pt x="5620" y="7961"/>
                  </a:lnTo>
                  <a:lnTo>
                    <a:pt x="5590" y="9057"/>
                  </a:lnTo>
                  <a:lnTo>
                    <a:pt x="5560" y="9750"/>
                  </a:lnTo>
                  <a:lnTo>
                    <a:pt x="5560" y="11077"/>
                  </a:lnTo>
                  <a:lnTo>
                    <a:pt x="5531" y="11942"/>
                  </a:lnTo>
                  <a:lnTo>
                    <a:pt x="5560" y="11884"/>
                  </a:lnTo>
                  <a:lnTo>
                    <a:pt x="5650" y="11884"/>
                  </a:lnTo>
                  <a:lnTo>
                    <a:pt x="5679" y="11942"/>
                  </a:lnTo>
                  <a:lnTo>
                    <a:pt x="5739" y="12000"/>
                  </a:lnTo>
                  <a:lnTo>
                    <a:pt x="5828" y="12173"/>
                  </a:lnTo>
                  <a:lnTo>
                    <a:pt x="5888" y="12173"/>
                  </a:lnTo>
                  <a:lnTo>
                    <a:pt x="5888" y="12346"/>
                  </a:lnTo>
                  <a:lnTo>
                    <a:pt x="5977" y="12576"/>
                  </a:lnTo>
                  <a:lnTo>
                    <a:pt x="6066" y="12750"/>
                  </a:lnTo>
                  <a:lnTo>
                    <a:pt x="6125" y="12807"/>
                  </a:lnTo>
                  <a:lnTo>
                    <a:pt x="6185" y="12807"/>
                  </a:lnTo>
                  <a:lnTo>
                    <a:pt x="6274" y="12865"/>
                  </a:lnTo>
                  <a:lnTo>
                    <a:pt x="6304" y="12865"/>
                  </a:lnTo>
                  <a:lnTo>
                    <a:pt x="6363" y="12692"/>
                  </a:lnTo>
                  <a:lnTo>
                    <a:pt x="6393" y="12692"/>
                  </a:lnTo>
                  <a:lnTo>
                    <a:pt x="6482" y="12692"/>
                  </a:lnTo>
                  <a:lnTo>
                    <a:pt x="6542" y="12692"/>
                  </a:lnTo>
                  <a:lnTo>
                    <a:pt x="6631" y="12865"/>
                  </a:lnTo>
                  <a:lnTo>
                    <a:pt x="6661" y="12865"/>
                  </a:lnTo>
                  <a:lnTo>
                    <a:pt x="6720" y="12750"/>
                  </a:lnTo>
                  <a:lnTo>
                    <a:pt x="6720" y="12576"/>
                  </a:lnTo>
                  <a:lnTo>
                    <a:pt x="6750" y="12519"/>
                  </a:lnTo>
                  <a:lnTo>
                    <a:pt x="6780" y="12519"/>
                  </a:lnTo>
                  <a:lnTo>
                    <a:pt x="6839" y="12576"/>
                  </a:lnTo>
                  <a:lnTo>
                    <a:pt x="6869" y="12692"/>
                  </a:lnTo>
                  <a:lnTo>
                    <a:pt x="6899" y="12750"/>
                  </a:lnTo>
                  <a:lnTo>
                    <a:pt x="6958" y="12807"/>
                  </a:lnTo>
                  <a:lnTo>
                    <a:pt x="7017" y="12923"/>
                  </a:lnTo>
                  <a:lnTo>
                    <a:pt x="7047" y="13038"/>
                  </a:lnTo>
                  <a:lnTo>
                    <a:pt x="7107" y="13038"/>
                  </a:lnTo>
                  <a:lnTo>
                    <a:pt x="7107" y="13211"/>
                  </a:lnTo>
                  <a:lnTo>
                    <a:pt x="7077" y="13499"/>
                  </a:lnTo>
                  <a:lnTo>
                    <a:pt x="7077" y="13615"/>
                  </a:lnTo>
                  <a:lnTo>
                    <a:pt x="7136" y="13673"/>
                  </a:lnTo>
                  <a:lnTo>
                    <a:pt x="7285" y="13730"/>
                  </a:lnTo>
                  <a:lnTo>
                    <a:pt x="7374" y="13730"/>
                  </a:lnTo>
                  <a:lnTo>
                    <a:pt x="7434" y="13673"/>
                  </a:lnTo>
                  <a:lnTo>
                    <a:pt x="7493" y="13673"/>
                  </a:lnTo>
                  <a:lnTo>
                    <a:pt x="7553" y="13730"/>
                  </a:lnTo>
                  <a:lnTo>
                    <a:pt x="7612" y="13846"/>
                  </a:lnTo>
                  <a:lnTo>
                    <a:pt x="7701" y="13903"/>
                  </a:lnTo>
                  <a:lnTo>
                    <a:pt x="7761" y="13961"/>
                  </a:lnTo>
                  <a:lnTo>
                    <a:pt x="7850" y="13961"/>
                  </a:lnTo>
                  <a:lnTo>
                    <a:pt x="7910" y="14019"/>
                  </a:lnTo>
                  <a:lnTo>
                    <a:pt x="7939" y="14076"/>
                  </a:lnTo>
                  <a:lnTo>
                    <a:pt x="7999" y="14076"/>
                  </a:lnTo>
                  <a:lnTo>
                    <a:pt x="8058" y="14019"/>
                  </a:lnTo>
                  <a:lnTo>
                    <a:pt x="8118" y="13961"/>
                  </a:lnTo>
                  <a:lnTo>
                    <a:pt x="8177" y="13961"/>
                  </a:lnTo>
                  <a:lnTo>
                    <a:pt x="8237" y="13903"/>
                  </a:lnTo>
                  <a:lnTo>
                    <a:pt x="8296" y="14019"/>
                  </a:lnTo>
                  <a:lnTo>
                    <a:pt x="8326" y="14076"/>
                  </a:lnTo>
                  <a:lnTo>
                    <a:pt x="8356" y="14249"/>
                  </a:lnTo>
                  <a:lnTo>
                    <a:pt x="8415" y="14365"/>
                  </a:lnTo>
                  <a:lnTo>
                    <a:pt x="8445" y="14423"/>
                  </a:lnTo>
                  <a:lnTo>
                    <a:pt x="8534" y="14423"/>
                  </a:lnTo>
                  <a:lnTo>
                    <a:pt x="8593" y="14365"/>
                  </a:lnTo>
                  <a:lnTo>
                    <a:pt x="8623" y="14365"/>
                  </a:lnTo>
                  <a:lnTo>
                    <a:pt x="8653" y="14076"/>
                  </a:lnTo>
                  <a:lnTo>
                    <a:pt x="8683" y="14019"/>
                  </a:lnTo>
                  <a:lnTo>
                    <a:pt x="8742" y="14019"/>
                  </a:lnTo>
                  <a:lnTo>
                    <a:pt x="8772" y="14019"/>
                  </a:lnTo>
                  <a:lnTo>
                    <a:pt x="8861" y="14134"/>
                  </a:lnTo>
                  <a:lnTo>
                    <a:pt x="9010" y="14192"/>
                  </a:lnTo>
                  <a:lnTo>
                    <a:pt x="9069" y="14192"/>
                  </a:lnTo>
                  <a:lnTo>
                    <a:pt x="9099" y="14134"/>
                  </a:lnTo>
                  <a:lnTo>
                    <a:pt x="9158" y="14076"/>
                  </a:lnTo>
                  <a:lnTo>
                    <a:pt x="9188" y="14076"/>
                  </a:lnTo>
                  <a:lnTo>
                    <a:pt x="9248" y="14134"/>
                  </a:lnTo>
                  <a:lnTo>
                    <a:pt x="9248" y="14249"/>
                  </a:lnTo>
                  <a:lnTo>
                    <a:pt x="9218" y="14365"/>
                  </a:lnTo>
                  <a:lnTo>
                    <a:pt x="9218" y="14596"/>
                  </a:lnTo>
                  <a:lnTo>
                    <a:pt x="9277" y="14711"/>
                  </a:lnTo>
                  <a:lnTo>
                    <a:pt x="9337" y="14769"/>
                  </a:lnTo>
                  <a:lnTo>
                    <a:pt x="9426" y="14711"/>
                  </a:lnTo>
                  <a:lnTo>
                    <a:pt x="9485" y="14826"/>
                  </a:lnTo>
                  <a:lnTo>
                    <a:pt x="9515" y="14884"/>
                  </a:lnTo>
                  <a:lnTo>
                    <a:pt x="9485" y="14999"/>
                  </a:lnTo>
                  <a:lnTo>
                    <a:pt x="9456" y="15173"/>
                  </a:lnTo>
                  <a:lnTo>
                    <a:pt x="9485" y="15346"/>
                  </a:lnTo>
                  <a:lnTo>
                    <a:pt x="9604" y="15461"/>
                  </a:lnTo>
                  <a:lnTo>
                    <a:pt x="9634" y="15519"/>
                  </a:lnTo>
                  <a:lnTo>
                    <a:pt x="9694" y="15519"/>
                  </a:lnTo>
                  <a:lnTo>
                    <a:pt x="9723" y="15461"/>
                  </a:lnTo>
                  <a:lnTo>
                    <a:pt x="9783" y="15288"/>
                  </a:lnTo>
                  <a:lnTo>
                    <a:pt x="9842" y="15115"/>
                  </a:lnTo>
                  <a:lnTo>
                    <a:pt x="9872" y="15057"/>
                  </a:lnTo>
                  <a:lnTo>
                    <a:pt x="9931" y="14999"/>
                  </a:lnTo>
                  <a:lnTo>
                    <a:pt x="9961" y="14884"/>
                  </a:lnTo>
                  <a:lnTo>
                    <a:pt x="10021" y="14826"/>
                  </a:lnTo>
                  <a:lnTo>
                    <a:pt x="10080" y="14884"/>
                  </a:lnTo>
                  <a:lnTo>
                    <a:pt x="10169" y="14942"/>
                  </a:lnTo>
                  <a:lnTo>
                    <a:pt x="10199" y="15057"/>
                  </a:lnTo>
                  <a:lnTo>
                    <a:pt x="10229" y="15230"/>
                  </a:lnTo>
                  <a:lnTo>
                    <a:pt x="10259" y="15288"/>
                  </a:lnTo>
                  <a:lnTo>
                    <a:pt x="10318" y="15173"/>
                  </a:lnTo>
                  <a:lnTo>
                    <a:pt x="10348" y="15230"/>
                  </a:lnTo>
                  <a:lnTo>
                    <a:pt x="10407" y="15230"/>
                  </a:lnTo>
                  <a:lnTo>
                    <a:pt x="10467" y="15346"/>
                  </a:lnTo>
                  <a:lnTo>
                    <a:pt x="10467" y="15576"/>
                  </a:lnTo>
                  <a:lnTo>
                    <a:pt x="10526" y="15692"/>
                  </a:lnTo>
                  <a:lnTo>
                    <a:pt x="10615" y="15749"/>
                  </a:lnTo>
                  <a:lnTo>
                    <a:pt x="10734" y="15461"/>
                  </a:lnTo>
                  <a:lnTo>
                    <a:pt x="10794" y="15461"/>
                  </a:lnTo>
                  <a:lnTo>
                    <a:pt x="10824" y="15461"/>
                  </a:lnTo>
                  <a:lnTo>
                    <a:pt x="10883" y="15288"/>
                  </a:lnTo>
                  <a:lnTo>
                    <a:pt x="10913" y="15230"/>
                  </a:lnTo>
                  <a:lnTo>
                    <a:pt x="10972" y="15288"/>
                  </a:lnTo>
                  <a:lnTo>
                    <a:pt x="11032" y="15403"/>
                  </a:lnTo>
                  <a:lnTo>
                    <a:pt x="11032" y="15519"/>
                  </a:lnTo>
                  <a:lnTo>
                    <a:pt x="11002" y="15692"/>
                  </a:lnTo>
                  <a:lnTo>
                    <a:pt x="10942" y="15807"/>
                  </a:lnTo>
                  <a:lnTo>
                    <a:pt x="10972" y="15980"/>
                  </a:lnTo>
                  <a:lnTo>
                    <a:pt x="11032" y="16153"/>
                  </a:lnTo>
                  <a:lnTo>
                    <a:pt x="11091" y="16153"/>
                  </a:lnTo>
                  <a:lnTo>
                    <a:pt x="11151" y="16096"/>
                  </a:lnTo>
                  <a:lnTo>
                    <a:pt x="11180" y="15980"/>
                  </a:lnTo>
                  <a:lnTo>
                    <a:pt x="11180" y="15749"/>
                  </a:lnTo>
                  <a:lnTo>
                    <a:pt x="11210" y="15692"/>
                  </a:lnTo>
                  <a:lnTo>
                    <a:pt x="11151" y="15634"/>
                  </a:lnTo>
                  <a:lnTo>
                    <a:pt x="11180" y="15519"/>
                  </a:lnTo>
                  <a:lnTo>
                    <a:pt x="11210" y="15519"/>
                  </a:lnTo>
                  <a:lnTo>
                    <a:pt x="11270" y="15576"/>
                  </a:lnTo>
                  <a:lnTo>
                    <a:pt x="11299" y="15634"/>
                  </a:lnTo>
                  <a:lnTo>
                    <a:pt x="11418" y="15403"/>
                  </a:lnTo>
                  <a:lnTo>
                    <a:pt x="11389" y="15057"/>
                  </a:lnTo>
                  <a:lnTo>
                    <a:pt x="11478" y="15057"/>
                  </a:lnTo>
                  <a:lnTo>
                    <a:pt x="11537" y="14999"/>
                  </a:lnTo>
                  <a:lnTo>
                    <a:pt x="11597" y="15115"/>
                  </a:lnTo>
                  <a:lnTo>
                    <a:pt x="11626" y="15519"/>
                  </a:lnTo>
                  <a:lnTo>
                    <a:pt x="11656" y="15576"/>
                  </a:lnTo>
                  <a:lnTo>
                    <a:pt x="11686" y="15519"/>
                  </a:lnTo>
                  <a:lnTo>
                    <a:pt x="11775" y="15519"/>
                  </a:lnTo>
                  <a:lnTo>
                    <a:pt x="11835" y="15634"/>
                  </a:lnTo>
                  <a:lnTo>
                    <a:pt x="11894" y="15692"/>
                  </a:lnTo>
                  <a:lnTo>
                    <a:pt x="11924" y="15634"/>
                  </a:lnTo>
                  <a:lnTo>
                    <a:pt x="11983" y="15403"/>
                  </a:lnTo>
                  <a:lnTo>
                    <a:pt x="12043" y="15230"/>
                  </a:lnTo>
                  <a:lnTo>
                    <a:pt x="12102" y="15288"/>
                  </a:lnTo>
                  <a:lnTo>
                    <a:pt x="12102" y="15403"/>
                  </a:lnTo>
                  <a:lnTo>
                    <a:pt x="12132" y="15403"/>
                  </a:lnTo>
                  <a:lnTo>
                    <a:pt x="12191" y="15346"/>
                  </a:lnTo>
                  <a:lnTo>
                    <a:pt x="12191" y="15461"/>
                  </a:lnTo>
                  <a:lnTo>
                    <a:pt x="12132" y="15519"/>
                  </a:lnTo>
                  <a:lnTo>
                    <a:pt x="12102" y="15576"/>
                  </a:lnTo>
                  <a:lnTo>
                    <a:pt x="12132" y="15692"/>
                  </a:lnTo>
                  <a:lnTo>
                    <a:pt x="12281" y="15749"/>
                  </a:lnTo>
                  <a:lnTo>
                    <a:pt x="12310" y="15865"/>
                  </a:lnTo>
                  <a:lnTo>
                    <a:pt x="12340" y="15922"/>
                  </a:lnTo>
                  <a:lnTo>
                    <a:pt x="12400" y="15980"/>
                  </a:lnTo>
                  <a:lnTo>
                    <a:pt x="12459" y="15922"/>
                  </a:lnTo>
                  <a:lnTo>
                    <a:pt x="12518" y="16038"/>
                  </a:lnTo>
                  <a:lnTo>
                    <a:pt x="12578" y="16153"/>
                  </a:lnTo>
                  <a:lnTo>
                    <a:pt x="12637" y="16269"/>
                  </a:lnTo>
                  <a:lnTo>
                    <a:pt x="12697" y="16269"/>
                  </a:lnTo>
                  <a:lnTo>
                    <a:pt x="12727" y="16038"/>
                  </a:lnTo>
                  <a:lnTo>
                    <a:pt x="12786" y="16038"/>
                  </a:lnTo>
                  <a:lnTo>
                    <a:pt x="12846" y="15980"/>
                  </a:lnTo>
                  <a:lnTo>
                    <a:pt x="12875" y="16038"/>
                  </a:lnTo>
                  <a:lnTo>
                    <a:pt x="12935" y="16038"/>
                  </a:lnTo>
                  <a:lnTo>
                    <a:pt x="12994" y="15922"/>
                  </a:lnTo>
                  <a:lnTo>
                    <a:pt x="13054" y="15692"/>
                  </a:lnTo>
                  <a:lnTo>
                    <a:pt x="13143" y="15634"/>
                  </a:lnTo>
                  <a:lnTo>
                    <a:pt x="13232" y="15519"/>
                  </a:lnTo>
                  <a:lnTo>
                    <a:pt x="13351" y="15576"/>
                  </a:lnTo>
                  <a:lnTo>
                    <a:pt x="13381" y="15634"/>
                  </a:lnTo>
                  <a:lnTo>
                    <a:pt x="13440" y="15461"/>
                  </a:lnTo>
                  <a:lnTo>
                    <a:pt x="13500" y="15461"/>
                  </a:lnTo>
                  <a:lnTo>
                    <a:pt x="13619" y="15461"/>
                  </a:lnTo>
                  <a:lnTo>
                    <a:pt x="13708" y="15461"/>
                  </a:lnTo>
                  <a:lnTo>
                    <a:pt x="13767" y="15461"/>
                  </a:lnTo>
                  <a:lnTo>
                    <a:pt x="13767" y="15346"/>
                  </a:lnTo>
                  <a:lnTo>
                    <a:pt x="13797" y="15288"/>
                  </a:lnTo>
                  <a:lnTo>
                    <a:pt x="13857" y="15288"/>
                  </a:lnTo>
                  <a:lnTo>
                    <a:pt x="13886" y="15230"/>
                  </a:lnTo>
                  <a:lnTo>
                    <a:pt x="13946" y="15288"/>
                  </a:lnTo>
                  <a:lnTo>
                    <a:pt x="14005" y="15173"/>
                  </a:lnTo>
                  <a:lnTo>
                    <a:pt x="14094" y="15057"/>
                  </a:lnTo>
                  <a:lnTo>
                    <a:pt x="14184" y="15057"/>
                  </a:lnTo>
                  <a:lnTo>
                    <a:pt x="14213" y="15057"/>
                  </a:lnTo>
                  <a:lnTo>
                    <a:pt x="14243" y="15288"/>
                  </a:lnTo>
                  <a:lnTo>
                    <a:pt x="14273" y="15346"/>
                  </a:lnTo>
                  <a:lnTo>
                    <a:pt x="14362" y="15346"/>
                  </a:lnTo>
                  <a:lnTo>
                    <a:pt x="14481" y="15346"/>
                  </a:lnTo>
                  <a:lnTo>
                    <a:pt x="14540" y="15403"/>
                  </a:lnTo>
                  <a:lnTo>
                    <a:pt x="14600" y="15346"/>
                  </a:lnTo>
                  <a:lnTo>
                    <a:pt x="14689" y="15288"/>
                  </a:lnTo>
                  <a:lnTo>
                    <a:pt x="14719" y="15288"/>
                  </a:lnTo>
                  <a:lnTo>
                    <a:pt x="14778" y="15230"/>
                  </a:lnTo>
                  <a:lnTo>
                    <a:pt x="14808" y="15057"/>
                  </a:lnTo>
                  <a:lnTo>
                    <a:pt x="14838" y="14942"/>
                  </a:lnTo>
                  <a:lnTo>
                    <a:pt x="15016" y="14999"/>
                  </a:lnTo>
                  <a:lnTo>
                    <a:pt x="15046" y="15057"/>
                  </a:lnTo>
                  <a:lnTo>
                    <a:pt x="15105" y="15115"/>
                  </a:lnTo>
                  <a:lnTo>
                    <a:pt x="15135" y="15230"/>
                  </a:lnTo>
                  <a:lnTo>
                    <a:pt x="15195" y="15346"/>
                  </a:lnTo>
                  <a:lnTo>
                    <a:pt x="15284" y="15403"/>
                  </a:lnTo>
                  <a:lnTo>
                    <a:pt x="15343" y="15346"/>
                  </a:lnTo>
                  <a:lnTo>
                    <a:pt x="15403" y="15403"/>
                  </a:lnTo>
                  <a:lnTo>
                    <a:pt x="15403" y="15576"/>
                  </a:lnTo>
                  <a:lnTo>
                    <a:pt x="15522" y="15807"/>
                  </a:lnTo>
                  <a:lnTo>
                    <a:pt x="15611" y="15922"/>
                  </a:lnTo>
                  <a:lnTo>
                    <a:pt x="15670" y="15865"/>
                  </a:lnTo>
                  <a:lnTo>
                    <a:pt x="15730" y="15865"/>
                  </a:lnTo>
                  <a:lnTo>
                    <a:pt x="15760" y="15980"/>
                  </a:lnTo>
                  <a:lnTo>
                    <a:pt x="15819" y="16038"/>
                  </a:lnTo>
                  <a:lnTo>
                    <a:pt x="15849" y="16096"/>
                  </a:lnTo>
                  <a:lnTo>
                    <a:pt x="15879" y="16096"/>
                  </a:lnTo>
                  <a:lnTo>
                    <a:pt x="15908" y="16153"/>
                  </a:lnTo>
                  <a:lnTo>
                    <a:pt x="15968" y="16096"/>
                  </a:lnTo>
                  <a:lnTo>
                    <a:pt x="15997" y="16153"/>
                  </a:lnTo>
                  <a:lnTo>
                    <a:pt x="15997" y="16211"/>
                  </a:lnTo>
                  <a:lnTo>
                    <a:pt x="16027" y="16211"/>
                  </a:lnTo>
                  <a:lnTo>
                    <a:pt x="16087" y="16211"/>
                  </a:lnTo>
                  <a:lnTo>
                    <a:pt x="16176" y="16269"/>
                  </a:lnTo>
                  <a:lnTo>
                    <a:pt x="16206" y="16384"/>
                  </a:lnTo>
                  <a:lnTo>
                    <a:pt x="16325" y="16384"/>
                  </a:lnTo>
                  <a:lnTo>
                    <a:pt x="16325" y="16326"/>
                  </a:lnTo>
                  <a:lnTo>
                    <a:pt x="16325" y="14999"/>
                  </a:lnTo>
                  <a:lnTo>
                    <a:pt x="16325" y="13846"/>
                  </a:lnTo>
                  <a:lnTo>
                    <a:pt x="16325" y="12403"/>
                  </a:lnTo>
                  <a:lnTo>
                    <a:pt x="16354" y="11365"/>
                  </a:lnTo>
                  <a:lnTo>
                    <a:pt x="16354" y="10269"/>
                  </a:lnTo>
                  <a:lnTo>
                    <a:pt x="16384" y="8365"/>
                  </a:lnTo>
                  <a:lnTo>
                    <a:pt x="16354" y="8134"/>
                  </a:lnTo>
                  <a:lnTo>
                    <a:pt x="16295" y="7154"/>
                  </a:lnTo>
                  <a:lnTo>
                    <a:pt x="16265" y="6692"/>
                  </a:lnTo>
                  <a:lnTo>
                    <a:pt x="16116" y="5077"/>
                  </a:lnTo>
                  <a:lnTo>
                    <a:pt x="16087" y="4731"/>
                  </a:lnTo>
                  <a:lnTo>
                    <a:pt x="15997" y="3231"/>
                  </a:lnTo>
                  <a:lnTo>
                    <a:pt x="15968" y="2423"/>
                  </a:lnTo>
                  <a:lnTo>
                    <a:pt x="15968" y="1961"/>
                  </a:lnTo>
                  <a:lnTo>
                    <a:pt x="15968" y="865"/>
                  </a:lnTo>
                  <a:lnTo>
                    <a:pt x="15254" y="923"/>
                  </a:lnTo>
                  <a:lnTo>
                    <a:pt x="15105" y="923"/>
                  </a:lnTo>
                  <a:lnTo>
                    <a:pt x="14451" y="923"/>
                  </a:lnTo>
                  <a:lnTo>
                    <a:pt x="14273" y="923"/>
                  </a:lnTo>
                  <a:lnTo>
                    <a:pt x="13738" y="923"/>
                  </a:lnTo>
                  <a:lnTo>
                    <a:pt x="13410" y="923"/>
                  </a:lnTo>
                  <a:lnTo>
                    <a:pt x="13351" y="923"/>
                  </a:lnTo>
                  <a:lnTo>
                    <a:pt x="12370" y="981"/>
                  </a:lnTo>
                  <a:lnTo>
                    <a:pt x="11953" y="981"/>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53" name="Oregon"/>
            <p:cNvSpPr>
              <a:spLocks noChangeAspect="1"/>
            </p:cNvSpPr>
            <p:nvPr/>
          </p:nvSpPr>
          <p:spPr bwMode="auto">
            <a:xfrm>
              <a:off x="312" y="907"/>
              <a:ext cx="768" cy="642"/>
            </a:xfrm>
            <a:custGeom>
              <a:avLst/>
              <a:gdLst/>
              <a:ahLst/>
              <a:cxnLst>
                <a:cxn ang="0">
                  <a:pos x="7296" y="2948"/>
                </a:cxn>
                <a:cxn ang="0">
                  <a:pos x="6816" y="2948"/>
                </a:cxn>
                <a:cxn ang="0">
                  <a:pos x="5792" y="2833"/>
                </a:cxn>
                <a:cxn ang="0">
                  <a:pos x="5376" y="2297"/>
                </a:cxn>
                <a:cxn ang="0">
                  <a:pos x="5440" y="1991"/>
                </a:cxn>
                <a:cxn ang="0">
                  <a:pos x="5504" y="1569"/>
                </a:cxn>
                <a:cxn ang="0">
                  <a:pos x="5120" y="689"/>
                </a:cxn>
                <a:cxn ang="0">
                  <a:pos x="4832" y="689"/>
                </a:cxn>
                <a:cxn ang="0">
                  <a:pos x="4608" y="459"/>
                </a:cxn>
                <a:cxn ang="0">
                  <a:pos x="4416" y="345"/>
                </a:cxn>
                <a:cxn ang="0">
                  <a:pos x="4064" y="191"/>
                </a:cxn>
                <a:cxn ang="0">
                  <a:pos x="4000" y="345"/>
                </a:cxn>
                <a:cxn ang="0">
                  <a:pos x="3712" y="38"/>
                </a:cxn>
                <a:cxn ang="0">
                  <a:pos x="3712" y="612"/>
                </a:cxn>
                <a:cxn ang="0">
                  <a:pos x="3520" y="995"/>
                </a:cxn>
                <a:cxn ang="0">
                  <a:pos x="3456" y="1646"/>
                </a:cxn>
                <a:cxn ang="0">
                  <a:pos x="3360" y="2220"/>
                </a:cxn>
                <a:cxn ang="0">
                  <a:pos x="3104" y="2527"/>
                </a:cxn>
                <a:cxn ang="0">
                  <a:pos x="2848" y="3369"/>
                </a:cxn>
                <a:cxn ang="0">
                  <a:pos x="2720" y="3790"/>
                </a:cxn>
                <a:cxn ang="0">
                  <a:pos x="2464" y="4402"/>
                </a:cxn>
                <a:cxn ang="0">
                  <a:pos x="2272" y="5168"/>
                </a:cxn>
                <a:cxn ang="0">
                  <a:pos x="2048" y="5742"/>
                </a:cxn>
                <a:cxn ang="0">
                  <a:pos x="1664" y="6814"/>
                </a:cxn>
                <a:cxn ang="0">
                  <a:pos x="1440" y="7312"/>
                </a:cxn>
                <a:cxn ang="0">
                  <a:pos x="1024" y="8077"/>
                </a:cxn>
                <a:cxn ang="0">
                  <a:pos x="608" y="8766"/>
                </a:cxn>
                <a:cxn ang="0">
                  <a:pos x="160" y="9455"/>
                </a:cxn>
                <a:cxn ang="0">
                  <a:pos x="256" y="9991"/>
                </a:cxn>
                <a:cxn ang="0">
                  <a:pos x="192" y="10604"/>
                </a:cxn>
                <a:cxn ang="0">
                  <a:pos x="64" y="11178"/>
                </a:cxn>
                <a:cxn ang="0">
                  <a:pos x="32" y="11829"/>
                </a:cxn>
                <a:cxn ang="0">
                  <a:pos x="800" y="12365"/>
                </a:cxn>
                <a:cxn ang="0">
                  <a:pos x="5120" y="13896"/>
                </a:cxn>
                <a:cxn ang="0">
                  <a:pos x="9120" y="15159"/>
                </a:cxn>
                <a:cxn ang="0">
                  <a:pos x="14336" y="11063"/>
                </a:cxn>
                <a:cxn ang="0">
                  <a:pos x="14624" y="10297"/>
                </a:cxn>
                <a:cxn ang="0">
                  <a:pos x="14784" y="9876"/>
                </a:cxn>
                <a:cxn ang="0">
                  <a:pos x="14496" y="9570"/>
                </a:cxn>
                <a:cxn ang="0">
                  <a:pos x="14336" y="9340"/>
                </a:cxn>
                <a:cxn ang="0">
                  <a:pos x="14432" y="8843"/>
                </a:cxn>
                <a:cxn ang="0">
                  <a:pos x="14944" y="8154"/>
                </a:cxn>
                <a:cxn ang="0">
                  <a:pos x="15264" y="7886"/>
                </a:cxn>
                <a:cxn ang="0">
                  <a:pos x="15360" y="7465"/>
                </a:cxn>
                <a:cxn ang="0">
                  <a:pos x="15680" y="7082"/>
                </a:cxn>
                <a:cxn ang="0">
                  <a:pos x="16128" y="6316"/>
                </a:cxn>
                <a:cxn ang="0">
                  <a:pos x="16320" y="5627"/>
                </a:cxn>
                <a:cxn ang="0">
                  <a:pos x="16064" y="5130"/>
                </a:cxn>
                <a:cxn ang="0">
                  <a:pos x="15872" y="4823"/>
                </a:cxn>
                <a:cxn ang="0">
                  <a:pos x="14560" y="4173"/>
                </a:cxn>
                <a:cxn ang="0">
                  <a:pos x="12128" y="3522"/>
                </a:cxn>
                <a:cxn ang="0">
                  <a:pos x="11520" y="3522"/>
                </a:cxn>
                <a:cxn ang="0">
                  <a:pos x="11136" y="3445"/>
                </a:cxn>
                <a:cxn ang="0">
                  <a:pos x="10592" y="3560"/>
                </a:cxn>
                <a:cxn ang="0">
                  <a:pos x="10016" y="3560"/>
                </a:cxn>
                <a:cxn ang="0">
                  <a:pos x="9248" y="3484"/>
                </a:cxn>
                <a:cxn ang="0">
                  <a:pos x="8512" y="3484"/>
                </a:cxn>
                <a:cxn ang="0">
                  <a:pos x="8064" y="3330"/>
                </a:cxn>
                <a:cxn ang="0">
                  <a:pos x="7712" y="3062"/>
                </a:cxn>
              </a:cxnLst>
              <a:rect l="0" t="0" r="r" b="b"/>
              <a:pathLst>
                <a:path w="16384" h="16384">
                  <a:moveTo>
                    <a:pt x="7712" y="3062"/>
                  </a:moveTo>
                  <a:lnTo>
                    <a:pt x="7552" y="2986"/>
                  </a:lnTo>
                  <a:lnTo>
                    <a:pt x="7488" y="2948"/>
                  </a:lnTo>
                  <a:lnTo>
                    <a:pt x="7296" y="2948"/>
                  </a:lnTo>
                  <a:lnTo>
                    <a:pt x="7104" y="2871"/>
                  </a:lnTo>
                  <a:lnTo>
                    <a:pt x="7008" y="2833"/>
                  </a:lnTo>
                  <a:lnTo>
                    <a:pt x="6880" y="2871"/>
                  </a:lnTo>
                  <a:lnTo>
                    <a:pt x="6816" y="2948"/>
                  </a:lnTo>
                  <a:lnTo>
                    <a:pt x="6176" y="3024"/>
                  </a:lnTo>
                  <a:lnTo>
                    <a:pt x="6048" y="3024"/>
                  </a:lnTo>
                  <a:lnTo>
                    <a:pt x="5952" y="2909"/>
                  </a:lnTo>
                  <a:lnTo>
                    <a:pt x="5792" y="2833"/>
                  </a:lnTo>
                  <a:lnTo>
                    <a:pt x="5536" y="2680"/>
                  </a:lnTo>
                  <a:lnTo>
                    <a:pt x="5408" y="2527"/>
                  </a:lnTo>
                  <a:lnTo>
                    <a:pt x="5376" y="2450"/>
                  </a:lnTo>
                  <a:lnTo>
                    <a:pt x="5376" y="2297"/>
                  </a:lnTo>
                  <a:lnTo>
                    <a:pt x="5376" y="2220"/>
                  </a:lnTo>
                  <a:lnTo>
                    <a:pt x="5408" y="2144"/>
                  </a:lnTo>
                  <a:lnTo>
                    <a:pt x="5440" y="2067"/>
                  </a:lnTo>
                  <a:lnTo>
                    <a:pt x="5440" y="1991"/>
                  </a:lnTo>
                  <a:lnTo>
                    <a:pt x="5440" y="1914"/>
                  </a:lnTo>
                  <a:lnTo>
                    <a:pt x="5472" y="1837"/>
                  </a:lnTo>
                  <a:lnTo>
                    <a:pt x="5472" y="1723"/>
                  </a:lnTo>
                  <a:lnTo>
                    <a:pt x="5504" y="1569"/>
                  </a:lnTo>
                  <a:lnTo>
                    <a:pt x="5472" y="1416"/>
                  </a:lnTo>
                  <a:lnTo>
                    <a:pt x="5408" y="1110"/>
                  </a:lnTo>
                  <a:lnTo>
                    <a:pt x="5312" y="919"/>
                  </a:lnTo>
                  <a:lnTo>
                    <a:pt x="5120" y="689"/>
                  </a:lnTo>
                  <a:lnTo>
                    <a:pt x="5024" y="651"/>
                  </a:lnTo>
                  <a:lnTo>
                    <a:pt x="4960" y="651"/>
                  </a:lnTo>
                  <a:lnTo>
                    <a:pt x="4896" y="651"/>
                  </a:lnTo>
                  <a:lnTo>
                    <a:pt x="4832" y="689"/>
                  </a:lnTo>
                  <a:lnTo>
                    <a:pt x="4736" y="651"/>
                  </a:lnTo>
                  <a:lnTo>
                    <a:pt x="4672" y="612"/>
                  </a:lnTo>
                  <a:lnTo>
                    <a:pt x="4640" y="498"/>
                  </a:lnTo>
                  <a:lnTo>
                    <a:pt x="4608" y="459"/>
                  </a:lnTo>
                  <a:lnTo>
                    <a:pt x="4640" y="345"/>
                  </a:lnTo>
                  <a:lnTo>
                    <a:pt x="4576" y="306"/>
                  </a:lnTo>
                  <a:lnTo>
                    <a:pt x="4480" y="306"/>
                  </a:lnTo>
                  <a:lnTo>
                    <a:pt x="4416" y="345"/>
                  </a:lnTo>
                  <a:lnTo>
                    <a:pt x="4288" y="345"/>
                  </a:lnTo>
                  <a:lnTo>
                    <a:pt x="4192" y="306"/>
                  </a:lnTo>
                  <a:lnTo>
                    <a:pt x="4128" y="191"/>
                  </a:lnTo>
                  <a:lnTo>
                    <a:pt x="4064" y="191"/>
                  </a:lnTo>
                  <a:lnTo>
                    <a:pt x="3968" y="191"/>
                  </a:lnTo>
                  <a:lnTo>
                    <a:pt x="4032" y="306"/>
                  </a:lnTo>
                  <a:lnTo>
                    <a:pt x="4032" y="345"/>
                  </a:lnTo>
                  <a:lnTo>
                    <a:pt x="4000" y="345"/>
                  </a:lnTo>
                  <a:lnTo>
                    <a:pt x="3904" y="230"/>
                  </a:lnTo>
                  <a:lnTo>
                    <a:pt x="3808" y="38"/>
                  </a:lnTo>
                  <a:lnTo>
                    <a:pt x="3744" y="0"/>
                  </a:lnTo>
                  <a:lnTo>
                    <a:pt x="3712" y="38"/>
                  </a:lnTo>
                  <a:lnTo>
                    <a:pt x="3744" y="153"/>
                  </a:lnTo>
                  <a:lnTo>
                    <a:pt x="3744" y="306"/>
                  </a:lnTo>
                  <a:lnTo>
                    <a:pt x="3744" y="459"/>
                  </a:lnTo>
                  <a:lnTo>
                    <a:pt x="3712" y="612"/>
                  </a:lnTo>
                  <a:lnTo>
                    <a:pt x="3648" y="689"/>
                  </a:lnTo>
                  <a:lnTo>
                    <a:pt x="3552" y="766"/>
                  </a:lnTo>
                  <a:lnTo>
                    <a:pt x="3552" y="880"/>
                  </a:lnTo>
                  <a:lnTo>
                    <a:pt x="3520" y="995"/>
                  </a:lnTo>
                  <a:lnTo>
                    <a:pt x="3456" y="1225"/>
                  </a:lnTo>
                  <a:lnTo>
                    <a:pt x="3424" y="1378"/>
                  </a:lnTo>
                  <a:lnTo>
                    <a:pt x="3424" y="1455"/>
                  </a:lnTo>
                  <a:lnTo>
                    <a:pt x="3456" y="1646"/>
                  </a:lnTo>
                  <a:lnTo>
                    <a:pt x="3360" y="1761"/>
                  </a:lnTo>
                  <a:lnTo>
                    <a:pt x="3360" y="1876"/>
                  </a:lnTo>
                  <a:lnTo>
                    <a:pt x="3392" y="2144"/>
                  </a:lnTo>
                  <a:lnTo>
                    <a:pt x="3360" y="2220"/>
                  </a:lnTo>
                  <a:lnTo>
                    <a:pt x="3264" y="2105"/>
                  </a:lnTo>
                  <a:lnTo>
                    <a:pt x="3232" y="2182"/>
                  </a:lnTo>
                  <a:lnTo>
                    <a:pt x="3232" y="2373"/>
                  </a:lnTo>
                  <a:lnTo>
                    <a:pt x="3104" y="2527"/>
                  </a:lnTo>
                  <a:lnTo>
                    <a:pt x="3104" y="2718"/>
                  </a:lnTo>
                  <a:lnTo>
                    <a:pt x="3008" y="2948"/>
                  </a:lnTo>
                  <a:lnTo>
                    <a:pt x="3008" y="3062"/>
                  </a:lnTo>
                  <a:lnTo>
                    <a:pt x="2848" y="3369"/>
                  </a:lnTo>
                  <a:lnTo>
                    <a:pt x="2816" y="3445"/>
                  </a:lnTo>
                  <a:lnTo>
                    <a:pt x="2784" y="3522"/>
                  </a:lnTo>
                  <a:lnTo>
                    <a:pt x="2784" y="3637"/>
                  </a:lnTo>
                  <a:lnTo>
                    <a:pt x="2720" y="3790"/>
                  </a:lnTo>
                  <a:lnTo>
                    <a:pt x="2592" y="4019"/>
                  </a:lnTo>
                  <a:lnTo>
                    <a:pt x="2528" y="4134"/>
                  </a:lnTo>
                  <a:lnTo>
                    <a:pt x="2528" y="4326"/>
                  </a:lnTo>
                  <a:lnTo>
                    <a:pt x="2464" y="4402"/>
                  </a:lnTo>
                  <a:lnTo>
                    <a:pt x="2464" y="4555"/>
                  </a:lnTo>
                  <a:lnTo>
                    <a:pt x="2368" y="4747"/>
                  </a:lnTo>
                  <a:lnTo>
                    <a:pt x="2304" y="4938"/>
                  </a:lnTo>
                  <a:lnTo>
                    <a:pt x="2272" y="5168"/>
                  </a:lnTo>
                  <a:lnTo>
                    <a:pt x="2208" y="5283"/>
                  </a:lnTo>
                  <a:lnTo>
                    <a:pt x="2144" y="5512"/>
                  </a:lnTo>
                  <a:lnTo>
                    <a:pt x="2080" y="5627"/>
                  </a:lnTo>
                  <a:lnTo>
                    <a:pt x="2048" y="5742"/>
                  </a:lnTo>
                  <a:lnTo>
                    <a:pt x="1952" y="5933"/>
                  </a:lnTo>
                  <a:lnTo>
                    <a:pt x="1888" y="6125"/>
                  </a:lnTo>
                  <a:lnTo>
                    <a:pt x="1728" y="6584"/>
                  </a:lnTo>
                  <a:lnTo>
                    <a:pt x="1664" y="6814"/>
                  </a:lnTo>
                  <a:lnTo>
                    <a:pt x="1632" y="6890"/>
                  </a:lnTo>
                  <a:lnTo>
                    <a:pt x="1504" y="7197"/>
                  </a:lnTo>
                  <a:lnTo>
                    <a:pt x="1504" y="7273"/>
                  </a:lnTo>
                  <a:lnTo>
                    <a:pt x="1440" y="7312"/>
                  </a:lnTo>
                  <a:lnTo>
                    <a:pt x="1440" y="7388"/>
                  </a:lnTo>
                  <a:lnTo>
                    <a:pt x="1376" y="7503"/>
                  </a:lnTo>
                  <a:lnTo>
                    <a:pt x="1248" y="7771"/>
                  </a:lnTo>
                  <a:lnTo>
                    <a:pt x="1024" y="8077"/>
                  </a:lnTo>
                  <a:lnTo>
                    <a:pt x="896" y="8154"/>
                  </a:lnTo>
                  <a:lnTo>
                    <a:pt x="864" y="8230"/>
                  </a:lnTo>
                  <a:lnTo>
                    <a:pt x="832" y="8383"/>
                  </a:lnTo>
                  <a:lnTo>
                    <a:pt x="608" y="8766"/>
                  </a:lnTo>
                  <a:lnTo>
                    <a:pt x="480" y="9111"/>
                  </a:lnTo>
                  <a:lnTo>
                    <a:pt x="416" y="9226"/>
                  </a:lnTo>
                  <a:lnTo>
                    <a:pt x="352" y="9302"/>
                  </a:lnTo>
                  <a:lnTo>
                    <a:pt x="160" y="9455"/>
                  </a:lnTo>
                  <a:lnTo>
                    <a:pt x="224" y="9608"/>
                  </a:lnTo>
                  <a:lnTo>
                    <a:pt x="224" y="9761"/>
                  </a:lnTo>
                  <a:lnTo>
                    <a:pt x="288" y="9876"/>
                  </a:lnTo>
                  <a:lnTo>
                    <a:pt x="256" y="9991"/>
                  </a:lnTo>
                  <a:lnTo>
                    <a:pt x="320" y="10106"/>
                  </a:lnTo>
                  <a:lnTo>
                    <a:pt x="288" y="10221"/>
                  </a:lnTo>
                  <a:lnTo>
                    <a:pt x="288" y="10412"/>
                  </a:lnTo>
                  <a:lnTo>
                    <a:pt x="192" y="10604"/>
                  </a:lnTo>
                  <a:lnTo>
                    <a:pt x="128" y="10719"/>
                  </a:lnTo>
                  <a:lnTo>
                    <a:pt x="96" y="10948"/>
                  </a:lnTo>
                  <a:lnTo>
                    <a:pt x="32" y="11025"/>
                  </a:lnTo>
                  <a:lnTo>
                    <a:pt x="64" y="11178"/>
                  </a:lnTo>
                  <a:lnTo>
                    <a:pt x="0" y="11293"/>
                  </a:lnTo>
                  <a:lnTo>
                    <a:pt x="32" y="11369"/>
                  </a:lnTo>
                  <a:lnTo>
                    <a:pt x="0" y="11599"/>
                  </a:lnTo>
                  <a:lnTo>
                    <a:pt x="32" y="11829"/>
                  </a:lnTo>
                  <a:lnTo>
                    <a:pt x="96" y="11943"/>
                  </a:lnTo>
                  <a:lnTo>
                    <a:pt x="160" y="12097"/>
                  </a:lnTo>
                  <a:lnTo>
                    <a:pt x="160" y="12173"/>
                  </a:lnTo>
                  <a:lnTo>
                    <a:pt x="800" y="12365"/>
                  </a:lnTo>
                  <a:lnTo>
                    <a:pt x="1344" y="12594"/>
                  </a:lnTo>
                  <a:lnTo>
                    <a:pt x="1888" y="12786"/>
                  </a:lnTo>
                  <a:lnTo>
                    <a:pt x="3616" y="13360"/>
                  </a:lnTo>
                  <a:lnTo>
                    <a:pt x="5120" y="13896"/>
                  </a:lnTo>
                  <a:lnTo>
                    <a:pt x="6208" y="14202"/>
                  </a:lnTo>
                  <a:lnTo>
                    <a:pt x="7808" y="14738"/>
                  </a:lnTo>
                  <a:lnTo>
                    <a:pt x="8992" y="15121"/>
                  </a:lnTo>
                  <a:lnTo>
                    <a:pt x="9120" y="15159"/>
                  </a:lnTo>
                  <a:lnTo>
                    <a:pt x="11168" y="15733"/>
                  </a:lnTo>
                  <a:lnTo>
                    <a:pt x="13344" y="16384"/>
                  </a:lnTo>
                  <a:lnTo>
                    <a:pt x="14272" y="11369"/>
                  </a:lnTo>
                  <a:lnTo>
                    <a:pt x="14336" y="11063"/>
                  </a:lnTo>
                  <a:lnTo>
                    <a:pt x="14464" y="10795"/>
                  </a:lnTo>
                  <a:lnTo>
                    <a:pt x="14560" y="10604"/>
                  </a:lnTo>
                  <a:lnTo>
                    <a:pt x="14624" y="10451"/>
                  </a:lnTo>
                  <a:lnTo>
                    <a:pt x="14624" y="10297"/>
                  </a:lnTo>
                  <a:lnTo>
                    <a:pt x="14656" y="10221"/>
                  </a:lnTo>
                  <a:lnTo>
                    <a:pt x="14720" y="10106"/>
                  </a:lnTo>
                  <a:lnTo>
                    <a:pt x="14752" y="10029"/>
                  </a:lnTo>
                  <a:lnTo>
                    <a:pt x="14784" y="9876"/>
                  </a:lnTo>
                  <a:lnTo>
                    <a:pt x="14720" y="9800"/>
                  </a:lnTo>
                  <a:lnTo>
                    <a:pt x="14656" y="9685"/>
                  </a:lnTo>
                  <a:lnTo>
                    <a:pt x="14560" y="9723"/>
                  </a:lnTo>
                  <a:lnTo>
                    <a:pt x="14496" y="9570"/>
                  </a:lnTo>
                  <a:lnTo>
                    <a:pt x="14368" y="9608"/>
                  </a:lnTo>
                  <a:lnTo>
                    <a:pt x="14304" y="9494"/>
                  </a:lnTo>
                  <a:lnTo>
                    <a:pt x="14304" y="9417"/>
                  </a:lnTo>
                  <a:lnTo>
                    <a:pt x="14336" y="9340"/>
                  </a:lnTo>
                  <a:lnTo>
                    <a:pt x="14304" y="9264"/>
                  </a:lnTo>
                  <a:lnTo>
                    <a:pt x="14304" y="9149"/>
                  </a:lnTo>
                  <a:lnTo>
                    <a:pt x="14400" y="8996"/>
                  </a:lnTo>
                  <a:lnTo>
                    <a:pt x="14432" y="8843"/>
                  </a:lnTo>
                  <a:lnTo>
                    <a:pt x="14560" y="8728"/>
                  </a:lnTo>
                  <a:lnTo>
                    <a:pt x="14752" y="8383"/>
                  </a:lnTo>
                  <a:lnTo>
                    <a:pt x="14848" y="8192"/>
                  </a:lnTo>
                  <a:lnTo>
                    <a:pt x="14944" y="8154"/>
                  </a:lnTo>
                  <a:lnTo>
                    <a:pt x="15072" y="8115"/>
                  </a:lnTo>
                  <a:lnTo>
                    <a:pt x="15104" y="8039"/>
                  </a:lnTo>
                  <a:lnTo>
                    <a:pt x="15200" y="8001"/>
                  </a:lnTo>
                  <a:lnTo>
                    <a:pt x="15264" y="7886"/>
                  </a:lnTo>
                  <a:lnTo>
                    <a:pt x="15360" y="7694"/>
                  </a:lnTo>
                  <a:lnTo>
                    <a:pt x="15392" y="7580"/>
                  </a:lnTo>
                  <a:lnTo>
                    <a:pt x="15328" y="7541"/>
                  </a:lnTo>
                  <a:lnTo>
                    <a:pt x="15360" y="7465"/>
                  </a:lnTo>
                  <a:lnTo>
                    <a:pt x="15488" y="7350"/>
                  </a:lnTo>
                  <a:lnTo>
                    <a:pt x="15520" y="7312"/>
                  </a:lnTo>
                  <a:lnTo>
                    <a:pt x="15584" y="7235"/>
                  </a:lnTo>
                  <a:lnTo>
                    <a:pt x="15680" y="7082"/>
                  </a:lnTo>
                  <a:lnTo>
                    <a:pt x="15776" y="6929"/>
                  </a:lnTo>
                  <a:lnTo>
                    <a:pt x="15808" y="6814"/>
                  </a:lnTo>
                  <a:lnTo>
                    <a:pt x="15840" y="6699"/>
                  </a:lnTo>
                  <a:lnTo>
                    <a:pt x="16128" y="6316"/>
                  </a:lnTo>
                  <a:lnTo>
                    <a:pt x="16160" y="6163"/>
                  </a:lnTo>
                  <a:lnTo>
                    <a:pt x="16352" y="5895"/>
                  </a:lnTo>
                  <a:lnTo>
                    <a:pt x="16384" y="5819"/>
                  </a:lnTo>
                  <a:lnTo>
                    <a:pt x="16320" y="5627"/>
                  </a:lnTo>
                  <a:lnTo>
                    <a:pt x="16288" y="5398"/>
                  </a:lnTo>
                  <a:lnTo>
                    <a:pt x="16256" y="5321"/>
                  </a:lnTo>
                  <a:lnTo>
                    <a:pt x="16128" y="5283"/>
                  </a:lnTo>
                  <a:lnTo>
                    <a:pt x="16064" y="5130"/>
                  </a:lnTo>
                  <a:lnTo>
                    <a:pt x="15968" y="5206"/>
                  </a:lnTo>
                  <a:lnTo>
                    <a:pt x="15936" y="5053"/>
                  </a:lnTo>
                  <a:lnTo>
                    <a:pt x="15904" y="4938"/>
                  </a:lnTo>
                  <a:lnTo>
                    <a:pt x="15872" y="4823"/>
                  </a:lnTo>
                  <a:lnTo>
                    <a:pt x="15808" y="4632"/>
                  </a:lnTo>
                  <a:lnTo>
                    <a:pt x="15776" y="4517"/>
                  </a:lnTo>
                  <a:lnTo>
                    <a:pt x="14816" y="4249"/>
                  </a:lnTo>
                  <a:lnTo>
                    <a:pt x="14560" y="4173"/>
                  </a:lnTo>
                  <a:lnTo>
                    <a:pt x="13920" y="4019"/>
                  </a:lnTo>
                  <a:lnTo>
                    <a:pt x="13888" y="3981"/>
                  </a:lnTo>
                  <a:lnTo>
                    <a:pt x="12192" y="3522"/>
                  </a:lnTo>
                  <a:lnTo>
                    <a:pt x="12128" y="3522"/>
                  </a:lnTo>
                  <a:lnTo>
                    <a:pt x="12000" y="3598"/>
                  </a:lnTo>
                  <a:lnTo>
                    <a:pt x="11776" y="3637"/>
                  </a:lnTo>
                  <a:lnTo>
                    <a:pt x="11648" y="3598"/>
                  </a:lnTo>
                  <a:lnTo>
                    <a:pt x="11520" y="3522"/>
                  </a:lnTo>
                  <a:lnTo>
                    <a:pt x="11424" y="3560"/>
                  </a:lnTo>
                  <a:lnTo>
                    <a:pt x="11328" y="3560"/>
                  </a:lnTo>
                  <a:lnTo>
                    <a:pt x="11232" y="3522"/>
                  </a:lnTo>
                  <a:lnTo>
                    <a:pt x="11136" y="3445"/>
                  </a:lnTo>
                  <a:lnTo>
                    <a:pt x="11040" y="3445"/>
                  </a:lnTo>
                  <a:lnTo>
                    <a:pt x="10944" y="3522"/>
                  </a:lnTo>
                  <a:lnTo>
                    <a:pt x="10848" y="3560"/>
                  </a:lnTo>
                  <a:lnTo>
                    <a:pt x="10592" y="3560"/>
                  </a:lnTo>
                  <a:lnTo>
                    <a:pt x="10528" y="3522"/>
                  </a:lnTo>
                  <a:lnTo>
                    <a:pt x="10272" y="3560"/>
                  </a:lnTo>
                  <a:lnTo>
                    <a:pt x="10144" y="3560"/>
                  </a:lnTo>
                  <a:lnTo>
                    <a:pt x="10016" y="3560"/>
                  </a:lnTo>
                  <a:lnTo>
                    <a:pt x="9856" y="3637"/>
                  </a:lnTo>
                  <a:lnTo>
                    <a:pt x="9408" y="3637"/>
                  </a:lnTo>
                  <a:lnTo>
                    <a:pt x="9312" y="3560"/>
                  </a:lnTo>
                  <a:lnTo>
                    <a:pt x="9248" y="3484"/>
                  </a:lnTo>
                  <a:lnTo>
                    <a:pt x="9184" y="3407"/>
                  </a:lnTo>
                  <a:lnTo>
                    <a:pt x="9088" y="3407"/>
                  </a:lnTo>
                  <a:lnTo>
                    <a:pt x="8608" y="3522"/>
                  </a:lnTo>
                  <a:lnTo>
                    <a:pt x="8512" y="3484"/>
                  </a:lnTo>
                  <a:lnTo>
                    <a:pt x="8320" y="3407"/>
                  </a:lnTo>
                  <a:lnTo>
                    <a:pt x="8192" y="3484"/>
                  </a:lnTo>
                  <a:lnTo>
                    <a:pt x="8096" y="3484"/>
                  </a:lnTo>
                  <a:lnTo>
                    <a:pt x="8064" y="3330"/>
                  </a:lnTo>
                  <a:lnTo>
                    <a:pt x="7968" y="3216"/>
                  </a:lnTo>
                  <a:lnTo>
                    <a:pt x="7904" y="3139"/>
                  </a:lnTo>
                  <a:lnTo>
                    <a:pt x="7808" y="3101"/>
                  </a:lnTo>
                  <a:lnTo>
                    <a:pt x="7712" y="3062"/>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54" name="Pennsylvania"/>
            <p:cNvSpPr>
              <a:spLocks noChangeAspect="1"/>
            </p:cNvSpPr>
            <p:nvPr/>
          </p:nvSpPr>
          <p:spPr bwMode="auto">
            <a:xfrm>
              <a:off x="4175" y="1564"/>
              <a:ext cx="557" cy="357"/>
            </a:xfrm>
            <a:custGeom>
              <a:avLst/>
              <a:gdLst/>
              <a:ahLst/>
              <a:cxnLst>
                <a:cxn ang="0">
                  <a:pos x="10687" y="13699"/>
                </a:cxn>
                <a:cxn ang="0">
                  <a:pos x="12719" y="13080"/>
                </a:cxn>
                <a:cxn ang="0">
                  <a:pos x="13955" y="12598"/>
                </a:cxn>
                <a:cxn ang="0">
                  <a:pos x="14043" y="12254"/>
                </a:cxn>
                <a:cxn ang="0">
                  <a:pos x="14264" y="11909"/>
                </a:cxn>
                <a:cxn ang="0">
                  <a:pos x="14618" y="11772"/>
                </a:cxn>
                <a:cxn ang="0">
                  <a:pos x="14927" y="11772"/>
                </a:cxn>
                <a:cxn ang="0">
                  <a:pos x="15280" y="11496"/>
                </a:cxn>
                <a:cxn ang="0">
                  <a:pos x="15457" y="11221"/>
                </a:cxn>
                <a:cxn ang="0">
                  <a:pos x="15501" y="10808"/>
                </a:cxn>
                <a:cxn ang="0">
                  <a:pos x="15810" y="10188"/>
                </a:cxn>
                <a:cxn ang="0">
                  <a:pos x="16119" y="9706"/>
                </a:cxn>
                <a:cxn ang="0">
                  <a:pos x="16384" y="9431"/>
                </a:cxn>
                <a:cxn ang="0">
                  <a:pos x="16075" y="9018"/>
                </a:cxn>
                <a:cxn ang="0">
                  <a:pos x="15854" y="8674"/>
                </a:cxn>
                <a:cxn ang="0">
                  <a:pos x="15677" y="8467"/>
                </a:cxn>
                <a:cxn ang="0">
                  <a:pos x="15324" y="8192"/>
                </a:cxn>
                <a:cxn ang="0">
                  <a:pos x="15192" y="7572"/>
                </a:cxn>
                <a:cxn ang="0">
                  <a:pos x="14971" y="7504"/>
                </a:cxn>
                <a:cxn ang="0">
                  <a:pos x="14750" y="7366"/>
                </a:cxn>
                <a:cxn ang="0">
                  <a:pos x="14706" y="6884"/>
                </a:cxn>
                <a:cxn ang="0">
                  <a:pos x="14838" y="6402"/>
                </a:cxn>
                <a:cxn ang="0">
                  <a:pos x="14927" y="5920"/>
                </a:cxn>
                <a:cxn ang="0">
                  <a:pos x="14750" y="5507"/>
                </a:cxn>
                <a:cxn ang="0">
                  <a:pos x="14706" y="5232"/>
                </a:cxn>
                <a:cxn ang="0">
                  <a:pos x="14971" y="4612"/>
                </a:cxn>
                <a:cxn ang="0">
                  <a:pos x="15103" y="4268"/>
                </a:cxn>
                <a:cxn ang="0">
                  <a:pos x="15192" y="3511"/>
                </a:cxn>
                <a:cxn ang="0">
                  <a:pos x="15457" y="2891"/>
                </a:cxn>
                <a:cxn ang="0">
                  <a:pos x="15280" y="2547"/>
                </a:cxn>
                <a:cxn ang="0">
                  <a:pos x="14927" y="2547"/>
                </a:cxn>
                <a:cxn ang="0">
                  <a:pos x="14618" y="2409"/>
                </a:cxn>
                <a:cxn ang="0">
                  <a:pos x="14397" y="1928"/>
                </a:cxn>
                <a:cxn ang="0">
                  <a:pos x="14308" y="1170"/>
                </a:cxn>
                <a:cxn ang="0">
                  <a:pos x="14088" y="826"/>
                </a:cxn>
                <a:cxn ang="0">
                  <a:pos x="13911" y="620"/>
                </a:cxn>
                <a:cxn ang="0">
                  <a:pos x="13646" y="551"/>
                </a:cxn>
                <a:cxn ang="0">
                  <a:pos x="13337" y="0"/>
                </a:cxn>
                <a:cxn ang="0">
                  <a:pos x="11394" y="688"/>
                </a:cxn>
                <a:cxn ang="0">
                  <a:pos x="9274" y="1377"/>
                </a:cxn>
                <a:cxn ang="0">
                  <a:pos x="7154" y="1996"/>
                </a:cxn>
                <a:cxn ang="0">
                  <a:pos x="4151" y="2891"/>
                </a:cxn>
                <a:cxn ang="0">
                  <a:pos x="1943" y="3442"/>
                </a:cxn>
                <a:cxn ang="0">
                  <a:pos x="1281" y="2685"/>
                </a:cxn>
                <a:cxn ang="0">
                  <a:pos x="1016" y="2891"/>
                </a:cxn>
                <a:cxn ang="0">
                  <a:pos x="927" y="2891"/>
                </a:cxn>
                <a:cxn ang="0">
                  <a:pos x="707" y="3304"/>
                </a:cxn>
                <a:cxn ang="0">
                  <a:pos x="221" y="3924"/>
                </a:cxn>
                <a:cxn ang="0">
                  <a:pos x="44" y="4819"/>
                </a:cxn>
                <a:cxn ang="0">
                  <a:pos x="486" y="8674"/>
                </a:cxn>
                <a:cxn ang="0">
                  <a:pos x="662" y="10188"/>
                </a:cxn>
                <a:cxn ang="0">
                  <a:pos x="883" y="12667"/>
                </a:cxn>
                <a:cxn ang="0">
                  <a:pos x="1148" y="15145"/>
                </a:cxn>
                <a:cxn ang="0">
                  <a:pos x="3003" y="15902"/>
                </a:cxn>
                <a:cxn ang="0">
                  <a:pos x="4284" y="15558"/>
                </a:cxn>
                <a:cxn ang="0">
                  <a:pos x="7022" y="14801"/>
                </a:cxn>
                <a:cxn ang="0">
                  <a:pos x="9451" y="14112"/>
                </a:cxn>
              </a:cxnLst>
              <a:rect l="0" t="0" r="r" b="b"/>
              <a:pathLst>
                <a:path w="16384" h="16384">
                  <a:moveTo>
                    <a:pt x="9495" y="14112"/>
                  </a:moveTo>
                  <a:lnTo>
                    <a:pt x="10069" y="13906"/>
                  </a:lnTo>
                  <a:lnTo>
                    <a:pt x="10687" y="13699"/>
                  </a:lnTo>
                  <a:lnTo>
                    <a:pt x="11217" y="13493"/>
                  </a:lnTo>
                  <a:lnTo>
                    <a:pt x="11835" y="13355"/>
                  </a:lnTo>
                  <a:lnTo>
                    <a:pt x="12719" y="13080"/>
                  </a:lnTo>
                  <a:lnTo>
                    <a:pt x="13072" y="12942"/>
                  </a:lnTo>
                  <a:lnTo>
                    <a:pt x="13867" y="12667"/>
                  </a:lnTo>
                  <a:lnTo>
                    <a:pt x="13955" y="12598"/>
                  </a:lnTo>
                  <a:lnTo>
                    <a:pt x="13999" y="12460"/>
                  </a:lnTo>
                  <a:lnTo>
                    <a:pt x="13999" y="12322"/>
                  </a:lnTo>
                  <a:lnTo>
                    <a:pt x="14043" y="12254"/>
                  </a:lnTo>
                  <a:lnTo>
                    <a:pt x="14132" y="12116"/>
                  </a:lnTo>
                  <a:lnTo>
                    <a:pt x="14220" y="11978"/>
                  </a:lnTo>
                  <a:lnTo>
                    <a:pt x="14264" y="11909"/>
                  </a:lnTo>
                  <a:lnTo>
                    <a:pt x="14397" y="11841"/>
                  </a:lnTo>
                  <a:lnTo>
                    <a:pt x="14529" y="11772"/>
                  </a:lnTo>
                  <a:lnTo>
                    <a:pt x="14618" y="11772"/>
                  </a:lnTo>
                  <a:lnTo>
                    <a:pt x="14750" y="11841"/>
                  </a:lnTo>
                  <a:lnTo>
                    <a:pt x="14838" y="11909"/>
                  </a:lnTo>
                  <a:lnTo>
                    <a:pt x="14927" y="11772"/>
                  </a:lnTo>
                  <a:lnTo>
                    <a:pt x="15015" y="11634"/>
                  </a:lnTo>
                  <a:lnTo>
                    <a:pt x="15147" y="11565"/>
                  </a:lnTo>
                  <a:lnTo>
                    <a:pt x="15280" y="11496"/>
                  </a:lnTo>
                  <a:lnTo>
                    <a:pt x="15324" y="11427"/>
                  </a:lnTo>
                  <a:lnTo>
                    <a:pt x="15457" y="11290"/>
                  </a:lnTo>
                  <a:lnTo>
                    <a:pt x="15457" y="11221"/>
                  </a:lnTo>
                  <a:lnTo>
                    <a:pt x="15501" y="11083"/>
                  </a:lnTo>
                  <a:lnTo>
                    <a:pt x="15501" y="10946"/>
                  </a:lnTo>
                  <a:lnTo>
                    <a:pt x="15501" y="10808"/>
                  </a:lnTo>
                  <a:lnTo>
                    <a:pt x="15589" y="10670"/>
                  </a:lnTo>
                  <a:lnTo>
                    <a:pt x="15677" y="10533"/>
                  </a:lnTo>
                  <a:lnTo>
                    <a:pt x="15810" y="10188"/>
                  </a:lnTo>
                  <a:lnTo>
                    <a:pt x="15942" y="9982"/>
                  </a:lnTo>
                  <a:lnTo>
                    <a:pt x="16075" y="9844"/>
                  </a:lnTo>
                  <a:lnTo>
                    <a:pt x="16119" y="9706"/>
                  </a:lnTo>
                  <a:lnTo>
                    <a:pt x="16207" y="9638"/>
                  </a:lnTo>
                  <a:lnTo>
                    <a:pt x="16296" y="9500"/>
                  </a:lnTo>
                  <a:lnTo>
                    <a:pt x="16384" y="9431"/>
                  </a:lnTo>
                  <a:lnTo>
                    <a:pt x="16340" y="9362"/>
                  </a:lnTo>
                  <a:lnTo>
                    <a:pt x="16163" y="9018"/>
                  </a:lnTo>
                  <a:lnTo>
                    <a:pt x="16075" y="9018"/>
                  </a:lnTo>
                  <a:lnTo>
                    <a:pt x="16031" y="8880"/>
                  </a:lnTo>
                  <a:lnTo>
                    <a:pt x="15942" y="8812"/>
                  </a:lnTo>
                  <a:lnTo>
                    <a:pt x="15854" y="8674"/>
                  </a:lnTo>
                  <a:lnTo>
                    <a:pt x="15810" y="8674"/>
                  </a:lnTo>
                  <a:lnTo>
                    <a:pt x="15722" y="8605"/>
                  </a:lnTo>
                  <a:lnTo>
                    <a:pt x="15677" y="8467"/>
                  </a:lnTo>
                  <a:lnTo>
                    <a:pt x="15545" y="8261"/>
                  </a:lnTo>
                  <a:lnTo>
                    <a:pt x="15412" y="8261"/>
                  </a:lnTo>
                  <a:lnTo>
                    <a:pt x="15324" y="8192"/>
                  </a:lnTo>
                  <a:lnTo>
                    <a:pt x="15280" y="8123"/>
                  </a:lnTo>
                  <a:lnTo>
                    <a:pt x="15236" y="7985"/>
                  </a:lnTo>
                  <a:lnTo>
                    <a:pt x="15192" y="7572"/>
                  </a:lnTo>
                  <a:lnTo>
                    <a:pt x="15147" y="7504"/>
                  </a:lnTo>
                  <a:lnTo>
                    <a:pt x="15015" y="7504"/>
                  </a:lnTo>
                  <a:lnTo>
                    <a:pt x="14971" y="7504"/>
                  </a:lnTo>
                  <a:lnTo>
                    <a:pt x="14883" y="7572"/>
                  </a:lnTo>
                  <a:lnTo>
                    <a:pt x="14794" y="7435"/>
                  </a:lnTo>
                  <a:lnTo>
                    <a:pt x="14750" y="7366"/>
                  </a:lnTo>
                  <a:lnTo>
                    <a:pt x="14750" y="7159"/>
                  </a:lnTo>
                  <a:lnTo>
                    <a:pt x="14794" y="6953"/>
                  </a:lnTo>
                  <a:lnTo>
                    <a:pt x="14706" y="6884"/>
                  </a:lnTo>
                  <a:lnTo>
                    <a:pt x="14706" y="6609"/>
                  </a:lnTo>
                  <a:lnTo>
                    <a:pt x="14750" y="6471"/>
                  </a:lnTo>
                  <a:lnTo>
                    <a:pt x="14838" y="6402"/>
                  </a:lnTo>
                  <a:lnTo>
                    <a:pt x="14883" y="6333"/>
                  </a:lnTo>
                  <a:lnTo>
                    <a:pt x="14883" y="5989"/>
                  </a:lnTo>
                  <a:lnTo>
                    <a:pt x="14927" y="5920"/>
                  </a:lnTo>
                  <a:lnTo>
                    <a:pt x="14927" y="5714"/>
                  </a:lnTo>
                  <a:lnTo>
                    <a:pt x="14838" y="5576"/>
                  </a:lnTo>
                  <a:lnTo>
                    <a:pt x="14750" y="5507"/>
                  </a:lnTo>
                  <a:lnTo>
                    <a:pt x="14706" y="5438"/>
                  </a:lnTo>
                  <a:lnTo>
                    <a:pt x="14706" y="5301"/>
                  </a:lnTo>
                  <a:lnTo>
                    <a:pt x="14706" y="5232"/>
                  </a:lnTo>
                  <a:lnTo>
                    <a:pt x="14794" y="5025"/>
                  </a:lnTo>
                  <a:lnTo>
                    <a:pt x="14927" y="4819"/>
                  </a:lnTo>
                  <a:lnTo>
                    <a:pt x="14971" y="4612"/>
                  </a:lnTo>
                  <a:lnTo>
                    <a:pt x="14971" y="4543"/>
                  </a:lnTo>
                  <a:lnTo>
                    <a:pt x="15059" y="4406"/>
                  </a:lnTo>
                  <a:lnTo>
                    <a:pt x="15103" y="4268"/>
                  </a:lnTo>
                  <a:lnTo>
                    <a:pt x="15147" y="3993"/>
                  </a:lnTo>
                  <a:lnTo>
                    <a:pt x="15192" y="3717"/>
                  </a:lnTo>
                  <a:lnTo>
                    <a:pt x="15192" y="3511"/>
                  </a:lnTo>
                  <a:lnTo>
                    <a:pt x="15280" y="3235"/>
                  </a:lnTo>
                  <a:lnTo>
                    <a:pt x="15368" y="3098"/>
                  </a:lnTo>
                  <a:lnTo>
                    <a:pt x="15457" y="2891"/>
                  </a:lnTo>
                  <a:lnTo>
                    <a:pt x="15412" y="2754"/>
                  </a:lnTo>
                  <a:lnTo>
                    <a:pt x="15324" y="2685"/>
                  </a:lnTo>
                  <a:lnTo>
                    <a:pt x="15280" y="2547"/>
                  </a:lnTo>
                  <a:lnTo>
                    <a:pt x="15147" y="2616"/>
                  </a:lnTo>
                  <a:lnTo>
                    <a:pt x="15059" y="2616"/>
                  </a:lnTo>
                  <a:lnTo>
                    <a:pt x="14927" y="2547"/>
                  </a:lnTo>
                  <a:lnTo>
                    <a:pt x="14794" y="2478"/>
                  </a:lnTo>
                  <a:lnTo>
                    <a:pt x="14706" y="2478"/>
                  </a:lnTo>
                  <a:lnTo>
                    <a:pt x="14618" y="2409"/>
                  </a:lnTo>
                  <a:lnTo>
                    <a:pt x="14573" y="2272"/>
                  </a:lnTo>
                  <a:lnTo>
                    <a:pt x="14485" y="2065"/>
                  </a:lnTo>
                  <a:lnTo>
                    <a:pt x="14397" y="1928"/>
                  </a:lnTo>
                  <a:lnTo>
                    <a:pt x="14353" y="1859"/>
                  </a:lnTo>
                  <a:lnTo>
                    <a:pt x="14308" y="1308"/>
                  </a:lnTo>
                  <a:lnTo>
                    <a:pt x="14308" y="1170"/>
                  </a:lnTo>
                  <a:lnTo>
                    <a:pt x="14220" y="1101"/>
                  </a:lnTo>
                  <a:lnTo>
                    <a:pt x="14132" y="964"/>
                  </a:lnTo>
                  <a:lnTo>
                    <a:pt x="14088" y="826"/>
                  </a:lnTo>
                  <a:lnTo>
                    <a:pt x="14043" y="757"/>
                  </a:lnTo>
                  <a:lnTo>
                    <a:pt x="13955" y="688"/>
                  </a:lnTo>
                  <a:lnTo>
                    <a:pt x="13911" y="620"/>
                  </a:lnTo>
                  <a:lnTo>
                    <a:pt x="13778" y="688"/>
                  </a:lnTo>
                  <a:lnTo>
                    <a:pt x="13690" y="688"/>
                  </a:lnTo>
                  <a:lnTo>
                    <a:pt x="13646" y="551"/>
                  </a:lnTo>
                  <a:lnTo>
                    <a:pt x="13558" y="275"/>
                  </a:lnTo>
                  <a:lnTo>
                    <a:pt x="13469" y="207"/>
                  </a:lnTo>
                  <a:lnTo>
                    <a:pt x="13337" y="0"/>
                  </a:lnTo>
                  <a:lnTo>
                    <a:pt x="13204" y="69"/>
                  </a:lnTo>
                  <a:lnTo>
                    <a:pt x="12984" y="138"/>
                  </a:lnTo>
                  <a:lnTo>
                    <a:pt x="11394" y="688"/>
                  </a:lnTo>
                  <a:lnTo>
                    <a:pt x="11305" y="688"/>
                  </a:lnTo>
                  <a:lnTo>
                    <a:pt x="10246" y="1033"/>
                  </a:lnTo>
                  <a:lnTo>
                    <a:pt x="9274" y="1377"/>
                  </a:lnTo>
                  <a:lnTo>
                    <a:pt x="9186" y="1377"/>
                  </a:lnTo>
                  <a:lnTo>
                    <a:pt x="7507" y="1928"/>
                  </a:lnTo>
                  <a:lnTo>
                    <a:pt x="7154" y="1996"/>
                  </a:lnTo>
                  <a:lnTo>
                    <a:pt x="5962" y="2341"/>
                  </a:lnTo>
                  <a:lnTo>
                    <a:pt x="5697" y="2409"/>
                  </a:lnTo>
                  <a:lnTo>
                    <a:pt x="4151" y="2891"/>
                  </a:lnTo>
                  <a:lnTo>
                    <a:pt x="3754" y="2960"/>
                  </a:lnTo>
                  <a:lnTo>
                    <a:pt x="2341" y="3373"/>
                  </a:lnTo>
                  <a:lnTo>
                    <a:pt x="1943" y="3442"/>
                  </a:lnTo>
                  <a:lnTo>
                    <a:pt x="1811" y="2065"/>
                  </a:lnTo>
                  <a:lnTo>
                    <a:pt x="1546" y="2341"/>
                  </a:lnTo>
                  <a:lnTo>
                    <a:pt x="1281" y="2685"/>
                  </a:lnTo>
                  <a:lnTo>
                    <a:pt x="1060" y="3029"/>
                  </a:lnTo>
                  <a:lnTo>
                    <a:pt x="972" y="3029"/>
                  </a:lnTo>
                  <a:lnTo>
                    <a:pt x="1016" y="2891"/>
                  </a:lnTo>
                  <a:lnTo>
                    <a:pt x="1016" y="2822"/>
                  </a:lnTo>
                  <a:lnTo>
                    <a:pt x="972" y="2822"/>
                  </a:lnTo>
                  <a:lnTo>
                    <a:pt x="927" y="2891"/>
                  </a:lnTo>
                  <a:lnTo>
                    <a:pt x="839" y="3098"/>
                  </a:lnTo>
                  <a:lnTo>
                    <a:pt x="795" y="3235"/>
                  </a:lnTo>
                  <a:lnTo>
                    <a:pt x="707" y="3304"/>
                  </a:lnTo>
                  <a:lnTo>
                    <a:pt x="662" y="3442"/>
                  </a:lnTo>
                  <a:lnTo>
                    <a:pt x="442" y="3786"/>
                  </a:lnTo>
                  <a:lnTo>
                    <a:pt x="221" y="3924"/>
                  </a:lnTo>
                  <a:lnTo>
                    <a:pt x="132" y="4062"/>
                  </a:lnTo>
                  <a:lnTo>
                    <a:pt x="0" y="4130"/>
                  </a:lnTo>
                  <a:lnTo>
                    <a:pt x="44" y="4819"/>
                  </a:lnTo>
                  <a:lnTo>
                    <a:pt x="265" y="6678"/>
                  </a:lnTo>
                  <a:lnTo>
                    <a:pt x="265" y="6815"/>
                  </a:lnTo>
                  <a:lnTo>
                    <a:pt x="486" y="8674"/>
                  </a:lnTo>
                  <a:lnTo>
                    <a:pt x="486" y="8743"/>
                  </a:lnTo>
                  <a:lnTo>
                    <a:pt x="618" y="9913"/>
                  </a:lnTo>
                  <a:lnTo>
                    <a:pt x="662" y="10188"/>
                  </a:lnTo>
                  <a:lnTo>
                    <a:pt x="751" y="11359"/>
                  </a:lnTo>
                  <a:lnTo>
                    <a:pt x="839" y="12254"/>
                  </a:lnTo>
                  <a:lnTo>
                    <a:pt x="883" y="12667"/>
                  </a:lnTo>
                  <a:lnTo>
                    <a:pt x="1060" y="13975"/>
                  </a:lnTo>
                  <a:lnTo>
                    <a:pt x="1104" y="14801"/>
                  </a:lnTo>
                  <a:lnTo>
                    <a:pt x="1148" y="15145"/>
                  </a:lnTo>
                  <a:lnTo>
                    <a:pt x="1281" y="16384"/>
                  </a:lnTo>
                  <a:lnTo>
                    <a:pt x="1590" y="16315"/>
                  </a:lnTo>
                  <a:lnTo>
                    <a:pt x="3003" y="15902"/>
                  </a:lnTo>
                  <a:lnTo>
                    <a:pt x="3312" y="15833"/>
                  </a:lnTo>
                  <a:lnTo>
                    <a:pt x="4019" y="15696"/>
                  </a:lnTo>
                  <a:lnTo>
                    <a:pt x="4284" y="15558"/>
                  </a:lnTo>
                  <a:lnTo>
                    <a:pt x="5564" y="15214"/>
                  </a:lnTo>
                  <a:lnTo>
                    <a:pt x="5874" y="15145"/>
                  </a:lnTo>
                  <a:lnTo>
                    <a:pt x="7022" y="14801"/>
                  </a:lnTo>
                  <a:lnTo>
                    <a:pt x="7154" y="14801"/>
                  </a:lnTo>
                  <a:lnTo>
                    <a:pt x="7772" y="14594"/>
                  </a:lnTo>
                  <a:lnTo>
                    <a:pt x="9451" y="14112"/>
                  </a:lnTo>
                  <a:lnTo>
                    <a:pt x="9495" y="14112"/>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55" name="Rhode_Island"/>
            <p:cNvSpPr>
              <a:spLocks noChangeAspect="1"/>
            </p:cNvSpPr>
            <p:nvPr/>
          </p:nvSpPr>
          <p:spPr bwMode="auto">
            <a:xfrm>
              <a:off x="4937" y="1478"/>
              <a:ext cx="74" cy="95"/>
            </a:xfrm>
            <a:custGeom>
              <a:avLst/>
              <a:gdLst/>
              <a:ahLst/>
              <a:cxnLst>
                <a:cxn ang="0">
                  <a:pos x="3678" y="13003"/>
                </a:cxn>
                <a:cxn ang="0">
                  <a:pos x="3678" y="13783"/>
                </a:cxn>
                <a:cxn ang="0">
                  <a:pos x="3009" y="14303"/>
                </a:cxn>
                <a:cxn ang="0">
                  <a:pos x="3344" y="15604"/>
                </a:cxn>
                <a:cxn ang="0">
                  <a:pos x="4347" y="16124"/>
                </a:cxn>
                <a:cxn ang="0">
                  <a:pos x="4681" y="15604"/>
                </a:cxn>
                <a:cxn ang="0">
                  <a:pos x="7356" y="14564"/>
                </a:cxn>
                <a:cxn ang="0">
                  <a:pos x="9028" y="13263"/>
                </a:cxn>
                <a:cxn ang="0">
                  <a:pos x="9697" y="13263"/>
                </a:cxn>
                <a:cxn ang="0">
                  <a:pos x="10365" y="13523"/>
                </a:cxn>
                <a:cxn ang="0">
                  <a:pos x="10031" y="12483"/>
                </a:cxn>
                <a:cxn ang="0">
                  <a:pos x="10700" y="11443"/>
                </a:cxn>
                <a:cxn ang="0">
                  <a:pos x="9697" y="9622"/>
                </a:cxn>
                <a:cxn ang="0">
                  <a:pos x="10031" y="8582"/>
                </a:cxn>
                <a:cxn ang="0">
                  <a:pos x="10031" y="7542"/>
                </a:cxn>
                <a:cxn ang="0">
                  <a:pos x="11034" y="7282"/>
                </a:cxn>
                <a:cxn ang="0">
                  <a:pos x="12037" y="8582"/>
                </a:cxn>
                <a:cxn ang="0">
                  <a:pos x="12372" y="11183"/>
                </a:cxn>
                <a:cxn ang="0">
                  <a:pos x="13375" y="11703"/>
                </a:cxn>
                <a:cxn ang="0">
                  <a:pos x="14378" y="11183"/>
                </a:cxn>
                <a:cxn ang="0">
                  <a:pos x="14043" y="9882"/>
                </a:cxn>
                <a:cxn ang="0">
                  <a:pos x="14712" y="9622"/>
                </a:cxn>
                <a:cxn ang="0">
                  <a:pos x="15715" y="10142"/>
                </a:cxn>
                <a:cxn ang="0">
                  <a:pos x="16384" y="8582"/>
                </a:cxn>
                <a:cxn ang="0">
                  <a:pos x="14378" y="5981"/>
                </a:cxn>
                <a:cxn ang="0">
                  <a:pos x="13709" y="4941"/>
                </a:cxn>
                <a:cxn ang="0">
                  <a:pos x="11703" y="4941"/>
                </a:cxn>
                <a:cxn ang="0">
                  <a:pos x="10031" y="4421"/>
                </a:cxn>
                <a:cxn ang="0">
                  <a:pos x="9362" y="2341"/>
                </a:cxn>
                <a:cxn ang="0">
                  <a:pos x="8025" y="780"/>
                </a:cxn>
                <a:cxn ang="0">
                  <a:pos x="5684" y="520"/>
                </a:cxn>
                <a:cxn ang="0">
                  <a:pos x="2006" y="7542"/>
                </a:cxn>
                <a:cxn ang="0">
                  <a:pos x="2675" y="10142"/>
                </a:cxn>
              </a:cxnLst>
              <a:rect l="0" t="0" r="r" b="b"/>
              <a:pathLst>
                <a:path w="16384" h="16384">
                  <a:moveTo>
                    <a:pt x="2675" y="10142"/>
                  </a:moveTo>
                  <a:lnTo>
                    <a:pt x="3678" y="13003"/>
                  </a:lnTo>
                  <a:lnTo>
                    <a:pt x="3678" y="13523"/>
                  </a:lnTo>
                  <a:lnTo>
                    <a:pt x="3678" y="13783"/>
                  </a:lnTo>
                  <a:lnTo>
                    <a:pt x="3009" y="14043"/>
                  </a:lnTo>
                  <a:lnTo>
                    <a:pt x="3009" y="14303"/>
                  </a:lnTo>
                  <a:lnTo>
                    <a:pt x="3009" y="14564"/>
                  </a:lnTo>
                  <a:lnTo>
                    <a:pt x="3344" y="15604"/>
                  </a:lnTo>
                  <a:lnTo>
                    <a:pt x="3344" y="16384"/>
                  </a:lnTo>
                  <a:lnTo>
                    <a:pt x="4347" y="16124"/>
                  </a:lnTo>
                  <a:lnTo>
                    <a:pt x="4347" y="15864"/>
                  </a:lnTo>
                  <a:lnTo>
                    <a:pt x="4681" y="15604"/>
                  </a:lnTo>
                  <a:lnTo>
                    <a:pt x="5350" y="15344"/>
                  </a:lnTo>
                  <a:lnTo>
                    <a:pt x="7356" y="14564"/>
                  </a:lnTo>
                  <a:lnTo>
                    <a:pt x="8694" y="13523"/>
                  </a:lnTo>
                  <a:lnTo>
                    <a:pt x="9028" y="13263"/>
                  </a:lnTo>
                  <a:lnTo>
                    <a:pt x="9697" y="12483"/>
                  </a:lnTo>
                  <a:lnTo>
                    <a:pt x="9697" y="13263"/>
                  </a:lnTo>
                  <a:lnTo>
                    <a:pt x="10031" y="13523"/>
                  </a:lnTo>
                  <a:lnTo>
                    <a:pt x="10365" y="13523"/>
                  </a:lnTo>
                  <a:lnTo>
                    <a:pt x="10365" y="13003"/>
                  </a:lnTo>
                  <a:lnTo>
                    <a:pt x="10031" y="12483"/>
                  </a:lnTo>
                  <a:lnTo>
                    <a:pt x="10031" y="11963"/>
                  </a:lnTo>
                  <a:lnTo>
                    <a:pt x="10700" y="11443"/>
                  </a:lnTo>
                  <a:lnTo>
                    <a:pt x="10365" y="10923"/>
                  </a:lnTo>
                  <a:lnTo>
                    <a:pt x="9697" y="9622"/>
                  </a:lnTo>
                  <a:lnTo>
                    <a:pt x="9362" y="9362"/>
                  </a:lnTo>
                  <a:lnTo>
                    <a:pt x="10031" y="8582"/>
                  </a:lnTo>
                  <a:lnTo>
                    <a:pt x="10031" y="8062"/>
                  </a:lnTo>
                  <a:lnTo>
                    <a:pt x="10031" y="7542"/>
                  </a:lnTo>
                  <a:lnTo>
                    <a:pt x="10700" y="7282"/>
                  </a:lnTo>
                  <a:lnTo>
                    <a:pt x="11034" y="7282"/>
                  </a:lnTo>
                  <a:lnTo>
                    <a:pt x="11703" y="7802"/>
                  </a:lnTo>
                  <a:lnTo>
                    <a:pt x="12037" y="8582"/>
                  </a:lnTo>
                  <a:lnTo>
                    <a:pt x="12372" y="9882"/>
                  </a:lnTo>
                  <a:lnTo>
                    <a:pt x="12372" y="11183"/>
                  </a:lnTo>
                  <a:lnTo>
                    <a:pt x="12706" y="11703"/>
                  </a:lnTo>
                  <a:lnTo>
                    <a:pt x="13375" y="11703"/>
                  </a:lnTo>
                  <a:lnTo>
                    <a:pt x="14378" y="11443"/>
                  </a:lnTo>
                  <a:lnTo>
                    <a:pt x="14378" y="11183"/>
                  </a:lnTo>
                  <a:lnTo>
                    <a:pt x="14712" y="10663"/>
                  </a:lnTo>
                  <a:lnTo>
                    <a:pt x="14043" y="9882"/>
                  </a:lnTo>
                  <a:lnTo>
                    <a:pt x="14378" y="9622"/>
                  </a:lnTo>
                  <a:lnTo>
                    <a:pt x="14712" y="9622"/>
                  </a:lnTo>
                  <a:lnTo>
                    <a:pt x="15381" y="10663"/>
                  </a:lnTo>
                  <a:lnTo>
                    <a:pt x="15715" y="10142"/>
                  </a:lnTo>
                  <a:lnTo>
                    <a:pt x="16384" y="9362"/>
                  </a:lnTo>
                  <a:lnTo>
                    <a:pt x="16384" y="8582"/>
                  </a:lnTo>
                  <a:lnTo>
                    <a:pt x="15047" y="6502"/>
                  </a:lnTo>
                  <a:lnTo>
                    <a:pt x="14378" y="5981"/>
                  </a:lnTo>
                  <a:lnTo>
                    <a:pt x="14043" y="5461"/>
                  </a:lnTo>
                  <a:lnTo>
                    <a:pt x="13709" y="4941"/>
                  </a:lnTo>
                  <a:lnTo>
                    <a:pt x="13040" y="4941"/>
                  </a:lnTo>
                  <a:lnTo>
                    <a:pt x="11703" y="4941"/>
                  </a:lnTo>
                  <a:lnTo>
                    <a:pt x="10700" y="4941"/>
                  </a:lnTo>
                  <a:lnTo>
                    <a:pt x="10031" y="4421"/>
                  </a:lnTo>
                  <a:lnTo>
                    <a:pt x="10031" y="4161"/>
                  </a:lnTo>
                  <a:lnTo>
                    <a:pt x="9362" y="2341"/>
                  </a:lnTo>
                  <a:lnTo>
                    <a:pt x="8694" y="2341"/>
                  </a:lnTo>
                  <a:lnTo>
                    <a:pt x="8025" y="780"/>
                  </a:lnTo>
                  <a:lnTo>
                    <a:pt x="7690" y="0"/>
                  </a:lnTo>
                  <a:lnTo>
                    <a:pt x="5684" y="520"/>
                  </a:lnTo>
                  <a:lnTo>
                    <a:pt x="0" y="2081"/>
                  </a:lnTo>
                  <a:lnTo>
                    <a:pt x="2006" y="7542"/>
                  </a:lnTo>
                  <a:lnTo>
                    <a:pt x="2675" y="9362"/>
                  </a:lnTo>
                  <a:lnTo>
                    <a:pt x="2675" y="10142"/>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56" name="South_Carolina"/>
            <p:cNvSpPr>
              <a:spLocks noChangeAspect="1"/>
            </p:cNvSpPr>
            <p:nvPr/>
          </p:nvSpPr>
          <p:spPr bwMode="auto">
            <a:xfrm>
              <a:off x="4039" y="2472"/>
              <a:ext cx="486" cy="367"/>
            </a:xfrm>
            <a:custGeom>
              <a:avLst/>
              <a:gdLst/>
              <a:ahLst/>
              <a:cxnLst>
                <a:cxn ang="0">
                  <a:pos x="6473" y="11302"/>
                </a:cxn>
                <a:cxn ang="0">
                  <a:pos x="7231" y="12104"/>
                </a:cxn>
                <a:cxn ang="0">
                  <a:pos x="7585" y="12907"/>
                </a:cxn>
                <a:cxn ang="0">
                  <a:pos x="7686" y="13508"/>
                </a:cxn>
                <a:cxn ang="0">
                  <a:pos x="8141" y="13977"/>
                </a:cxn>
                <a:cxn ang="0">
                  <a:pos x="8799" y="14980"/>
                </a:cxn>
                <a:cxn ang="0">
                  <a:pos x="8849" y="15983"/>
                </a:cxn>
                <a:cxn ang="0">
                  <a:pos x="9406" y="16250"/>
                </a:cxn>
                <a:cxn ang="0">
                  <a:pos x="9861" y="16117"/>
                </a:cxn>
                <a:cxn ang="0">
                  <a:pos x="10164" y="15782"/>
                </a:cxn>
                <a:cxn ang="0">
                  <a:pos x="10366" y="15113"/>
                </a:cxn>
                <a:cxn ang="0">
                  <a:pos x="10012" y="15314"/>
                </a:cxn>
                <a:cxn ang="0">
                  <a:pos x="9861" y="14645"/>
                </a:cxn>
                <a:cxn ang="0">
                  <a:pos x="10012" y="14445"/>
                </a:cxn>
                <a:cxn ang="0">
                  <a:pos x="10569" y="14779"/>
                </a:cxn>
                <a:cxn ang="0">
                  <a:pos x="10973" y="14110"/>
                </a:cxn>
                <a:cxn ang="0">
                  <a:pos x="10720" y="13843"/>
                </a:cxn>
                <a:cxn ang="0">
                  <a:pos x="11074" y="13575"/>
                </a:cxn>
                <a:cxn ang="0">
                  <a:pos x="11529" y="13442"/>
                </a:cxn>
                <a:cxn ang="0">
                  <a:pos x="11732" y="12907"/>
                </a:cxn>
                <a:cxn ang="0">
                  <a:pos x="12187" y="12773"/>
                </a:cxn>
                <a:cxn ang="0">
                  <a:pos x="12693" y="12104"/>
                </a:cxn>
                <a:cxn ang="0">
                  <a:pos x="12541" y="11837"/>
                </a:cxn>
                <a:cxn ang="0">
                  <a:pos x="12844" y="11837"/>
                </a:cxn>
                <a:cxn ang="0">
                  <a:pos x="13350" y="11101"/>
                </a:cxn>
                <a:cxn ang="0">
                  <a:pos x="13552" y="10499"/>
                </a:cxn>
                <a:cxn ang="0">
                  <a:pos x="14007" y="10165"/>
                </a:cxn>
                <a:cxn ang="0">
                  <a:pos x="14260" y="9697"/>
                </a:cxn>
                <a:cxn ang="0">
                  <a:pos x="14614" y="9429"/>
                </a:cxn>
                <a:cxn ang="0">
                  <a:pos x="14715" y="9229"/>
                </a:cxn>
                <a:cxn ang="0">
                  <a:pos x="14513" y="8760"/>
                </a:cxn>
                <a:cxn ang="0">
                  <a:pos x="14412" y="8159"/>
                </a:cxn>
                <a:cxn ang="0">
                  <a:pos x="14564" y="8426"/>
                </a:cxn>
                <a:cxn ang="0">
                  <a:pos x="14968" y="7289"/>
                </a:cxn>
                <a:cxn ang="0">
                  <a:pos x="15524" y="6019"/>
                </a:cxn>
                <a:cxn ang="0">
                  <a:pos x="16384" y="4949"/>
                </a:cxn>
                <a:cxn ang="0">
                  <a:pos x="11985" y="936"/>
                </a:cxn>
                <a:cxn ang="0">
                  <a:pos x="8344" y="1070"/>
                </a:cxn>
                <a:cxn ang="0">
                  <a:pos x="7332" y="401"/>
                </a:cxn>
                <a:cxn ang="0">
                  <a:pos x="6422" y="134"/>
                </a:cxn>
                <a:cxn ang="0">
                  <a:pos x="3489" y="535"/>
                </a:cxn>
                <a:cxn ang="0">
                  <a:pos x="2882" y="602"/>
                </a:cxn>
                <a:cxn ang="0">
                  <a:pos x="2276" y="1070"/>
                </a:cxn>
                <a:cxn ang="0">
                  <a:pos x="1972" y="1404"/>
                </a:cxn>
                <a:cxn ang="0">
                  <a:pos x="1416" y="1672"/>
                </a:cxn>
                <a:cxn ang="0">
                  <a:pos x="607" y="2474"/>
                </a:cxn>
                <a:cxn ang="0">
                  <a:pos x="0" y="3745"/>
                </a:cxn>
                <a:cxn ang="0">
                  <a:pos x="455" y="4280"/>
                </a:cxn>
                <a:cxn ang="0">
                  <a:pos x="1112" y="4815"/>
                </a:cxn>
                <a:cxn ang="0">
                  <a:pos x="1820" y="5016"/>
                </a:cxn>
                <a:cxn ang="0">
                  <a:pos x="2326" y="6085"/>
                </a:cxn>
                <a:cxn ang="0">
                  <a:pos x="2731" y="6754"/>
                </a:cxn>
                <a:cxn ang="0">
                  <a:pos x="3085" y="7423"/>
                </a:cxn>
                <a:cxn ang="0">
                  <a:pos x="3742" y="7891"/>
                </a:cxn>
                <a:cxn ang="0">
                  <a:pos x="4349" y="8560"/>
                </a:cxn>
                <a:cxn ang="0">
                  <a:pos x="4855" y="9028"/>
                </a:cxn>
                <a:cxn ang="0">
                  <a:pos x="5461" y="9697"/>
                </a:cxn>
                <a:cxn ang="0">
                  <a:pos x="5512" y="10232"/>
                </a:cxn>
                <a:cxn ang="0">
                  <a:pos x="5967" y="10834"/>
                </a:cxn>
              </a:cxnLst>
              <a:rect l="0" t="0" r="r" b="b"/>
              <a:pathLst>
                <a:path w="16384" h="16384">
                  <a:moveTo>
                    <a:pt x="6169" y="10900"/>
                  </a:moveTo>
                  <a:lnTo>
                    <a:pt x="6119" y="10967"/>
                  </a:lnTo>
                  <a:lnTo>
                    <a:pt x="6220" y="11101"/>
                  </a:lnTo>
                  <a:lnTo>
                    <a:pt x="6270" y="11235"/>
                  </a:lnTo>
                  <a:lnTo>
                    <a:pt x="6473" y="11302"/>
                  </a:lnTo>
                  <a:lnTo>
                    <a:pt x="6675" y="11368"/>
                  </a:lnTo>
                  <a:lnTo>
                    <a:pt x="6928" y="11569"/>
                  </a:lnTo>
                  <a:lnTo>
                    <a:pt x="7130" y="11636"/>
                  </a:lnTo>
                  <a:lnTo>
                    <a:pt x="7181" y="11770"/>
                  </a:lnTo>
                  <a:lnTo>
                    <a:pt x="7231" y="12104"/>
                  </a:lnTo>
                  <a:lnTo>
                    <a:pt x="7282" y="12171"/>
                  </a:lnTo>
                  <a:lnTo>
                    <a:pt x="7383" y="12305"/>
                  </a:lnTo>
                  <a:lnTo>
                    <a:pt x="7433" y="12505"/>
                  </a:lnTo>
                  <a:lnTo>
                    <a:pt x="7535" y="12505"/>
                  </a:lnTo>
                  <a:lnTo>
                    <a:pt x="7585" y="12907"/>
                  </a:lnTo>
                  <a:lnTo>
                    <a:pt x="7636" y="13107"/>
                  </a:lnTo>
                  <a:lnTo>
                    <a:pt x="7585" y="13174"/>
                  </a:lnTo>
                  <a:lnTo>
                    <a:pt x="7585" y="13308"/>
                  </a:lnTo>
                  <a:lnTo>
                    <a:pt x="7686" y="13375"/>
                  </a:lnTo>
                  <a:lnTo>
                    <a:pt x="7686" y="13508"/>
                  </a:lnTo>
                  <a:lnTo>
                    <a:pt x="7686" y="13642"/>
                  </a:lnTo>
                  <a:lnTo>
                    <a:pt x="7737" y="13776"/>
                  </a:lnTo>
                  <a:lnTo>
                    <a:pt x="7889" y="13910"/>
                  </a:lnTo>
                  <a:lnTo>
                    <a:pt x="7990" y="13910"/>
                  </a:lnTo>
                  <a:lnTo>
                    <a:pt x="8141" y="13977"/>
                  </a:lnTo>
                  <a:lnTo>
                    <a:pt x="8495" y="14311"/>
                  </a:lnTo>
                  <a:lnTo>
                    <a:pt x="8546" y="14378"/>
                  </a:lnTo>
                  <a:lnTo>
                    <a:pt x="8597" y="14578"/>
                  </a:lnTo>
                  <a:lnTo>
                    <a:pt x="8698" y="14846"/>
                  </a:lnTo>
                  <a:lnTo>
                    <a:pt x="8799" y="14980"/>
                  </a:lnTo>
                  <a:lnTo>
                    <a:pt x="8849" y="15113"/>
                  </a:lnTo>
                  <a:lnTo>
                    <a:pt x="8849" y="15180"/>
                  </a:lnTo>
                  <a:lnTo>
                    <a:pt x="8799" y="15582"/>
                  </a:lnTo>
                  <a:lnTo>
                    <a:pt x="8799" y="15849"/>
                  </a:lnTo>
                  <a:lnTo>
                    <a:pt x="8849" y="15983"/>
                  </a:lnTo>
                  <a:lnTo>
                    <a:pt x="8900" y="16117"/>
                  </a:lnTo>
                  <a:lnTo>
                    <a:pt x="9001" y="16183"/>
                  </a:lnTo>
                  <a:lnTo>
                    <a:pt x="9102" y="16250"/>
                  </a:lnTo>
                  <a:lnTo>
                    <a:pt x="9254" y="16250"/>
                  </a:lnTo>
                  <a:lnTo>
                    <a:pt x="9406" y="16250"/>
                  </a:lnTo>
                  <a:lnTo>
                    <a:pt x="9557" y="16317"/>
                  </a:lnTo>
                  <a:lnTo>
                    <a:pt x="9709" y="16384"/>
                  </a:lnTo>
                  <a:lnTo>
                    <a:pt x="9810" y="16384"/>
                  </a:lnTo>
                  <a:lnTo>
                    <a:pt x="9810" y="16183"/>
                  </a:lnTo>
                  <a:lnTo>
                    <a:pt x="9861" y="16117"/>
                  </a:lnTo>
                  <a:lnTo>
                    <a:pt x="9911" y="16050"/>
                  </a:lnTo>
                  <a:lnTo>
                    <a:pt x="9911" y="15849"/>
                  </a:lnTo>
                  <a:lnTo>
                    <a:pt x="9962" y="15849"/>
                  </a:lnTo>
                  <a:lnTo>
                    <a:pt x="10063" y="15916"/>
                  </a:lnTo>
                  <a:lnTo>
                    <a:pt x="10164" y="15782"/>
                  </a:lnTo>
                  <a:lnTo>
                    <a:pt x="10265" y="15715"/>
                  </a:lnTo>
                  <a:lnTo>
                    <a:pt x="10366" y="15515"/>
                  </a:lnTo>
                  <a:lnTo>
                    <a:pt x="10417" y="15314"/>
                  </a:lnTo>
                  <a:lnTo>
                    <a:pt x="10417" y="15180"/>
                  </a:lnTo>
                  <a:lnTo>
                    <a:pt x="10366" y="15113"/>
                  </a:lnTo>
                  <a:lnTo>
                    <a:pt x="10265" y="15113"/>
                  </a:lnTo>
                  <a:lnTo>
                    <a:pt x="10215" y="15113"/>
                  </a:lnTo>
                  <a:lnTo>
                    <a:pt x="10164" y="15247"/>
                  </a:lnTo>
                  <a:lnTo>
                    <a:pt x="10063" y="15381"/>
                  </a:lnTo>
                  <a:lnTo>
                    <a:pt x="10012" y="15314"/>
                  </a:lnTo>
                  <a:lnTo>
                    <a:pt x="10012" y="15180"/>
                  </a:lnTo>
                  <a:lnTo>
                    <a:pt x="10063" y="15047"/>
                  </a:lnTo>
                  <a:lnTo>
                    <a:pt x="10012" y="14913"/>
                  </a:lnTo>
                  <a:lnTo>
                    <a:pt x="9962" y="14779"/>
                  </a:lnTo>
                  <a:lnTo>
                    <a:pt x="9861" y="14645"/>
                  </a:lnTo>
                  <a:lnTo>
                    <a:pt x="9760" y="14512"/>
                  </a:lnTo>
                  <a:lnTo>
                    <a:pt x="9760" y="14311"/>
                  </a:lnTo>
                  <a:lnTo>
                    <a:pt x="9810" y="14244"/>
                  </a:lnTo>
                  <a:lnTo>
                    <a:pt x="9861" y="14177"/>
                  </a:lnTo>
                  <a:lnTo>
                    <a:pt x="10012" y="14445"/>
                  </a:lnTo>
                  <a:lnTo>
                    <a:pt x="10114" y="14578"/>
                  </a:lnTo>
                  <a:lnTo>
                    <a:pt x="10316" y="14846"/>
                  </a:lnTo>
                  <a:lnTo>
                    <a:pt x="10468" y="14846"/>
                  </a:lnTo>
                  <a:lnTo>
                    <a:pt x="10518" y="14846"/>
                  </a:lnTo>
                  <a:lnTo>
                    <a:pt x="10569" y="14779"/>
                  </a:lnTo>
                  <a:lnTo>
                    <a:pt x="10670" y="14712"/>
                  </a:lnTo>
                  <a:lnTo>
                    <a:pt x="10720" y="14578"/>
                  </a:lnTo>
                  <a:lnTo>
                    <a:pt x="10822" y="14311"/>
                  </a:lnTo>
                  <a:lnTo>
                    <a:pt x="10872" y="14177"/>
                  </a:lnTo>
                  <a:lnTo>
                    <a:pt x="10973" y="14110"/>
                  </a:lnTo>
                  <a:lnTo>
                    <a:pt x="10973" y="14043"/>
                  </a:lnTo>
                  <a:lnTo>
                    <a:pt x="10973" y="13977"/>
                  </a:lnTo>
                  <a:lnTo>
                    <a:pt x="10872" y="13910"/>
                  </a:lnTo>
                  <a:lnTo>
                    <a:pt x="10771" y="13910"/>
                  </a:lnTo>
                  <a:lnTo>
                    <a:pt x="10720" y="13843"/>
                  </a:lnTo>
                  <a:lnTo>
                    <a:pt x="10670" y="13776"/>
                  </a:lnTo>
                  <a:lnTo>
                    <a:pt x="10720" y="13709"/>
                  </a:lnTo>
                  <a:lnTo>
                    <a:pt x="10771" y="13642"/>
                  </a:lnTo>
                  <a:lnTo>
                    <a:pt x="11024" y="13642"/>
                  </a:lnTo>
                  <a:lnTo>
                    <a:pt x="11074" y="13575"/>
                  </a:lnTo>
                  <a:lnTo>
                    <a:pt x="11176" y="13508"/>
                  </a:lnTo>
                  <a:lnTo>
                    <a:pt x="11277" y="13508"/>
                  </a:lnTo>
                  <a:lnTo>
                    <a:pt x="11378" y="13642"/>
                  </a:lnTo>
                  <a:lnTo>
                    <a:pt x="11479" y="13575"/>
                  </a:lnTo>
                  <a:lnTo>
                    <a:pt x="11529" y="13442"/>
                  </a:lnTo>
                  <a:lnTo>
                    <a:pt x="11631" y="13375"/>
                  </a:lnTo>
                  <a:lnTo>
                    <a:pt x="11732" y="13174"/>
                  </a:lnTo>
                  <a:lnTo>
                    <a:pt x="11732" y="13107"/>
                  </a:lnTo>
                  <a:lnTo>
                    <a:pt x="11681" y="12973"/>
                  </a:lnTo>
                  <a:lnTo>
                    <a:pt x="11732" y="12907"/>
                  </a:lnTo>
                  <a:lnTo>
                    <a:pt x="11833" y="12907"/>
                  </a:lnTo>
                  <a:lnTo>
                    <a:pt x="11883" y="12973"/>
                  </a:lnTo>
                  <a:lnTo>
                    <a:pt x="11985" y="12907"/>
                  </a:lnTo>
                  <a:lnTo>
                    <a:pt x="12035" y="12773"/>
                  </a:lnTo>
                  <a:lnTo>
                    <a:pt x="12187" y="12773"/>
                  </a:lnTo>
                  <a:lnTo>
                    <a:pt x="12339" y="12572"/>
                  </a:lnTo>
                  <a:lnTo>
                    <a:pt x="12440" y="12572"/>
                  </a:lnTo>
                  <a:lnTo>
                    <a:pt x="12541" y="12572"/>
                  </a:lnTo>
                  <a:lnTo>
                    <a:pt x="12591" y="12238"/>
                  </a:lnTo>
                  <a:lnTo>
                    <a:pt x="12693" y="12104"/>
                  </a:lnTo>
                  <a:lnTo>
                    <a:pt x="12693" y="12037"/>
                  </a:lnTo>
                  <a:lnTo>
                    <a:pt x="12693" y="11970"/>
                  </a:lnTo>
                  <a:lnTo>
                    <a:pt x="12591" y="11970"/>
                  </a:lnTo>
                  <a:lnTo>
                    <a:pt x="12541" y="11903"/>
                  </a:lnTo>
                  <a:lnTo>
                    <a:pt x="12541" y="11837"/>
                  </a:lnTo>
                  <a:lnTo>
                    <a:pt x="12591" y="11770"/>
                  </a:lnTo>
                  <a:lnTo>
                    <a:pt x="12591" y="11569"/>
                  </a:lnTo>
                  <a:lnTo>
                    <a:pt x="12693" y="11569"/>
                  </a:lnTo>
                  <a:lnTo>
                    <a:pt x="12794" y="11770"/>
                  </a:lnTo>
                  <a:lnTo>
                    <a:pt x="12844" y="11837"/>
                  </a:lnTo>
                  <a:lnTo>
                    <a:pt x="12945" y="11770"/>
                  </a:lnTo>
                  <a:lnTo>
                    <a:pt x="12996" y="11636"/>
                  </a:lnTo>
                  <a:lnTo>
                    <a:pt x="13148" y="11368"/>
                  </a:lnTo>
                  <a:lnTo>
                    <a:pt x="13249" y="11235"/>
                  </a:lnTo>
                  <a:lnTo>
                    <a:pt x="13350" y="11101"/>
                  </a:lnTo>
                  <a:lnTo>
                    <a:pt x="13451" y="10967"/>
                  </a:lnTo>
                  <a:lnTo>
                    <a:pt x="13400" y="10900"/>
                  </a:lnTo>
                  <a:lnTo>
                    <a:pt x="13400" y="10767"/>
                  </a:lnTo>
                  <a:lnTo>
                    <a:pt x="13400" y="10700"/>
                  </a:lnTo>
                  <a:lnTo>
                    <a:pt x="13552" y="10499"/>
                  </a:lnTo>
                  <a:lnTo>
                    <a:pt x="13704" y="10232"/>
                  </a:lnTo>
                  <a:lnTo>
                    <a:pt x="13805" y="10165"/>
                  </a:lnTo>
                  <a:lnTo>
                    <a:pt x="13856" y="10165"/>
                  </a:lnTo>
                  <a:lnTo>
                    <a:pt x="13906" y="10232"/>
                  </a:lnTo>
                  <a:lnTo>
                    <a:pt x="14007" y="10165"/>
                  </a:lnTo>
                  <a:lnTo>
                    <a:pt x="14058" y="9964"/>
                  </a:lnTo>
                  <a:lnTo>
                    <a:pt x="14108" y="9897"/>
                  </a:lnTo>
                  <a:lnTo>
                    <a:pt x="14210" y="9897"/>
                  </a:lnTo>
                  <a:lnTo>
                    <a:pt x="14260" y="9830"/>
                  </a:lnTo>
                  <a:lnTo>
                    <a:pt x="14260" y="9697"/>
                  </a:lnTo>
                  <a:lnTo>
                    <a:pt x="14311" y="9630"/>
                  </a:lnTo>
                  <a:lnTo>
                    <a:pt x="14412" y="9630"/>
                  </a:lnTo>
                  <a:lnTo>
                    <a:pt x="14513" y="9563"/>
                  </a:lnTo>
                  <a:lnTo>
                    <a:pt x="14564" y="9496"/>
                  </a:lnTo>
                  <a:lnTo>
                    <a:pt x="14614" y="9429"/>
                  </a:lnTo>
                  <a:lnTo>
                    <a:pt x="14614" y="9362"/>
                  </a:lnTo>
                  <a:lnTo>
                    <a:pt x="14564" y="9295"/>
                  </a:lnTo>
                  <a:lnTo>
                    <a:pt x="14614" y="9229"/>
                  </a:lnTo>
                  <a:lnTo>
                    <a:pt x="14665" y="9229"/>
                  </a:lnTo>
                  <a:lnTo>
                    <a:pt x="14715" y="9229"/>
                  </a:lnTo>
                  <a:lnTo>
                    <a:pt x="14766" y="9162"/>
                  </a:lnTo>
                  <a:lnTo>
                    <a:pt x="14766" y="8961"/>
                  </a:lnTo>
                  <a:lnTo>
                    <a:pt x="14715" y="8827"/>
                  </a:lnTo>
                  <a:lnTo>
                    <a:pt x="14614" y="8760"/>
                  </a:lnTo>
                  <a:lnTo>
                    <a:pt x="14513" y="8760"/>
                  </a:lnTo>
                  <a:lnTo>
                    <a:pt x="14412" y="8694"/>
                  </a:lnTo>
                  <a:lnTo>
                    <a:pt x="14361" y="8493"/>
                  </a:lnTo>
                  <a:lnTo>
                    <a:pt x="14361" y="8359"/>
                  </a:lnTo>
                  <a:lnTo>
                    <a:pt x="14361" y="8225"/>
                  </a:lnTo>
                  <a:lnTo>
                    <a:pt x="14412" y="8159"/>
                  </a:lnTo>
                  <a:lnTo>
                    <a:pt x="14412" y="8092"/>
                  </a:lnTo>
                  <a:lnTo>
                    <a:pt x="14462" y="8159"/>
                  </a:lnTo>
                  <a:lnTo>
                    <a:pt x="14513" y="8426"/>
                  </a:lnTo>
                  <a:lnTo>
                    <a:pt x="14513" y="8493"/>
                  </a:lnTo>
                  <a:lnTo>
                    <a:pt x="14564" y="8426"/>
                  </a:lnTo>
                  <a:lnTo>
                    <a:pt x="14665" y="8292"/>
                  </a:lnTo>
                  <a:lnTo>
                    <a:pt x="14766" y="8025"/>
                  </a:lnTo>
                  <a:lnTo>
                    <a:pt x="14816" y="7891"/>
                  </a:lnTo>
                  <a:lnTo>
                    <a:pt x="14816" y="7690"/>
                  </a:lnTo>
                  <a:lnTo>
                    <a:pt x="14968" y="7289"/>
                  </a:lnTo>
                  <a:lnTo>
                    <a:pt x="15069" y="7022"/>
                  </a:lnTo>
                  <a:lnTo>
                    <a:pt x="15120" y="6888"/>
                  </a:lnTo>
                  <a:lnTo>
                    <a:pt x="15221" y="6687"/>
                  </a:lnTo>
                  <a:lnTo>
                    <a:pt x="15373" y="6353"/>
                  </a:lnTo>
                  <a:lnTo>
                    <a:pt x="15524" y="6019"/>
                  </a:lnTo>
                  <a:lnTo>
                    <a:pt x="15727" y="5751"/>
                  </a:lnTo>
                  <a:lnTo>
                    <a:pt x="15929" y="5484"/>
                  </a:lnTo>
                  <a:lnTo>
                    <a:pt x="16131" y="5283"/>
                  </a:lnTo>
                  <a:lnTo>
                    <a:pt x="16283" y="5082"/>
                  </a:lnTo>
                  <a:lnTo>
                    <a:pt x="16384" y="4949"/>
                  </a:lnTo>
                  <a:lnTo>
                    <a:pt x="16081" y="4614"/>
                  </a:lnTo>
                  <a:lnTo>
                    <a:pt x="14412" y="3143"/>
                  </a:lnTo>
                  <a:lnTo>
                    <a:pt x="12945" y="1739"/>
                  </a:lnTo>
                  <a:lnTo>
                    <a:pt x="12035" y="936"/>
                  </a:lnTo>
                  <a:lnTo>
                    <a:pt x="11985" y="936"/>
                  </a:lnTo>
                  <a:lnTo>
                    <a:pt x="11277" y="1070"/>
                  </a:lnTo>
                  <a:lnTo>
                    <a:pt x="9911" y="1337"/>
                  </a:lnTo>
                  <a:lnTo>
                    <a:pt x="9203" y="1538"/>
                  </a:lnTo>
                  <a:lnTo>
                    <a:pt x="8394" y="1672"/>
                  </a:lnTo>
                  <a:lnTo>
                    <a:pt x="8344" y="1070"/>
                  </a:lnTo>
                  <a:lnTo>
                    <a:pt x="8040" y="602"/>
                  </a:lnTo>
                  <a:lnTo>
                    <a:pt x="7838" y="334"/>
                  </a:lnTo>
                  <a:lnTo>
                    <a:pt x="7686" y="201"/>
                  </a:lnTo>
                  <a:lnTo>
                    <a:pt x="7433" y="535"/>
                  </a:lnTo>
                  <a:lnTo>
                    <a:pt x="7332" y="401"/>
                  </a:lnTo>
                  <a:lnTo>
                    <a:pt x="7332" y="334"/>
                  </a:lnTo>
                  <a:lnTo>
                    <a:pt x="7383" y="267"/>
                  </a:lnTo>
                  <a:lnTo>
                    <a:pt x="7383" y="134"/>
                  </a:lnTo>
                  <a:lnTo>
                    <a:pt x="7383" y="0"/>
                  </a:lnTo>
                  <a:lnTo>
                    <a:pt x="6422" y="134"/>
                  </a:lnTo>
                  <a:lnTo>
                    <a:pt x="6270" y="134"/>
                  </a:lnTo>
                  <a:lnTo>
                    <a:pt x="4956" y="334"/>
                  </a:lnTo>
                  <a:lnTo>
                    <a:pt x="4602" y="401"/>
                  </a:lnTo>
                  <a:lnTo>
                    <a:pt x="4248" y="401"/>
                  </a:lnTo>
                  <a:lnTo>
                    <a:pt x="3489" y="535"/>
                  </a:lnTo>
                  <a:lnTo>
                    <a:pt x="3287" y="602"/>
                  </a:lnTo>
                  <a:lnTo>
                    <a:pt x="3186" y="669"/>
                  </a:lnTo>
                  <a:lnTo>
                    <a:pt x="3034" y="669"/>
                  </a:lnTo>
                  <a:lnTo>
                    <a:pt x="2933" y="669"/>
                  </a:lnTo>
                  <a:lnTo>
                    <a:pt x="2882" y="602"/>
                  </a:lnTo>
                  <a:lnTo>
                    <a:pt x="2832" y="669"/>
                  </a:lnTo>
                  <a:lnTo>
                    <a:pt x="2731" y="802"/>
                  </a:lnTo>
                  <a:lnTo>
                    <a:pt x="2630" y="802"/>
                  </a:lnTo>
                  <a:lnTo>
                    <a:pt x="2579" y="869"/>
                  </a:lnTo>
                  <a:lnTo>
                    <a:pt x="2276" y="1070"/>
                  </a:lnTo>
                  <a:lnTo>
                    <a:pt x="2124" y="1204"/>
                  </a:lnTo>
                  <a:lnTo>
                    <a:pt x="2023" y="1204"/>
                  </a:lnTo>
                  <a:lnTo>
                    <a:pt x="1972" y="1204"/>
                  </a:lnTo>
                  <a:lnTo>
                    <a:pt x="1972" y="1271"/>
                  </a:lnTo>
                  <a:lnTo>
                    <a:pt x="1972" y="1404"/>
                  </a:lnTo>
                  <a:lnTo>
                    <a:pt x="1820" y="1538"/>
                  </a:lnTo>
                  <a:lnTo>
                    <a:pt x="1770" y="1605"/>
                  </a:lnTo>
                  <a:lnTo>
                    <a:pt x="1669" y="1538"/>
                  </a:lnTo>
                  <a:lnTo>
                    <a:pt x="1618" y="1538"/>
                  </a:lnTo>
                  <a:lnTo>
                    <a:pt x="1416" y="1672"/>
                  </a:lnTo>
                  <a:lnTo>
                    <a:pt x="1062" y="1939"/>
                  </a:lnTo>
                  <a:lnTo>
                    <a:pt x="1011" y="2006"/>
                  </a:lnTo>
                  <a:lnTo>
                    <a:pt x="657" y="2207"/>
                  </a:lnTo>
                  <a:lnTo>
                    <a:pt x="607" y="2341"/>
                  </a:lnTo>
                  <a:lnTo>
                    <a:pt x="607" y="2474"/>
                  </a:lnTo>
                  <a:lnTo>
                    <a:pt x="455" y="2675"/>
                  </a:lnTo>
                  <a:lnTo>
                    <a:pt x="101" y="3277"/>
                  </a:lnTo>
                  <a:lnTo>
                    <a:pt x="101" y="3344"/>
                  </a:lnTo>
                  <a:lnTo>
                    <a:pt x="0" y="3678"/>
                  </a:lnTo>
                  <a:lnTo>
                    <a:pt x="0" y="3745"/>
                  </a:lnTo>
                  <a:lnTo>
                    <a:pt x="0" y="3879"/>
                  </a:lnTo>
                  <a:lnTo>
                    <a:pt x="51" y="4012"/>
                  </a:lnTo>
                  <a:lnTo>
                    <a:pt x="202" y="4079"/>
                  </a:lnTo>
                  <a:lnTo>
                    <a:pt x="354" y="4280"/>
                  </a:lnTo>
                  <a:lnTo>
                    <a:pt x="455" y="4280"/>
                  </a:lnTo>
                  <a:lnTo>
                    <a:pt x="556" y="4280"/>
                  </a:lnTo>
                  <a:lnTo>
                    <a:pt x="657" y="4347"/>
                  </a:lnTo>
                  <a:lnTo>
                    <a:pt x="759" y="4414"/>
                  </a:lnTo>
                  <a:lnTo>
                    <a:pt x="910" y="4681"/>
                  </a:lnTo>
                  <a:lnTo>
                    <a:pt x="1112" y="4815"/>
                  </a:lnTo>
                  <a:lnTo>
                    <a:pt x="1315" y="4815"/>
                  </a:lnTo>
                  <a:lnTo>
                    <a:pt x="1466" y="4815"/>
                  </a:lnTo>
                  <a:lnTo>
                    <a:pt x="1669" y="4815"/>
                  </a:lnTo>
                  <a:lnTo>
                    <a:pt x="1719" y="4882"/>
                  </a:lnTo>
                  <a:lnTo>
                    <a:pt x="1820" y="5016"/>
                  </a:lnTo>
                  <a:lnTo>
                    <a:pt x="1922" y="5350"/>
                  </a:lnTo>
                  <a:lnTo>
                    <a:pt x="1972" y="5484"/>
                  </a:lnTo>
                  <a:lnTo>
                    <a:pt x="2124" y="5684"/>
                  </a:lnTo>
                  <a:lnTo>
                    <a:pt x="2225" y="5885"/>
                  </a:lnTo>
                  <a:lnTo>
                    <a:pt x="2326" y="6085"/>
                  </a:lnTo>
                  <a:lnTo>
                    <a:pt x="2377" y="6219"/>
                  </a:lnTo>
                  <a:lnTo>
                    <a:pt x="2427" y="6353"/>
                  </a:lnTo>
                  <a:lnTo>
                    <a:pt x="2528" y="6487"/>
                  </a:lnTo>
                  <a:lnTo>
                    <a:pt x="2630" y="6554"/>
                  </a:lnTo>
                  <a:lnTo>
                    <a:pt x="2731" y="6754"/>
                  </a:lnTo>
                  <a:lnTo>
                    <a:pt x="2781" y="6821"/>
                  </a:lnTo>
                  <a:lnTo>
                    <a:pt x="2882" y="6888"/>
                  </a:lnTo>
                  <a:lnTo>
                    <a:pt x="2933" y="7022"/>
                  </a:lnTo>
                  <a:lnTo>
                    <a:pt x="3034" y="7356"/>
                  </a:lnTo>
                  <a:lnTo>
                    <a:pt x="3085" y="7423"/>
                  </a:lnTo>
                  <a:lnTo>
                    <a:pt x="3287" y="7557"/>
                  </a:lnTo>
                  <a:lnTo>
                    <a:pt x="3337" y="7690"/>
                  </a:lnTo>
                  <a:lnTo>
                    <a:pt x="3439" y="7757"/>
                  </a:lnTo>
                  <a:lnTo>
                    <a:pt x="3590" y="7757"/>
                  </a:lnTo>
                  <a:lnTo>
                    <a:pt x="3742" y="7891"/>
                  </a:lnTo>
                  <a:lnTo>
                    <a:pt x="3995" y="8092"/>
                  </a:lnTo>
                  <a:lnTo>
                    <a:pt x="4045" y="8159"/>
                  </a:lnTo>
                  <a:lnTo>
                    <a:pt x="4147" y="8225"/>
                  </a:lnTo>
                  <a:lnTo>
                    <a:pt x="4248" y="8426"/>
                  </a:lnTo>
                  <a:lnTo>
                    <a:pt x="4349" y="8560"/>
                  </a:lnTo>
                  <a:lnTo>
                    <a:pt x="4450" y="8760"/>
                  </a:lnTo>
                  <a:lnTo>
                    <a:pt x="4551" y="8961"/>
                  </a:lnTo>
                  <a:lnTo>
                    <a:pt x="4602" y="9028"/>
                  </a:lnTo>
                  <a:lnTo>
                    <a:pt x="4753" y="9028"/>
                  </a:lnTo>
                  <a:lnTo>
                    <a:pt x="4855" y="9028"/>
                  </a:lnTo>
                  <a:lnTo>
                    <a:pt x="5057" y="9229"/>
                  </a:lnTo>
                  <a:lnTo>
                    <a:pt x="5158" y="9362"/>
                  </a:lnTo>
                  <a:lnTo>
                    <a:pt x="5259" y="9429"/>
                  </a:lnTo>
                  <a:lnTo>
                    <a:pt x="5461" y="9563"/>
                  </a:lnTo>
                  <a:lnTo>
                    <a:pt x="5461" y="9697"/>
                  </a:lnTo>
                  <a:lnTo>
                    <a:pt x="5461" y="9764"/>
                  </a:lnTo>
                  <a:lnTo>
                    <a:pt x="5411" y="9897"/>
                  </a:lnTo>
                  <a:lnTo>
                    <a:pt x="5461" y="10031"/>
                  </a:lnTo>
                  <a:lnTo>
                    <a:pt x="5461" y="10098"/>
                  </a:lnTo>
                  <a:lnTo>
                    <a:pt x="5512" y="10232"/>
                  </a:lnTo>
                  <a:lnTo>
                    <a:pt x="5714" y="10299"/>
                  </a:lnTo>
                  <a:lnTo>
                    <a:pt x="5815" y="10566"/>
                  </a:lnTo>
                  <a:lnTo>
                    <a:pt x="5815" y="10700"/>
                  </a:lnTo>
                  <a:lnTo>
                    <a:pt x="5866" y="10767"/>
                  </a:lnTo>
                  <a:lnTo>
                    <a:pt x="5967" y="10834"/>
                  </a:lnTo>
                  <a:lnTo>
                    <a:pt x="6068" y="10767"/>
                  </a:lnTo>
                  <a:lnTo>
                    <a:pt x="6169" y="10900"/>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57" name="South_Dakota"/>
            <p:cNvSpPr>
              <a:spLocks noChangeAspect="1"/>
            </p:cNvSpPr>
            <p:nvPr/>
          </p:nvSpPr>
          <p:spPr bwMode="auto">
            <a:xfrm>
              <a:off x="2090" y="1259"/>
              <a:ext cx="672" cy="444"/>
            </a:xfrm>
            <a:custGeom>
              <a:avLst/>
              <a:gdLst/>
              <a:ahLst/>
              <a:cxnLst>
                <a:cxn ang="0">
                  <a:pos x="11886" y="13949"/>
                </a:cxn>
                <a:cxn ang="0">
                  <a:pos x="11995" y="14115"/>
                </a:cxn>
                <a:cxn ang="0">
                  <a:pos x="12142" y="14281"/>
                </a:cxn>
                <a:cxn ang="0">
                  <a:pos x="12361" y="14447"/>
                </a:cxn>
                <a:cxn ang="0">
                  <a:pos x="12690" y="14834"/>
                </a:cxn>
                <a:cxn ang="0">
                  <a:pos x="13056" y="15056"/>
                </a:cxn>
                <a:cxn ang="0">
                  <a:pos x="13275" y="14723"/>
                </a:cxn>
                <a:cxn ang="0">
                  <a:pos x="13495" y="14723"/>
                </a:cxn>
                <a:cxn ang="0">
                  <a:pos x="13714" y="14723"/>
                </a:cxn>
                <a:cxn ang="0">
                  <a:pos x="14007" y="14668"/>
                </a:cxn>
                <a:cxn ang="0">
                  <a:pos x="14263" y="14668"/>
                </a:cxn>
                <a:cxn ang="0">
                  <a:pos x="14482" y="14668"/>
                </a:cxn>
                <a:cxn ang="0">
                  <a:pos x="14629" y="14834"/>
                </a:cxn>
                <a:cxn ang="0">
                  <a:pos x="14775" y="14945"/>
                </a:cxn>
                <a:cxn ang="0">
                  <a:pos x="14994" y="15111"/>
                </a:cxn>
                <a:cxn ang="0">
                  <a:pos x="15177" y="15277"/>
                </a:cxn>
                <a:cxn ang="0">
                  <a:pos x="15397" y="15332"/>
                </a:cxn>
                <a:cxn ang="0">
                  <a:pos x="15579" y="15443"/>
                </a:cxn>
                <a:cxn ang="0">
                  <a:pos x="15762" y="15775"/>
                </a:cxn>
                <a:cxn ang="0">
                  <a:pos x="15909" y="15997"/>
                </a:cxn>
                <a:cxn ang="0">
                  <a:pos x="16091" y="16273"/>
                </a:cxn>
                <a:cxn ang="0">
                  <a:pos x="16238" y="16384"/>
                </a:cxn>
                <a:cxn ang="0">
                  <a:pos x="16311" y="16329"/>
                </a:cxn>
                <a:cxn ang="0">
                  <a:pos x="16274" y="16052"/>
                </a:cxn>
                <a:cxn ang="0">
                  <a:pos x="16018" y="15443"/>
                </a:cxn>
                <a:cxn ang="0">
                  <a:pos x="16018" y="15056"/>
                </a:cxn>
                <a:cxn ang="0">
                  <a:pos x="16165" y="14502"/>
                </a:cxn>
                <a:cxn ang="0">
                  <a:pos x="16201" y="14115"/>
                </a:cxn>
                <a:cxn ang="0">
                  <a:pos x="16347" y="13782"/>
                </a:cxn>
                <a:cxn ang="0">
                  <a:pos x="16347" y="13506"/>
                </a:cxn>
                <a:cxn ang="0">
                  <a:pos x="16311" y="13174"/>
                </a:cxn>
                <a:cxn ang="0">
                  <a:pos x="16165" y="13063"/>
                </a:cxn>
                <a:cxn ang="0">
                  <a:pos x="16055" y="12786"/>
                </a:cxn>
                <a:cxn ang="0">
                  <a:pos x="16201" y="12565"/>
                </a:cxn>
                <a:cxn ang="0">
                  <a:pos x="16055" y="12177"/>
                </a:cxn>
                <a:cxn ang="0">
                  <a:pos x="16384" y="11845"/>
                </a:cxn>
                <a:cxn ang="0">
                  <a:pos x="16384" y="8690"/>
                </a:cxn>
                <a:cxn ang="0">
                  <a:pos x="16384" y="6033"/>
                </a:cxn>
                <a:cxn ang="0">
                  <a:pos x="16384" y="3930"/>
                </a:cxn>
                <a:cxn ang="0">
                  <a:pos x="16238" y="3542"/>
                </a:cxn>
                <a:cxn ang="0">
                  <a:pos x="15799" y="3044"/>
                </a:cxn>
                <a:cxn ang="0">
                  <a:pos x="15579" y="2602"/>
                </a:cxn>
                <a:cxn ang="0">
                  <a:pos x="15616" y="2269"/>
                </a:cxn>
                <a:cxn ang="0">
                  <a:pos x="16091" y="1605"/>
                </a:cxn>
                <a:cxn ang="0">
                  <a:pos x="16165" y="1218"/>
                </a:cxn>
                <a:cxn ang="0">
                  <a:pos x="13239" y="1052"/>
                </a:cxn>
                <a:cxn ang="0">
                  <a:pos x="11154" y="941"/>
                </a:cxn>
                <a:cxn ang="0">
                  <a:pos x="8046" y="720"/>
                </a:cxn>
                <a:cxn ang="0">
                  <a:pos x="2962" y="221"/>
                </a:cxn>
                <a:cxn ang="0">
                  <a:pos x="585" y="3155"/>
                </a:cxn>
                <a:cxn ang="0">
                  <a:pos x="329" y="7694"/>
                </a:cxn>
                <a:cxn ang="0">
                  <a:pos x="146" y="10683"/>
                </a:cxn>
                <a:cxn ang="0">
                  <a:pos x="1170" y="13008"/>
                </a:cxn>
                <a:cxn ang="0">
                  <a:pos x="4242" y="13395"/>
                </a:cxn>
                <a:cxn ang="0">
                  <a:pos x="9691" y="13838"/>
                </a:cxn>
              </a:cxnLst>
              <a:rect l="0" t="0" r="r" b="b"/>
              <a:pathLst>
                <a:path w="16384" h="16384">
                  <a:moveTo>
                    <a:pt x="9691" y="13838"/>
                  </a:moveTo>
                  <a:lnTo>
                    <a:pt x="10277" y="13838"/>
                  </a:lnTo>
                  <a:lnTo>
                    <a:pt x="11886" y="13949"/>
                  </a:lnTo>
                  <a:lnTo>
                    <a:pt x="11922" y="13949"/>
                  </a:lnTo>
                  <a:lnTo>
                    <a:pt x="11959" y="14004"/>
                  </a:lnTo>
                  <a:lnTo>
                    <a:pt x="11995" y="14115"/>
                  </a:lnTo>
                  <a:lnTo>
                    <a:pt x="11995" y="14170"/>
                  </a:lnTo>
                  <a:lnTo>
                    <a:pt x="12105" y="14225"/>
                  </a:lnTo>
                  <a:lnTo>
                    <a:pt x="12142" y="14281"/>
                  </a:lnTo>
                  <a:lnTo>
                    <a:pt x="12251" y="14447"/>
                  </a:lnTo>
                  <a:lnTo>
                    <a:pt x="12325" y="14502"/>
                  </a:lnTo>
                  <a:lnTo>
                    <a:pt x="12361" y="14447"/>
                  </a:lnTo>
                  <a:lnTo>
                    <a:pt x="12471" y="14613"/>
                  </a:lnTo>
                  <a:lnTo>
                    <a:pt x="12581" y="14668"/>
                  </a:lnTo>
                  <a:lnTo>
                    <a:pt x="12690" y="14834"/>
                  </a:lnTo>
                  <a:lnTo>
                    <a:pt x="12800" y="14945"/>
                  </a:lnTo>
                  <a:lnTo>
                    <a:pt x="12910" y="15000"/>
                  </a:lnTo>
                  <a:lnTo>
                    <a:pt x="13056" y="15056"/>
                  </a:lnTo>
                  <a:lnTo>
                    <a:pt x="13129" y="15000"/>
                  </a:lnTo>
                  <a:lnTo>
                    <a:pt x="13202" y="14890"/>
                  </a:lnTo>
                  <a:lnTo>
                    <a:pt x="13275" y="14723"/>
                  </a:lnTo>
                  <a:lnTo>
                    <a:pt x="13312" y="14668"/>
                  </a:lnTo>
                  <a:lnTo>
                    <a:pt x="13422" y="14723"/>
                  </a:lnTo>
                  <a:lnTo>
                    <a:pt x="13495" y="14723"/>
                  </a:lnTo>
                  <a:lnTo>
                    <a:pt x="13568" y="14668"/>
                  </a:lnTo>
                  <a:lnTo>
                    <a:pt x="13641" y="14779"/>
                  </a:lnTo>
                  <a:lnTo>
                    <a:pt x="13714" y="14723"/>
                  </a:lnTo>
                  <a:lnTo>
                    <a:pt x="13787" y="14723"/>
                  </a:lnTo>
                  <a:lnTo>
                    <a:pt x="13861" y="14723"/>
                  </a:lnTo>
                  <a:lnTo>
                    <a:pt x="14007" y="14668"/>
                  </a:lnTo>
                  <a:lnTo>
                    <a:pt x="14117" y="14723"/>
                  </a:lnTo>
                  <a:lnTo>
                    <a:pt x="14190" y="14723"/>
                  </a:lnTo>
                  <a:lnTo>
                    <a:pt x="14263" y="14668"/>
                  </a:lnTo>
                  <a:lnTo>
                    <a:pt x="14373" y="14613"/>
                  </a:lnTo>
                  <a:lnTo>
                    <a:pt x="14409" y="14613"/>
                  </a:lnTo>
                  <a:lnTo>
                    <a:pt x="14482" y="14668"/>
                  </a:lnTo>
                  <a:lnTo>
                    <a:pt x="14629" y="14723"/>
                  </a:lnTo>
                  <a:lnTo>
                    <a:pt x="14629" y="14779"/>
                  </a:lnTo>
                  <a:lnTo>
                    <a:pt x="14629" y="14834"/>
                  </a:lnTo>
                  <a:lnTo>
                    <a:pt x="14665" y="14890"/>
                  </a:lnTo>
                  <a:lnTo>
                    <a:pt x="14738" y="14890"/>
                  </a:lnTo>
                  <a:lnTo>
                    <a:pt x="14775" y="14945"/>
                  </a:lnTo>
                  <a:lnTo>
                    <a:pt x="14811" y="15000"/>
                  </a:lnTo>
                  <a:lnTo>
                    <a:pt x="14921" y="15111"/>
                  </a:lnTo>
                  <a:lnTo>
                    <a:pt x="14994" y="15111"/>
                  </a:lnTo>
                  <a:lnTo>
                    <a:pt x="15104" y="15166"/>
                  </a:lnTo>
                  <a:lnTo>
                    <a:pt x="15141" y="15166"/>
                  </a:lnTo>
                  <a:lnTo>
                    <a:pt x="15177" y="15277"/>
                  </a:lnTo>
                  <a:lnTo>
                    <a:pt x="15214" y="15277"/>
                  </a:lnTo>
                  <a:lnTo>
                    <a:pt x="15287" y="15277"/>
                  </a:lnTo>
                  <a:lnTo>
                    <a:pt x="15397" y="15332"/>
                  </a:lnTo>
                  <a:lnTo>
                    <a:pt x="15470" y="15332"/>
                  </a:lnTo>
                  <a:lnTo>
                    <a:pt x="15543" y="15388"/>
                  </a:lnTo>
                  <a:lnTo>
                    <a:pt x="15579" y="15443"/>
                  </a:lnTo>
                  <a:lnTo>
                    <a:pt x="15689" y="15498"/>
                  </a:lnTo>
                  <a:lnTo>
                    <a:pt x="15726" y="15664"/>
                  </a:lnTo>
                  <a:lnTo>
                    <a:pt x="15762" y="15775"/>
                  </a:lnTo>
                  <a:lnTo>
                    <a:pt x="15799" y="15886"/>
                  </a:lnTo>
                  <a:lnTo>
                    <a:pt x="15872" y="15941"/>
                  </a:lnTo>
                  <a:lnTo>
                    <a:pt x="15909" y="15997"/>
                  </a:lnTo>
                  <a:lnTo>
                    <a:pt x="15982" y="16218"/>
                  </a:lnTo>
                  <a:lnTo>
                    <a:pt x="16055" y="16163"/>
                  </a:lnTo>
                  <a:lnTo>
                    <a:pt x="16091" y="16273"/>
                  </a:lnTo>
                  <a:lnTo>
                    <a:pt x="16165" y="16329"/>
                  </a:lnTo>
                  <a:lnTo>
                    <a:pt x="16201" y="16384"/>
                  </a:lnTo>
                  <a:lnTo>
                    <a:pt x="16238" y="16384"/>
                  </a:lnTo>
                  <a:lnTo>
                    <a:pt x="16311" y="16329"/>
                  </a:lnTo>
                  <a:lnTo>
                    <a:pt x="16347" y="16384"/>
                  </a:lnTo>
                  <a:lnTo>
                    <a:pt x="16311" y="16329"/>
                  </a:lnTo>
                  <a:lnTo>
                    <a:pt x="16274" y="16218"/>
                  </a:lnTo>
                  <a:lnTo>
                    <a:pt x="16274" y="16163"/>
                  </a:lnTo>
                  <a:lnTo>
                    <a:pt x="16274" y="16052"/>
                  </a:lnTo>
                  <a:lnTo>
                    <a:pt x="16274" y="15941"/>
                  </a:lnTo>
                  <a:lnTo>
                    <a:pt x="16091" y="15498"/>
                  </a:lnTo>
                  <a:lnTo>
                    <a:pt x="16018" y="15443"/>
                  </a:lnTo>
                  <a:lnTo>
                    <a:pt x="15982" y="15332"/>
                  </a:lnTo>
                  <a:lnTo>
                    <a:pt x="15982" y="15222"/>
                  </a:lnTo>
                  <a:lnTo>
                    <a:pt x="16018" y="15056"/>
                  </a:lnTo>
                  <a:lnTo>
                    <a:pt x="16091" y="14890"/>
                  </a:lnTo>
                  <a:lnTo>
                    <a:pt x="16165" y="14613"/>
                  </a:lnTo>
                  <a:lnTo>
                    <a:pt x="16165" y="14502"/>
                  </a:lnTo>
                  <a:lnTo>
                    <a:pt x="16165" y="14391"/>
                  </a:lnTo>
                  <a:lnTo>
                    <a:pt x="16201" y="14336"/>
                  </a:lnTo>
                  <a:lnTo>
                    <a:pt x="16201" y="14115"/>
                  </a:lnTo>
                  <a:lnTo>
                    <a:pt x="16238" y="14004"/>
                  </a:lnTo>
                  <a:lnTo>
                    <a:pt x="16165" y="13893"/>
                  </a:lnTo>
                  <a:lnTo>
                    <a:pt x="16347" y="13782"/>
                  </a:lnTo>
                  <a:lnTo>
                    <a:pt x="16347" y="13672"/>
                  </a:lnTo>
                  <a:lnTo>
                    <a:pt x="16347" y="13561"/>
                  </a:lnTo>
                  <a:lnTo>
                    <a:pt x="16347" y="13506"/>
                  </a:lnTo>
                  <a:lnTo>
                    <a:pt x="16347" y="13395"/>
                  </a:lnTo>
                  <a:lnTo>
                    <a:pt x="16311" y="13284"/>
                  </a:lnTo>
                  <a:lnTo>
                    <a:pt x="16311" y="13174"/>
                  </a:lnTo>
                  <a:lnTo>
                    <a:pt x="16274" y="13118"/>
                  </a:lnTo>
                  <a:lnTo>
                    <a:pt x="16238" y="13063"/>
                  </a:lnTo>
                  <a:lnTo>
                    <a:pt x="16165" y="13063"/>
                  </a:lnTo>
                  <a:lnTo>
                    <a:pt x="16091" y="13008"/>
                  </a:lnTo>
                  <a:lnTo>
                    <a:pt x="16091" y="12897"/>
                  </a:lnTo>
                  <a:lnTo>
                    <a:pt x="16055" y="12786"/>
                  </a:lnTo>
                  <a:lnTo>
                    <a:pt x="16091" y="12731"/>
                  </a:lnTo>
                  <a:lnTo>
                    <a:pt x="16165" y="12675"/>
                  </a:lnTo>
                  <a:lnTo>
                    <a:pt x="16201" y="12565"/>
                  </a:lnTo>
                  <a:lnTo>
                    <a:pt x="16201" y="12399"/>
                  </a:lnTo>
                  <a:lnTo>
                    <a:pt x="16165" y="12288"/>
                  </a:lnTo>
                  <a:lnTo>
                    <a:pt x="16055" y="12177"/>
                  </a:lnTo>
                  <a:lnTo>
                    <a:pt x="16018" y="12011"/>
                  </a:lnTo>
                  <a:lnTo>
                    <a:pt x="16055" y="11845"/>
                  </a:lnTo>
                  <a:lnTo>
                    <a:pt x="16384" y="11845"/>
                  </a:lnTo>
                  <a:lnTo>
                    <a:pt x="16384" y="10295"/>
                  </a:lnTo>
                  <a:lnTo>
                    <a:pt x="16384" y="8746"/>
                  </a:lnTo>
                  <a:lnTo>
                    <a:pt x="16384" y="8690"/>
                  </a:lnTo>
                  <a:lnTo>
                    <a:pt x="16384" y="7251"/>
                  </a:lnTo>
                  <a:lnTo>
                    <a:pt x="16384" y="6808"/>
                  </a:lnTo>
                  <a:lnTo>
                    <a:pt x="16384" y="6033"/>
                  </a:lnTo>
                  <a:lnTo>
                    <a:pt x="16384" y="5314"/>
                  </a:lnTo>
                  <a:lnTo>
                    <a:pt x="16384" y="4041"/>
                  </a:lnTo>
                  <a:lnTo>
                    <a:pt x="16384" y="3930"/>
                  </a:lnTo>
                  <a:lnTo>
                    <a:pt x="16384" y="3819"/>
                  </a:lnTo>
                  <a:lnTo>
                    <a:pt x="16347" y="3653"/>
                  </a:lnTo>
                  <a:lnTo>
                    <a:pt x="16238" y="3542"/>
                  </a:lnTo>
                  <a:lnTo>
                    <a:pt x="16091" y="3432"/>
                  </a:lnTo>
                  <a:lnTo>
                    <a:pt x="15872" y="3266"/>
                  </a:lnTo>
                  <a:lnTo>
                    <a:pt x="15799" y="3044"/>
                  </a:lnTo>
                  <a:lnTo>
                    <a:pt x="15689" y="2768"/>
                  </a:lnTo>
                  <a:lnTo>
                    <a:pt x="15616" y="2657"/>
                  </a:lnTo>
                  <a:lnTo>
                    <a:pt x="15579" y="2602"/>
                  </a:lnTo>
                  <a:lnTo>
                    <a:pt x="15579" y="2435"/>
                  </a:lnTo>
                  <a:lnTo>
                    <a:pt x="15579" y="2380"/>
                  </a:lnTo>
                  <a:lnTo>
                    <a:pt x="15616" y="2269"/>
                  </a:lnTo>
                  <a:lnTo>
                    <a:pt x="15689" y="2214"/>
                  </a:lnTo>
                  <a:lnTo>
                    <a:pt x="15945" y="1882"/>
                  </a:lnTo>
                  <a:lnTo>
                    <a:pt x="16091" y="1605"/>
                  </a:lnTo>
                  <a:lnTo>
                    <a:pt x="16128" y="1494"/>
                  </a:lnTo>
                  <a:lnTo>
                    <a:pt x="16165" y="1384"/>
                  </a:lnTo>
                  <a:lnTo>
                    <a:pt x="16165" y="1218"/>
                  </a:lnTo>
                  <a:lnTo>
                    <a:pt x="16165" y="1107"/>
                  </a:lnTo>
                  <a:lnTo>
                    <a:pt x="14775" y="1052"/>
                  </a:lnTo>
                  <a:lnTo>
                    <a:pt x="13239" y="1052"/>
                  </a:lnTo>
                  <a:lnTo>
                    <a:pt x="13202" y="1052"/>
                  </a:lnTo>
                  <a:lnTo>
                    <a:pt x="11703" y="996"/>
                  </a:lnTo>
                  <a:lnTo>
                    <a:pt x="11154" y="941"/>
                  </a:lnTo>
                  <a:lnTo>
                    <a:pt x="9691" y="830"/>
                  </a:lnTo>
                  <a:lnTo>
                    <a:pt x="9362" y="830"/>
                  </a:lnTo>
                  <a:lnTo>
                    <a:pt x="8046" y="720"/>
                  </a:lnTo>
                  <a:lnTo>
                    <a:pt x="4974" y="498"/>
                  </a:lnTo>
                  <a:lnTo>
                    <a:pt x="3072" y="277"/>
                  </a:lnTo>
                  <a:lnTo>
                    <a:pt x="2962" y="221"/>
                  </a:lnTo>
                  <a:lnTo>
                    <a:pt x="768" y="0"/>
                  </a:lnTo>
                  <a:lnTo>
                    <a:pt x="768" y="277"/>
                  </a:lnTo>
                  <a:lnTo>
                    <a:pt x="585" y="3155"/>
                  </a:lnTo>
                  <a:lnTo>
                    <a:pt x="549" y="4096"/>
                  </a:lnTo>
                  <a:lnTo>
                    <a:pt x="439" y="5923"/>
                  </a:lnTo>
                  <a:lnTo>
                    <a:pt x="329" y="7694"/>
                  </a:lnTo>
                  <a:lnTo>
                    <a:pt x="293" y="7915"/>
                  </a:lnTo>
                  <a:lnTo>
                    <a:pt x="219" y="9133"/>
                  </a:lnTo>
                  <a:lnTo>
                    <a:pt x="146" y="10683"/>
                  </a:lnTo>
                  <a:lnTo>
                    <a:pt x="110" y="10794"/>
                  </a:lnTo>
                  <a:lnTo>
                    <a:pt x="0" y="12897"/>
                  </a:lnTo>
                  <a:lnTo>
                    <a:pt x="1170" y="13008"/>
                  </a:lnTo>
                  <a:lnTo>
                    <a:pt x="2267" y="13174"/>
                  </a:lnTo>
                  <a:lnTo>
                    <a:pt x="2743" y="13229"/>
                  </a:lnTo>
                  <a:lnTo>
                    <a:pt x="4242" y="13395"/>
                  </a:lnTo>
                  <a:lnTo>
                    <a:pt x="6071" y="13561"/>
                  </a:lnTo>
                  <a:lnTo>
                    <a:pt x="8265" y="13727"/>
                  </a:lnTo>
                  <a:lnTo>
                    <a:pt x="9691" y="13838"/>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58" name="Tennessee"/>
            <p:cNvSpPr>
              <a:spLocks noChangeAspect="1"/>
            </p:cNvSpPr>
            <p:nvPr/>
          </p:nvSpPr>
          <p:spPr bwMode="auto">
            <a:xfrm>
              <a:off x="3358" y="2307"/>
              <a:ext cx="814" cy="280"/>
            </a:xfrm>
            <a:custGeom>
              <a:avLst/>
              <a:gdLst/>
              <a:ahLst/>
              <a:cxnLst>
                <a:cxn ang="0">
                  <a:pos x="13246" y="8499"/>
                </a:cxn>
                <a:cxn ang="0">
                  <a:pos x="13457" y="7973"/>
                </a:cxn>
                <a:cxn ang="0">
                  <a:pos x="13759" y="7272"/>
                </a:cxn>
                <a:cxn ang="0">
                  <a:pos x="14121" y="6746"/>
                </a:cxn>
                <a:cxn ang="0">
                  <a:pos x="14181" y="5870"/>
                </a:cxn>
                <a:cxn ang="0">
                  <a:pos x="14423" y="5520"/>
                </a:cxn>
                <a:cxn ang="0">
                  <a:pos x="14724" y="4819"/>
                </a:cxn>
                <a:cxn ang="0">
                  <a:pos x="14875" y="5257"/>
                </a:cxn>
                <a:cxn ang="0">
                  <a:pos x="15117" y="4468"/>
                </a:cxn>
                <a:cxn ang="0">
                  <a:pos x="15388" y="3943"/>
                </a:cxn>
                <a:cxn ang="0">
                  <a:pos x="15660" y="3943"/>
                </a:cxn>
                <a:cxn ang="0">
                  <a:pos x="15962" y="2804"/>
                </a:cxn>
                <a:cxn ang="0">
                  <a:pos x="16263" y="2015"/>
                </a:cxn>
                <a:cxn ang="0">
                  <a:pos x="16293" y="1314"/>
                </a:cxn>
                <a:cxn ang="0">
                  <a:pos x="16324" y="263"/>
                </a:cxn>
                <a:cxn ang="0">
                  <a:pos x="15841" y="438"/>
                </a:cxn>
                <a:cxn ang="0">
                  <a:pos x="12884" y="1665"/>
                </a:cxn>
                <a:cxn ang="0">
                  <a:pos x="12341" y="1928"/>
                </a:cxn>
                <a:cxn ang="0">
                  <a:pos x="10017" y="2453"/>
                </a:cxn>
                <a:cxn ang="0">
                  <a:pos x="8086" y="2979"/>
                </a:cxn>
                <a:cxn ang="0">
                  <a:pos x="7000" y="3242"/>
                </a:cxn>
                <a:cxn ang="0">
                  <a:pos x="5974" y="3505"/>
                </a:cxn>
                <a:cxn ang="0">
                  <a:pos x="4496" y="3943"/>
                </a:cxn>
                <a:cxn ang="0">
                  <a:pos x="4073" y="4030"/>
                </a:cxn>
                <a:cxn ang="0">
                  <a:pos x="3259" y="5082"/>
                </a:cxn>
                <a:cxn ang="0">
                  <a:pos x="1509" y="5520"/>
                </a:cxn>
                <a:cxn ang="0">
                  <a:pos x="1358" y="5783"/>
                </a:cxn>
                <a:cxn ang="0">
                  <a:pos x="1177" y="5257"/>
                </a:cxn>
                <a:cxn ang="0">
                  <a:pos x="1237" y="6045"/>
                </a:cxn>
                <a:cxn ang="0">
                  <a:pos x="1147" y="6659"/>
                </a:cxn>
                <a:cxn ang="0">
                  <a:pos x="1207" y="7360"/>
                </a:cxn>
                <a:cxn ang="0">
                  <a:pos x="1147" y="7798"/>
                </a:cxn>
                <a:cxn ang="0">
                  <a:pos x="1026" y="8761"/>
                </a:cxn>
                <a:cxn ang="0">
                  <a:pos x="1086" y="9550"/>
                </a:cxn>
                <a:cxn ang="0">
                  <a:pos x="935" y="10076"/>
                </a:cxn>
                <a:cxn ang="0">
                  <a:pos x="845" y="10689"/>
                </a:cxn>
                <a:cxn ang="0">
                  <a:pos x="573" y="11302"/>
                </a:cxn>
                <a:cxn ang="0">
                  <a:pos x="724" y="11740"/>
                </a:cxn>
                <a:cxn ang="0">
                  <a:pos x="634" y="12617"/>
                </a:cxn>
                <a:cxn ang="0">
                  <a:pos x="453" y="13405"/>
                </a:cxn>
                <a:cxn ang="0">
                  <a:pos x="302" y="12967"/>
                </a:cxn>
                <a:cxn ang="0">
                  <a:pos x="151" y="13405"/>
                </a:cxn>
                <a:cxn ang="0">
                  <a:pos x="302" y="13580"/>
                </a:cxn>
                <a:cxn ang="0">
                  <a:pos x="362" y="14544"/>
                </a:cxn>
                <a:cxn ang="0">
                  <a:pos x="422" y="15333"/>
                </a:cxn>
                <a:cxn ang="0">
                  <a:pos x="211" y="15771"/>
                </a:cxn>
                <a:cxn ang="0">
                  <a:pos x="30" y="16121"/>
                </a:cxn>
                <a:cxn ang="0">
                  <a:pos x="1841" y="16121"/>
                </a:cxn>
                <a:cxn ang="0">
                  <a:pos x="3711" y="15683"/>
                </a:cxn>
                <a:cxn ang="0">
                  <a:pos x="5280" y="15245"/>
                </a:cxn>
                <a:cxn ang="0">
                  <a:pos x="7815" y="14632"/>
                </a:cxn>
                <a:cxn ang="0">
                  <a:pos x="9867" y="14106"/>
                </a:cxn>
                <a:cxn ang="0">
                  <a:pos x="11707" y="13493"/>
                </a:cxn>
                <a:cxn ang="0">
                  <a:pos x="11858" y="11478"/>
                </a:cxn>
                <a:cxn ang="0">
                  <a:pos x="12160" y="11215"/>
                </a:cxn>
                <a:cxn ang="0">
                  <a:pos x="12220" y="10514"/>
                </a:cxn>
                <a:cxn ang="0">
                  <a:pos x="12522" y="9287"/>
                </a:cxn>
              </a:cxnLst>
              <a:rect l="0" t="0" r="r" b="b"/>
              <a:pathLst>
                <a:path w="16384" h="16384">
                  <a:moveTo>
                    <a:pt x="12854" y="8849"/>
                  </a:moveTo>
                  <a:lnTo>
                    <a:pt x="12974" y="8849"/>
                  </a:lnTo>
                  <a:lnTo>
                    <a:pt x="13125" y="8849"/>
                  </a:lnTo>
                  <a:lnTo>
                    <a:pt x="13186" y="8761"/>
                  </a:lnTo>
                  <a:lnTo>
                    <a:pt x="13246" y="8499"/>
                  </a:lnTo>
                  <a:lnTo>
                    <a:pt x="13276" y="8411"/>
                  </a:lnTo>
                  <a:lnTo>
                    <a:pt x="13337" y="8323"/>
                  </a:lnTo>
                  <a:lnTo>
                    <a:pt x="13367" y="8148"/>
                  </a:lnTo>
                  <a:lnTo>
                    <a:pt x="13427" y="8061"/>
                  </a:lnTo>
                  <a:lnTo>
                    <a:pt x="13457" y="7973"/>
                  </a:lnTo>
                  <a:lnTo>
                    <a:pt x="13518" y="7973"/>
                  </a:lnTo>
                  <a:lnTo>
                    <a:pt x="13548" y="7885"/>
                  </a:lnTo>
                  <a:lnTo>
                    <a:pt x="13578" y="7710"/>
                  </a:lnTo>
                  <a:lnTo>
                    <a:pt x="13638" y="7535"/>
                  </a:lnTo>
                  <a:lnTo>
                    <a:pt x="13759" y="7272"/>
                  </a:lnTo>
                  <a:lnTo>
                    <a:pt x="13849" y="7097"/>
                  </a:lnTo>
                  <a:lnTo>
                    <a:pt x="13940" y="6922"/>
                  </a:lnTo>
                  <a:lnTo>
                    <a:pt x="14030" y="6922"/>
                  </a:lnTo>
                  <a:lnTo>
                    <a:pt x="14061" y="6922"/>
                  </a:lnTo>
                  <a:lnTo>
                    <a:pt x="14121" y="6746"/>
                  </a:lnTo>
                  <a:lnTo>
                    <a:pt x="14151" y="6659"/>
                  </a:lnTo>
                  <a:lnTo>
                    <a:pt x="14212" y="6396"/>
                  </a:lnTo>
                  <a:lnTo>
                    <a:pt x="14242" y="6221"/>
                  </a:lnTo>
                  <a:lnTo>
                    <a:pt x="14212" y="6133"/>
                  </a:lnTo>
                  <a:lnTo>
                    <a:pt x="14181" y="5870"/>
                  </a:lnTo>
                  <a:lnTo>
                    <a:pt x="14212" y="5783"/>
                  </a:lnTo>
                  <a:lnTo>
                    <a:pt x="14242" y="5695"/>
                  </a:lnTo>
                  <a:lnTo>
                    <a:pt x="14332" y="5783"/>
                  </a:lnTo>
                  <a:lnTo>
                    <a:pt x="14393" y="5695"/>
                  </a:lnTo>
                  <a:lnTo>
                    <a:pt x="14423" y="5520"/>
                  </a:lnTo>
                  <a:lnTo>
                    <a:pt x="14423" y="5345"/>
                  </a:lnTo>
                  <a:lnTo>
                    <a:pt x="14453" y="5169"/>
                  </a:lnTo>
                  <a:lnTo>
                    <a:pt x="14634" y="4644"/>
                  </a:lnTo>
                  <a:lnTo>
                    <a:pt x="14664" y="4644"/>
                  </a:lnTo>
                  <a:lnTo>
                    <a:pt x="14724" y="4819"/>
                  </a:lnTo>
                  <a:lnTo>
                    <a:pt x="14724" y="5082"/>
                  </a:lnTo>
                  <a:lnTo>
                    <a:pt x="14724" y="5257"/>
                  </a:lnTo>
                  <a:lnTo>
                    <a:pt x="14755" y="5345"/>
                  </a:lnTo>
                  <a:lnTo>
                    <a:pt x="14815" y="5345"/>
                  </a:lnTo>
                  <a:lnTo>
                    <a:pt x="14875" y="5257"/>
                  </a:lnTo>
                  <a:lnTo>
                    <a:pt x="14966" y="5257"/>
                  </a:lnTo>
                  <a:lnTo>
                    <a:pt x="14996" y="5082"/>
                  </a:lnTo>
                  <a:lnTo>
                    <a:pt x="15056" y="4906"/>
                  </a:lnTo>
                  <a:lnTo>
                    <a:pt x="15117" y="4644"/>
                  </a:lnTo>
                  <a:lnTo>
                    <a:pt x="15117" y="4468"/>
                  </a:lnTo>
                  <a:lnTo>
                    <a:pt x="15147" y="4381"/>
                  </a:lnTo>
                  <a:lnTo>
                    <a:pt x="15207" y="4118"/>
                  </a:lnTo>
                  <a:lnTo>
                    <a:pt x="15268" y="4030"/>
                  </a:lnTo>
                  <a:lnTo>
                    <a:pt x="15328" y="3943"/>
                  </a:lnTo>
                  <a:lnTo>
                    <a:pt x="15388" y="3943"/>
                  </a:lnTo>
                  <a:lnTo>
                    <a:pt x="15449" y="3855"/>
                  </a:lnTo>
                  <a:lnTo>
                    <a:pt x="15509" y="3767"/>
                  </a:lnTo>
                  <a:lnTo>
                    <a:pt x="15599" y="3855"/>
                  </a:lnTo>
                  <a:lnTo>
                    <a:pt x="15630" y="3943"/>
                  </a:lnTo>
                  <a:lnTo>
                    <a:pt x="15660" y="3943"/>
                  </a:lnTo>
                  <a:lnTo>
                    <a:pt x="15720" y="3943"/>
                  </a:lnTo>
                  <a:lnTo>
                    <a:pt x="15781" y="3855"/>
                  </a:lnTo>
                  <a:lnTo>
                    <a:pt x="15841" y="3680"/>
                  </a:lnTo>
                  <a:lnTo>
                    <a:pt x="15901" y="3154"/>
                  </a:lnTo>
                  <a:lnTo>
                    <a:pt x="15962" y="2804"/>
                  </a:lnTo>
                  <a:lnTo>
                    <a:pt x="15962" y="2716"/>
                  </a:lnTo>
                  <a:lnTo>
                    <a:pt x="16052" y="2278"/>
                  </a:lnTo>
                  <a:lnTo>
                    <a:pt x="16112" y="2015"/>
                  </a:lnTo>
                  <a:lnTo>
                    <a:pt x="16173" y="2015"/>
                  </a:lnTo>
                  <a:lnTo>
                    <a:pt x="16263" y="2015"/>
                  </a:lnTo>
                  <a:lnTo>
                    <a:pt x="16354" y="2015"/>
                  </a:lnTo>
                  <a:lnTo>
                    <a:pt x="16324" y="1840"/>
                  </a:lnTo>
                  <a:lnTo>
                    <a:pt x="16293" y="1752"/>
                  </a:lnTo>
                  <a:lnTo>
                    <a:pt x="16263" y="1577"/>
                  </a:lnTo>
                  <a:lnTo>
                    <a:pt x="16293" y="1314"/>
                  </a:lnTo>
                  <a:lnTo>
                    <a:pt x="16324" y="1051"/>
                  </a:lnTo>
                  <a:lnTo>
                    <a:pt x="16324" y="876"/>
                  </a:lnTo>
                  <a:lnTo>
                    <a:pt x="16293" y="701"/>
                  </a:lnTo>
                  <a:lnTo>
                    <a:pt x="16293" y="526"/>
                  </a:lnTo>
                  <a:lnTo>
                    <a:pt x="16324" y="263"/>
                  </a:lnTo>
                  <a:lnTo>
                    <a:pt x="16384" y="175"/>
                  </a:lnTo>
                  <a:lnTo>
                    <a:pt x="16354" y="0"/>
                  </a:lnTo>
                  <a:lnTo>
                    <a:pt x="16052" y="175"/>
                  </a:lnTo>
                  <a:lnTo>
                    <a:pt x="15871" y="263"/>
                  </a:lnTo>
                  <a:lnTo>
                    <a:pt x="15841" y="438"/>
                  </a:lnTo>
                  <a:lnTo>
                    <a:pt x="15147" y="701"/>
                  </a:lnTo>
                  <a:lnTo>
                    <a:pt x="14574" y="964"/>
                  </a:lnTo>
                  <a:lnTo>
                    <a:pt x="14121" y="1139"/>
                  </a:lnTo>
                  <a:lnTo>
                    <a:pt x="13819" y="1227"/>
                  </a:lnTo>
                  <a:lnTo>
                    <a:pt x="12884" y="1665"/>
                  </a:lnTo>
                  <a:lnTo>
                    <a:pt x="12582" y="1665"/>
                  </a:lnTo>
                  <a:lnTo>
                    <a:pt x="12552" y="1665"/>
                  </a:lnTo>
                  <a:lnTo>
                    <a:pt x="12522" y="1752"/>
                  </a:lnTo>
                  <a:lnTo>
                    <a:pt x="12492" y="1840"/>
                  </a:lnTo>
                  <a:lnTo>
                    <a:pt x="12341" y="1928"/>
                  </a:lnTo>
                  <a:lnTo>
                    <a:pt x="11828" y="2015"/>
                  </a:lnTo>
                  <a:lnTo>
                    <a:pt x="11466" y="2190"/>
                  </a:lnTo>
                  <a:lnTo>
                    <a:pt x="10470" y="2366"/>
                  </a:lnTo>
                  <a:lnTo>
                    <a:pt x="10380" y="2366"/>
                  </a:lnTo>
                  <a:lnTo>
                    <a:pt x="10017" y="2453"/>
                  </a:lnTo>
                  <a:lnTo>
                    <a:pt x="9414" y="2628"/>
                  </a:lnTo>
                  <a:lnTo>
                    <a:pt x="9384" y="2628"/>
                  </a:lnTo>
                  <a:lnTo>
                    <a:pt x="9082" y="2716"/>
                  </a:lnTo>
                  <a:lnTo>
                    <a:pt x="8509" y="2979"/>
                  </a:lnTo>
                  <a:lnTo>
                    <a:pt x="8086" y="2979"/>
                  </a:lnTo>
                  <a:lnTo>
                    <a:pt x="7664" y="3067"/>
                  </a:lnTo>
                  <a:lnTo>
                    <a:pt x="7272" y="3067"/>
                  </a:lnTo>
                  <a:lnTo>
                    <a:pt x="7151" y="3067"/>
                  </a:lnTo>
                  <a:lnTo>
                    <a:pt x="7061" y="3154"/>
                  </a:lnTo>
                  <a:lnTo>
                    <a:pt x="7000" y="3242"/>
                  </a:lnTo>
                  <a:lnTo>
                    <a:pt x="6940" y="3329"/>
                  </a:lnTo>
                  <a:lnTo>
                    <a:pt x="6879" y="3242"/>
                  </a:lnTo>
                  <a:lnTo>
                    <a:pt x="6729" y="3242"/>
                  </a:lnTo>
                  <a:lnTo>
                    <a:pt x="6548" y="3329"/>
                  </a:lnTo>
                  <a:lnTo>
                    <a:pt x="5974" y="3505"/>
                  </a:lnTo>
                  <a:lnTo>
                    <a:pt x="5884" y="3505"/>
                  </a:lnTo>
                  <a:lnTo>
                    <a:pt x="5461" y="3680"/>
                  </a:lnTo>
                  <a:lnTo>
                    <a:pt x="4858" y="3855"/>
                  </a:lnTo>
                  <a:lnTo>
                    <a:pt x="4798" y="3855"/>
                  </a:lnTo>
                  <a:lnTo>
                    <a:pt x="4496" y="3943"/>
                  </a:lnTo>
                  <a:lnTo>
                    <a:pt x="4496" y="3767"/>
                  </a:lnTo>
                  <a:lnTo>
                    <a:pt x="4466" y="3767"/>
                  </a:lnTo>
                  <a:lnTo>
                    <a:pt x="4285" y="3767"/>
                  </a:lnTo>
                  <a:lnTo>
                    <a:pt x="4043" y="3767"/>
                  </a:lnTo>
                  <a:lnTo>
                    <a:pt x="4073" y="4030"/>
                  </a:lnTo>
                  <a:lnTo>
                    <a:pt x="4104" y="4293"/>
                  </a:lnTo>
                  <a:lnTo>
                    <a:pt x="4104" y="4556"/>
                  </a:lnTo>
                  <a:lnTo>
                    <a:pt x="4104" y="4906"/>
                  </a:lnTo>
                  <a:lnTo>
                    <a:pt x="4073" y="4994"/>
                  </a:lnTo>
                  <a:lnTo>
                    <a:pt x="3259" y="5082"/>
                  </a:lnTo>
                  <a:lnTo>
                    <a:pt x="3198" y="5169"/>
                  </a:lnTo>
                  <a:lnTo>
                    <a:pt x="2625" y="5257"/>
                  </a:lnTo>
                  <a:lnTo>
                    <a:pt x="2565" y="5257"/>
                  </a:lnTo>
                  <a:lnTo>
                    <a:pt x="1629" y="5520"/>
                  </a:lnTo>
                  <a:lnTo>
                    <a:pt x="1509" y="5520"/>
                  </a:lnTo>
                  <a:lnTo>
                    <a:pt x="1509" y="5607"/>
                  </a:lnTo>
                  <a:lnTo>
                    <a:pt x="1478" y="5520"/>
                  </a:lnTo>
                  <a:lnTo>
                    <a:pt x="1448" y="5783"/>
                  </a:lnTo>
                  <a:lnTo>
                    <a:pt x="1418" y="5870"/>
                  </a:lnTo>
                  <a:lnTo>
                    <a:pt x="1358" y="5783"/>
                  </a:lnTo>
                  <a:lnTo>
                    <a:pt x="1358" y="5345"/>
                  </a:lnTo>
                  <a:lnTo>
                    <a:pt x="1328" y="5169"/>
                  </a:lnTo>
                  <a:lnTo>
                    <a:pt x="1267" y="4994"/>
                  </a:lnTo>
                  <a:lnTo>
                    <a:pt x="1207" y="5082"/>
                  </a:lnTo>
                  <a:lnTo>
                    <a:pt x="1177" y="5257"/>
                  </a:lnTo>
                  <a:lnTo>
                    <a:pt x="1237" y="5345"/>
                  </a:lnTo>
                  <a:lnTo>
                    <a:pt x="1267" y="5432"/>
                  </a:lnTo>
                  <a:lnTo>
                    <a:pt x="1267" y="5607"/>
                  </a:lnTo>
                  <a:lnTo>
                    <a:pt x="1237" y="5695"/>
                  </a:lnTo>
                  <a:lnTo>
                    <a:pt x="1237" y="6045"/>
                  </a:lnTo>
                  <a:lnTo>
                    <a:pt x="1297" y="6396"/>
                  </a:lnTo>
                  <a:lnTo>
                    <a:pt x="1297" y="6484"/>
                  </a:lnTo>
                  <a:lnTo>
                    <a:pt x="1267" y="6571"/>
                  </a:lnTo>
                  <a:lnTo>
                    <a:pt x="1207" y="6571"/>
                  </a:lnTo>
                  <a:lnTo>
                    <a:pt x="1147" y="6659"/>
                  </a:lnTo>
                  <a:lnTo>
                    <a:pt x="1116" y="6746"/>
                  </a:lnTo>
                  <a:lnTo>
                    <a:pt x="1116" y="6834"/>
                  </a:lnTo>
                  <a:lnTo>
                    <a:pt x="1237" y="7184"/>
                  </a:lnTo>
                  <a:lnTo>
                    <a:pt x="1237" y="7272"/>
                  </a:lnTo>
                  <a:lnTo>
                    <a:pt x="1207" y="7360"/>
                  </a:lnTo>
                  <a:lnTo>
                    <a:pt x="1147" y="7360"/>
                  </a:lnTo>
                  <a:lnTo>
                    <a:pt x="1026" y="7360"/>
                  </a:lnTo>
                  <a:lnTo>
                    <a:pt x="996" y="7535"/>
                  </a:lnTo>
                  <a:lnTo>
                    <a:pt x="1026" y="7623"/>
                  </a:lnTo>
                  <a:lnTo>
                    <a:pt x="1147" y="7798"/>
                  </a:lnTo>
                  <a:lnTo>
                    <a:pt x="1177" y="7885"/>
                  </a:lnTo>
                  <a:lnTo>
                    <a:pt x="1177" y="8148"/>
                  </a:lnTo>
                  <a:lnTo>
                    <a:pt x="1116" y="8499"/>
                  </a:lnTo>
                  <a:lnTo>
                    <a:pt x="1086" y="8674"/>
                  </a:lnTo>
                  <a:lnTo>
                    <a:pt x="1026" y="8761"/>
                  </a:lnTo>
                  <a:lnTo>
                    <a:pt x="966" y="8937"/>
                  </a:lnTo>
                  <a:lnTo>
                    <a:pt x="966" y="9112"/>
                  </a:lnTo>
                  <a:lnTo>
                    <a:pt x="966" y="9287"/>
                  </a:lnTo>
                  <a:lnTo>
                    <a:pt x="1026" y="9375"/>
                  </a:lnTo>
                  <a:lnTo>
                    <a:pt x="1086" y="9550"/>
                  </a:lnTo>
                  <a:lnTo>
                    <a:pt x="1116" y="9725"/>
                  </a:lnTo>
                  <a:lnTo>
                    <a:pt x="1086" y="9813"/>
                  </a:lnTo>
                  <a:lnTo>
                    <a:pt x="996" y="9813"/>
                  </a:lnTo>
                  <a:lnTo>
                    <a:pt x="935" y="9900"/>
                  </a:lnTo>
                  <a:lnTo>
                    <a:pt x="935" y="10076"/>
                  </a:lnTo>
                  <a:lnTo>
                    <a:pt x="966" y="10251"/>
                  </a:lnTo>
                  <a:lnTo>
                    <a:pt x="966" y="10339"/>
                  </a:lnTo>
                  <a:lnTo>
                    <a:pt x="935" y="10426"/>
                  </a:lnTo>
                  <a:lnTo>
                    <a:pt x="875" y="10601"/>
                  </a:lnTo>
                  <a:lnTo>
                    <a:pt x="845" y="10689"/>
                  </a:lnTo>
                  <a:lnTo>
                    <a:pt x="815" y="10777"/>
                  </a:lnTo>
                  <a:lnTo>
                    <a:pt x="785" y="10864"/>
                  </a:lnTo>
                  <a:lnTo>
                    <a:pt x="634" y="11039"/>
                  </a:lnTo>
                  <a:lnTo>
                    <a:pt x="573" y="11127"/>
                  </a:lnTo>
                  <a:lnTo>
                    <a:pt x="573" y="11302"/>
                  </a:lnTo>
                  <a:lnTo>
                    <a:pt x="573" y="11478"/>
                  </a:lnTo>
                  <a:lnTo>
                    <a:pt x="634" y="11565"/>
                  </a:lnTo>
                  <a:lnTo>
                    <a:pt x="694" y="11565"/>
                  </a:lnTo>
                  <a:lnTo>
                    <a:pt x="724" y="11653"/>
                  </a:lnTo>
                  <a:lnTo>
                    <a:pt x="724" y="11740"/>
                  </a:lnTo>
                  <a:lnTo>
                    <a:pt x="664" y="12003"/>
                  </a:lnTo>
                  <a:lnTo>
                    <a:pt x="664" y="12266"/>
                  </a:lnTo>
                  <a:lnTo>
                    <a:pt x="664" y="12354"/>
                  </a:lnTo>
                  <a:lnTo>
                    <a:pt x="664" y="12529"/>
                  </a:lnTo>
                  <a:lnTo>
                    <a:pt x="634" y="12617"/>
                  </a:lnTo>
                  <a:lnTo>
                    <a:pt x="573" y="12617"/>
                  </a:lnTo>
                  <a:lnTo>
                    <a:pt x="513" y="12704"/>
                  </a:lnTo>
                  <a:lnTo>
                    <a:pt x="513" y="12792"/>
                  </a:lnTo>
                  <a:lnTo>
                    <a:pt x="483" y="13230"/>
                  </a:lnTo>
                  <a:lnTo>
                    <a:pt x="453" y="13405"/>
                  </a:lnTo>
                  <a:lnTo>
                    <a:pt x="422" y="13405"/>
                  </a:lnTo>
                  <a:lnTo>
                    <a:pt x="362" y="13405"/>
                  </a:lnTo>
                  <a:lnTo>
                    <a:pt x="332" y="13317"/>
                  </a:lnTo>
                  <a:lnTo>
                    <a:pt x="332" y="13055"/>
                  </a:lnTo>
                  <a:lnTo>
                    <a:pt x="302" y="12967"/>
                  </a:lnTo>
                  <a:lnTo>
                    <a:pt x="272" y="13055"/>
                  </a:lnTo>
                  <a:lnTo>
                    <a:pt x="241" y="13142"/>
                  </a:lnTo>
                  <a:lnTo>
                    <a:pt x="211" y="13317"/>
                  </a:lnTo>
                  <a:lnTo>
                    <a:pt x="181" y="13317"/>
                  </a:lnTo>
                  <a:lnTo>
                    <a:pt x="151" y="13405"/>
                  </a:lnTo>
                  <a:lnTo>
                    <a:pt x="121" y="13580"/>
                  </a:lnTo>
                  <a:lnTo>
                    <a:pt x="151" y="13668"/>
                  </a:lnTo>
                  <a:lnTo>
                    <a:pt x="181" y="13756"/>
                  </a:lnTo>
                  <a:lnTo>
                    <a:pt x="211" y="13756"/>
                  </a:lnTo>
                  <a:lnTo>
                    <a:pt x="302" y="13580"/>
                  </a:lnTo>
                  <a:lnTo>
                    <a:pt x="302" y="13668"/>
                  </a:lnTo>
                  <a:lnTo>
                    <a:pt x="332" y="13756"/>
                  </a:lnTo>
                  <a:lnTo>
                    <a:pt x="332" y="13931"/>
                  </a:lnTo>
                  <a:lnTo>
                    <a:pt x="332" y="14194"/>
                  </a:lnTo>
                  <a:lnTo>
                    <a:pt x="362" y="14544"/>
                  </a:lnTo>
                  <a:lnTo>
                    <a:pt x="392" y="14807"/>
                  </a:lnTo>
                  <a:lnTo>
                    <a:pt x="422" y="14982"/>
                  </a:lnTo>
                  <a:lnTo>
                    <a:pt x="392" y="15070"/>
                  </a:lnTo>
                  <a:lnTo>
                    <a:pt x="392" y="15157"/>
                  </a:lnTo>
                  <a:lnTo>
                    <a:pt x="422" y="15333"/>
                  </a:lnTo>
                  <a:lnTo>
                    <a:pt x="392" y="15595"/>
                  </a:lnTo>
                  <a:lnTo>
                    <a:pt x="332" y="15771"/>
                  </a:lnTo>
                  <a:lnTo>
                    <a:pt x="302" y="15771"/>
                  </a:lnTo>
                  <a:lnTo>
                    <a:pt x="241" y="15771"/>
                  </a:lnTo>
                  <a:lnTo>
                    <a:pt x="211" y="15771"/>
                  </a:lnTo>
                  <a:lnTo>
                    <a:pt x="181" y="15771"/>
                  </a:lnTo>
                  <a:lnTo>
                    <a:pt x="151" y="15946"/>
                  </a:lnTo>
                  <a:lnTo>
                    <a:pt x="121" y="16034"/>
                  </a:lnTo>
                  <a:lnTo>
                    <a:pt x="60" y="16121"/>
                  </a:lnTo>
                  <a:lnTo>
                    <a:pt x="30" y="16121"/>
                  </a:lnTo>
                  <a:lnTo>
                    <a:pt x="0" y="16209"/>
                  </a:lnTo>
                  <a:lnTo>
                    <a:pt x="0" y="16384"/>
                  </a:lnTo>
                  <a:lnTo>
                    <a:pt x="1116" y="16296"/>
                  </a:lnTo>
                  <a:lnTo>
                    <a:pt x="1267" y="16209"/>
                  </a:lnTo>
                  <a:lnTo>
                    <a:pt x="1841" y="16121"/>
                  </a:lnTo>
                  <a:lnTo>
                    <a:pt x="2142" y="16034"/>
                  </a:lnTo>
                  <a:lnTo>
                    <a:pt x="2504" y="16034"/>
                  </a:lnTo>
                  <a:lnTo>
                    <a:pt x="2866" y="15858"/>
                  </a:lnTo>
                  <a:lnTo>
                    <a:pt x="2927" y="15858"/>
                  </a:lnTo>
                  <a:lnTo>
                    <a:pt x="3711" y="15683"/>
                  </a:lnTo>
                  <a:lnTo>
                    <a:pt x="3772" y="15683"/>
                  </a:lnTo>
                  <a:lnTo>
                    <a:pt x="4104" y="15595"/>
                  </a:lnTo>
                  <a:lnTo>
                    <a:pt x="4134" y="15508"/>
                  </a:lnTo>
                  <a:lnTo>
                    <a:pt x="4526" y="15420"/>
                  </a:lnTo>
                  <a:lnTo>
                    <a:pt x="5280" y="15245"/>
                  </a:lnTo>
                  <a:lnTo>
                    <a:pt x="6035" y="15070"/>
                  </a:lnTo>
                  <a:lnTo>
                    <a:pt x="6065" y="15070"/>
                  </a:lnTo>
                  <a:lnTo>
                    <a:pt x="6819" y="14895"/>
                  </a:lnTo>
                  <a:lnTo>
                    <a:pt x="6910" y="14895"/>
                  </a:lnTo>
                  <a:lnTo>
                    <a:pt x="7815" y="14632"/>
                  </a:lnTo>
                  <a:lnTo>
                    <a:pt x="8720" y="14456"/>
                  </a:lnTo>
                  <a:lnTo>
                    <a:pt x="9203" y="14281"/>
                  </a:lnTo>
                  <a:lnTo>
                    <a:pt x="9505" y="14281"/>
                  </a:lnTo>
                  <a:lnTo>
                    <a:pt x="9686" y="14194"/>
                  </a:lnTo>
                  <a:lnTo>
                    <a:pt x="9867" y="14106"/>
                  </a:lnTo>
                  <a:lnTo>
                    <a:pt x="10410" y="13931"/>
                  </a:lnTo>
                  <a:lnTo>
                    <a:pt x="10742" y="13843"/>
                  </a:lnTo>
                  <a:lnTo>
                    <a:pt x="10832" y="13756"/>
                  </a:lnTo>
                  <a:lnTo>
                    <a:pt x="11134" y="13668"/>
                  </a:lnTo>
                  <a:lnTo>
                    <a:pt x="11707" y="13493"/>
                  </a:lnTo>
                  <a:lnTo>
                    <a:pt x="11737" y="13405"/>
                  </a:lnTo>
                  <a:lnTo>
                    <a:pt x="11707" y="11828"/>
                  </a:lnTo>
                  <a:lnTo>
                    <a:pt x="11737" y="11653"/>
                  </a:lnTo>
                  <a:lnTo>
                    <a:pt x="11798" y="11390"/>
                  </a:lnTo>
                  <a:lnTo>
                    <a:pt x="11858" y="11478"/>
                  </a:lnTo>
                  <a:lnTo>
                    <a:pt x="11888" y="11565"/>
                  </a:lnTo>
                  <a:lnTo>
                    <a:pt x="11949" y="11565"/>
                  </a:lnTo>
                  <a:lnTo>
                    <a:pt x="12039" y="11478"/>
                  </a:lnTo>
                  <a:lnTo>
                    <a:pt x="12099" y="11390"/>
                  </a:lnTo>
                  <a:lnTo>
                    <a:pt x="12160" y="11215"/>
                  </a:lnTo>
                  <a:lnTo>
                    <a:pt x="12220" y="11127"/>
                  </a:lnTo>
                  <a:lnTo>
                    <a:pt x="12220" y="10952"/>
                  </a:lnTo>
                  <a:lnTo>
                    <a:pt x="12190" y="10864"/>
                  </a:lnTo>
                  <a:lnTo>
                    <a:pt x="12220" y="10689"/>
                  </a:lnTo>
                  <a:lnTo>
                    <a:pt x="12220" y="10514"/>
                  </a:lnTo>
                  <a:lnTo>
                    <a:pt x="12220" y="10339"/>
                  </a:lnTo>
                  <a:lnTo>
                    <a:pt x="12250" y="10076"/>
                  </a:lnTo>
                  <a:lnTo>
                    <a:pt x="12311" y="9900"/>
                  </a:lnTo>
                  <a:lnTo>
                    <a:pt x="12401" y="9638"/>
                  </a:lnTo>
                  <a:lnTo>
                    <a:pt x="12522" y="9287"/>
                  </a:lnTo>
                  <a:lnTo>
                    <a:pt x="12612" y="9112"/>
                  </a:lnTo>
                  <a:lnTo>
                    <a:pt x="12703" y="9024"/>
                  </a:lnTo>
                  <a:lnTo>
                    <a:pt x="12793" y="8937"/>
                  </a:lnTo>
                  <a:lnTo>
                    <a:pt x="12854" y="8849"/>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59" name="Texas"/>
            <p:cNvSpPr>
              <a:spLocks noChangeAspect="1"/>
            </p:cNvSpPr>
            <p:nvPr/>
          </p:nvSpPr>
          <p:spPr bwMode="auto">
            <a:xfrm>
              <a:off x="1712" y="2398"/>
              <a:ext cx="1338" cy="1287"/>
            </a:xfrm>
            <a:custGeom>
              <a:avLst/>
              <a:gdLst/>
              <a:ahLst/>
              <a:cxnLst>
                <a:cxn ang="0">
                  <a:pos x="16164" y="10159"/>
                </a:cxn>
                <a:cxn ang="0">
                  <a:pos x="16164" y="9300"/>
                </a:cxn>
                <a:cxn ang="0">
                  <a:pos x="16347" y="8669"/>
                </a:cxn>
                <a:cxn ang="0">
                  <a:pos x="16219" y="8116"/>
                </a:cxn>
                <a:cxn ang="0">
                  <a:pos x="16017" y="7638"/>
                </a:cxn>
                <a:cxn ang="0">
                  <a:pos x="15668" y="5194"/>
                </a:cxn>
                <a:cxn ang="0">
                  <a:pos x="15227" y="4774"/>
                </a:cxn>
                <a:cxn ang="0">
                  <a:pos x="14804" y="4526"/>
                </a:cxn>
                <a:cxn ang="0">
                  <a:pos x="14162" y="4258"/>
                </a:cxn>
                <a:cxn ang="0">
                  <a:pos x="13537" y="4297"/>
                </a:cxn>
                <a:cxn ang="0">
                  <a:pos x="12876" y="4602"/>
                </a:cxn>
                <a:cxn ang="0">
                  <a:pos x="12472" y="4258"/>
                </a:cxn>
                <a:cxn ang="0">
                  <a:pos x="11939" y="4354"/>
                </a:cxn>
                <a:cxn ang="0">
                  <a:pos x="11700" y="4335"/>
                </a:cxn>
                <a:cxn ang="0">
                  <a:pos x="11131" y="4201"/>
                </a:cxn>
                <a:cxn ang="0">
                  <a:pos x="10745" y="3934"/>
                </a:cxn>
                <a:cxn ang="0">
                  <a:pos x="10194" y="3934"/>
                </a:cxn>
                <a:cxn ang="0">
                  <a:pos x="9588" y="3762"/>
                </a:cxn>
                <a:cxn ang="0">
                  <a:pos x="9147" y="3475"/>
                </a:cxn>
                <a:cxn ang="0">
                  <a:pos x="8523" y="3151"/>
                </a:cxn>
                <a:cxn ang="0">
                  <a:pos x="5033" y="0"/>
                </a:cxn>
                <a:cxn ang="0">
                  <a:pos x="4096" y="6817"/>
                </a:cxn>
                <a:cxn ang="0">
                  <a:pos x="184" y="6817"/>
                </a:cxn>
                <a:cxn ang="0">
                  <a:pos x="1065" y="7848"/>
                </a:cxn>
                <a:cxn ang="0">
                  <a:pos x="2020" y="9070"/>
                </a:cxn>
                <a:cxn ang="0">
                  <a:pos x="2535" y="10464"/>
                </a:cxn>
                <a:cxn ang="0">
                  <a:pos x="3490" y="11114"/>
                </a:cxn>
                <a:cxn ang="0">
                  <a:pos x="4169" y="11228"/>
                </a:cxn>
                <a:cxn ang="0">
                  <a:pos x="4610" y="10522"/>
                </a:cxn>
                <a:cxn ang="0">
                  <a:pos x="5510" y="10312"/>
                </a:cxn>
                <a:cxn ang="0">
                  <a:pos x="6337" y="10426"/>
                </a:cxn>
                <a:cxn ang="0">
                  <a:pos x="6521" y="10789"/>
                </a:cxn>
                <a:cxn ang="0">
                  <a:pos x="7200" y="11515"/>
                </a:cxn>
                <a:cxn ang="0">
                  <a:pos x="7531" y="12355"/>
                </a:cxn>
                <a:cxn ang="0">
                  <a:pos x="7953" y="13023"/>
                </a:cxn>
                <a:cxn ang="0">
                  <a:pos x="8486" y="13730"/>
                </a:cxn>
                <a:cxn ang="0">
                  <a:pos x="8688" y="14665"/>
                </a:cxn>
                <a:cxn ang="0">
                  <a:pos x="9202" y="15601"/>
                </a:cxn>
                <a:cxn ang="0">
                  <a:pos x="9827" y="15868"/>
                </a:cxn>
                <a:cxn ang="0">
                  <a:pos x="10194" y="16117"/>
                </a:cxn>
                <a:cxn ang="0">
                  <a:pos x="10855" y="16212"/>
                </a:cxn>
                <a:cxn ang="0">
                  <a:pos x="11425" y="16384"/>
                </a:cxn>
                <a:cxn ang="0">
                  <a:pos x="11627" y="16155"/>
                </a:cxn>
                <a:cxn ang="0">
                  <a:pos x="11351" y="15677"/>
                </a:cxn>
                <a:cxn ang="0">
                  <a:pos x="11278" y="14704"/>
                </a:cxn>
                <a:cxn ang="0">
                  <a:pos x="10929" y="14360"/>
                </a:cxn>
                <a:cxn ang="0">
                  <a:pos x="11131" y="14322"/>
                </a:cxn>
                <a:cxn ang="0">
                  <a:pos x="11388" y="14207"/>
                </a:cxn>
                <a:cxn ang="0">
                  <a:pos x="11406" y="13596"/>
                </a:cxn>
                <a:cxn ang="0">
                  <a:pos x="11590" y="13462"/>
                </a:cxn>
                <a:cxn ang="0">
                  <a:pos x="11866" y="12966"/>
                </a:cxn>
                <a:cxn ang="0">
                  <a:pos x="12178" y="12565"/>
                </a:cxn>
                <a:cxn ang="0">
                  <a:pos x="12655" y="12508"/>
                </a:cxn>
                <a:cxn ang="0">
                  <a:pos x="12472" y="12183"/>
                </a:cxn>
                <a:cxn ang="0">
                  <a:pos x="12747" y="12202"/>
                </a:cxn>
                <a:cxn ang="0">
                  <a:pos x="12931" y="12317"/>
                </a:cxn>
                <a:cxn ang="0">
                  <a:pos x="13115" y="12393"/>
                </a:cxn>
                <a:cxn ang="0">
                  <a:pos x="14180" y="11782"/>
                </a:cxn>
                <a:cxn ang="0">
                  <a:pos x="14621" y="11247"/>
                </a:cxn>
                <a:cxn ang="0">
                  <a:pos x="14529" y="10751"/>
                </a:cxn>
                <a:cxn ang="0">
                  <a:pos x="14933" y="10579"/>
                </a:cxn>
                <a:cxn ang="0">
                  <a:pos x="14970" y="10980"/>
                </a:cxn>
              </a:cxnLst>
              <a:rect l="0" t="0" r="r" b="b"/>
              <a:pathLst>
                <a:path w="16384" h="16384">
                  <a:moveTo>
                    <a:pt x="15374" y="10846"/>
                  </a:moveTo>
                  <a:lnTo>
                    <a:pt x="15429" y="10827"/>
                  </a:lnTo>
                  <a:lnTo>
                    <a:pt x="15741" y="10674"/>
                  </a:lnTo>
                  <a:lnTo>
                    <a:pt x="15778" y="10655"/>
                  </a:lnTo>
                  <a:lnTo>
                    <a:pt x="15998" y="10617"/>
                  </a:lnTo>
                  <a:lnTo>
                    <a:pt x="16035" y="10617"/>
                  </a:lnTo>
                  <a:lnTo>
                    <a:pt x="15980" y="10560"/>
                  </a:lnTo>
                  <a:lnTo>
                    <a:pt x="15943" y="10560"/>
                  </a:lnTo>
                  <a:lnTo>
                    <a:pt x="15925" y="10522"/>
                  </a:lnTo>
                  <a:lnTo>
                    <a:pt x="15925" y="10483"/>
                  </a:lnTo>
                  <a:lnTo>
                    <a:pt x="15943" y="10445"/>
                  </a:lnTo>
                  <a:lnTo>
                    <a:pt x="15998" y="10407"/>
                  </a:lnTo>
                  <a:lnTo>
                    <a:pt x="16035" y="10331"/>
                  </a:lnTo>
                  <a:lnTo>
                    <a:pt x="16072" y="10273"/>
                  </a:lnTo>
                  <a:lnTo>
                    <a:pt x="16090" y="10254"/>
                  </a:lnTo>
                  <a:lnTo>
                    <a:pt x="16127" y="10197"/>
                  </a:lnTo>
                  <a:lnTo>
                    <a:pt x="16164" y="10159"/>
                  </a:lnTo>
                  <a:lnTo>
                    <a:pt x="16200" y="10121"/>
                  </a:lnTo>
                  <a:lnTo>
                    <a:pt x="16182" y="10082"/>
                  </a:lnTo>
                  <a:lnTo>
                    <a:pt x="16200" y="10006"/>
                  </a:lnTo>
                  <a:lnTo>
                    <a:pt x="16219" y="9911"/>
                  </a:lnTo>
                  <a:lnTo>
                    <a:pt x="16219" y="9872"/>
                  </a:lnTo>
                  <a:lnTo>
                    <a:pt x="16237" y="9834"/>
                  </a:lnTo>
                  <a:lnTo>
                    <a:pt x="16182" y="9796"/>
                  </a:lnTo>
                  <a:lnTo>
                    <a:pt x="16145" y="9739"/>
                  </a:lnTo>
                  <a:lnTo>
                    <a:pt x="16127" y="9720"/>
                  </a:lnTo>
                  <a:lnTo>
                    <a:pt x="16127" y="9605"/>
                  </a:lnTo>
                  <a:lnTo>
                    <a:pt x="16164" y="9586"/>
                  </a:lnTo>
                  <a:lnTo>
                    <a:pt x="16145" y="9548"/>
                  </a:lnTo>
                  <a:lnTo>
                    <a:pt x="16182" y="9529"/>
                  </a:lnTo>
                  <a:lnTo>
                    <a:pt x="16145" y="9452"/>
                  </a:lnTo>
                  <a:lnTo>
                    <a:pt x="16145" y="9395"/>
                  </a:lnTo>
                  <a:lnTo>
                    <a:pt x="16145" y="9338"/>
                  </a:lnTo>
                  <a:lnTo>
                    <a:pt x="16164" y="9300"/>
                  </a:lnTo>
                  <a:lnTo>
                    <a:pt x="16182" y="9280"/>
                  </a:lnTo>
                  <a:lnTo>
                    <a:pt x="16182" y="9242"/>
                  </a:lnTo>
                  <a:lnTo>
                    <a:pt x="16182" y="9223"/>
                  </a:lnTo>
                  <a:lnTo>
                    <a:pt x="16237" y="9166"/>
                  </a:lnTo>
                  <a:lnTo>
                    <a:pt x="16255" y="9109"/>
                  </a:lnTo>
                  <a:lnTo>
                    <a:pt x="16311" y="8975"/>
                  </a:lnTo>
                  <a:lnTo>
                    <a:pt x="16329" y="8937"/>
                  </a:lnTo>
                  <a:lnTo>
                    <a:pt x="16347" y="8918"/>
                  </a:lnTo>
                  <a:lnTo>
                    <a:pt x="16366" y="8879"/>
                  </a:lnTo>
                  <a:lnTo>
                    <a:pt x="16347" y="8841"/>
                  </a:lnTo>
                  <a:lnTo>
                    <a:pt x="16366" y="8822"/>
                  </a:lnTo>
                  <a:lnTo>
                    <a:pt x="16384" y="8784"/>
                  </a:lnTo>
                  <a:lnTo>
                    <a:pt x="16366" y="8765"/>
                  </a:lnTo>
                  <a:lnTo>
                    <a:pt x="16366" y="8746"/>
                  </a:lnTo>
                  <a:lnTo>
                    <a:pt x="16347" y="8727"/>
                  </a:lnTo>
                  <a:lnTo>
                    <a:pt x="16329" y="8688"/>
                  </a:lnTo>
                  <a:lnTo>
                    <a:pt x="16347" y="8669"/>
                  </a:lnTo>
                  <a:lnTo>
                    <a:pt x="16366" y="8650"/>
                  </a:lnTo>
                  <a:lnTo>
                    <a:pt x="16384" y="8612"/>
                  </a:lnTo>
                  <a:lnTo>
                    <a:pt x="16366" y="8593"/>
                  </a:lnTo>
                  <a:lnTo>
                    <a:pt x="16347" y="8536"/>
                  </a:lnTo>
                  <a:lnTo>
                    <a:pt x="16366" y="8459"/>
                  </a:lnTo>
                  <a:lnTo>
                    <a:pt x="16366" y="8383"/>
                  </a:lnTo>
                  <a:lnTo>
                    <a:pt x="16329" y="8383"/>
                  </a:lnTo>
                  <a:lnTo>
                    <a:pt x="16292" y="8364"/>
                  </a:lnTo>
                  <a:lnTo>
                    <a:pt x="16274" y="8326"/>
                  </a:lnTo>
                  <a:lnTo>
                    <a:pt x="16274" y="8287"/>
                  </a:lnTo>
                  <a:lnTo>
                    <a:pt x="16237" y="8249"/>
                  </a:lnTo>
                  <a:lnTo>
                    <a:pt x="16200" y="8230"/>
                  </a:lnTo>
                  <a:lnTo>
                    <a:pt x="16182" y="8230"/>
                  </a:lnTo>
                  <a:lnTo>
                    <a:pt x="16164" y="8192"/>
                  </a:lnTo>
                  <a:lnTo>
                    <a:pt x="16182" y="8173"/>
                  </a:lnTo>
                  <a:lnTo>
                    <a:pt x="16200" y="8135"/>
                  </a:lnTo>
                  <a:lnTo>
                    <a:pt x="16219" y="8116"/>
                  </a:lnTo>
                  <a:lnTo>
                    <a:pt x="16164" y="8058"/>
                  </a:lnTo>
                  <a:lnTo>
                    <a:pt x="16145" y="7982"/>
                  </a:lnTo>
                  <a:lnTo>
                    <a:pt x="16090" y="7963"/>
                  </a:lnTo>
                  <a:lnTo>
                    <a:pt x="16108" y="7925"/>
                  </a:lnTo>
                  <a:lnTo>
                    <a:pt x="16127" y="7906"/>
                  </a:lnTo>
                  <a:lnTo>
                    <a:pt x="16108" y="7886"/>
                  </a:lnTo>
                  <a:lnTo>
                    <a:pt x="16072" y="7886"/>
                  </a:lnTo>
                  <a:lnTo>
                    <a:pt x="16035" y="7867"/>
                  </a:lnTo>
                  <a:lnTo>
                    <a:pt x="16017" y="7810"/>
                  </a:lnTo>
                  <a:lnTo>
                    <a:pt x="15980" y="7791"/>
                  </a:lnTo>
                  <a:lnTo>
                    <a:pt x="15980" y="7753"/>
                  </a:lnTo>
                  <a:lnTo>
                    <a:pt x="15998" y="7753"/>
                  </a:lnTo>
                  <a:lnTo>
                    <a:pt x="15998" y="7734"/>
                  </a:lnTo>
                  <a:lnTo>
                    <a:pt x="15980" y="7715"/>
                  </a:lnTo>
                  <a:lnTo>
                    <a:pt x="15980" y="7676"/>
                  </a:lnTo>
                  <a:lnTo>
                    <a:pt x="15998" y="7657"/>
                  </a:lnTo>
                  <a:lnTo>
                    <a:pt x="16017" y="7638"/>
                  </a:lnTo>
                  <a:lnTo>
                    <a:pt x="16035" y="7600"/>
                  </a:lnTo>
                  <a:lnTo>
                    <a:pt x="16017" y="7581"/>
                  </a:lnTo>
                  <a:lnTo>
                    <a:pt x="15980" y="7543"/>
                  </a:lnTo>
                  <a:lnTo>
                    <a:pt x="15980" y="7485"/>
                  </a:lnTo>
                  <a:lnTo>
                    <a:pt x="15980" y="7466"/>
                  </a:lnTo>
                  <a:lnTo>
                    <a:pt x="15925" y="7428"/>
                  </a:lnTo>
                  <a:lnTo>
                    <a:pt x="15943" y="7390"/>
                  </a:lnTo>
                  <a:lnTo>
                    <a:pt x="15888" y="7333"/>
                  </a:lnTo>
                  <a:lnTo>
                    <a:pt x="15815" y="7275"/>
                  </a:lnTo>
                  <a:lnTo>
                    <a:pt x="15759" y="7199"/>
                  </a:lnTo>
                  <a:lnTo>
                    <a:pt x="15704" y="7161"/>
                  </a:lnTo>
                  <a:lnTo>
                    <a:pt x="15704" y="6855"/>
                  </a:lnTo>
                  <a:lnTo>
                    <a:pt x="15704" y="6550"/>
                  </a:lnTo>
                  <a:lnTo>
                    <a:pt x="15686" y="6091"/>
                  </a:lnTo>
                  <a:lnTo>
                    <a:pt x="15686" y="5805"/>
                  </a:lnTo>
                  <a:lnTo>
                    <a:pt x="15686" y="5595"/>
                  </a:lnTo>
                  <a:lnTo>
                    <a:pt x="15668" y="5194"/>
                  </a:lnTo>
                  <a:lnTo>
                    <a:pt x="15649" y="4774"/>
                  </a:lnTo>
                  <a:lnTo>
                    <a:pt x="15631" y="4755"/>
                  </a:lnTo>
                  <a:lnTo>
                    <a:pt x="15613" y="4736"/>
                  </a:lnTo>
                  <a:lnTo>
                    <a:pt x="15576" y="4755"/>
                  </a:lnTo>
                  <a:lnTo>
                    <a:pt x="15539" y="4755"/>
                  </a:lnTo>
                  <a:lnTo>
                    <a:pt x="15502" y="4717"/>
                  </a:lnTo>
                  <a:lnTo>
                    <a:pt x="15466" y="4717"/>
                  </a:lnTo>
                  <a:lnTo>
                    <a:pt x="15466" y="4736"/>
                  </a:lnTo>
                  <a:lnTo>
                    <a:pt x="15447" y="4736"/>
                  </a:lnTo>
                  <a:lnTo>
                    <a:pt x="15429" y="4774"/>
                  </a:lnTo>
                  <a:lnTo>
                    <a:pt x="15411" y="4755"/>
                  </a:lnTo>
                  <a:lnTo>
                    <a:pt x="15392" y="4755"/>
                  </a:lnTo>
                  <a:lnTo>
                    <a:pt x="15374" y="4774"/>
                  </a:lnTo>
                  <a:lnTo>
                    <a:pt x="15355" y="4793"/>
                  </a:lnTo>
                  <a:lnTo>
                    <a:pt x="15282" y="4774"/>
                  </a:lnTo>
                  <a:lnTo>
                    <a:pt x="15245" y="4793"/>
                  </a:lnTo>
                  <a:lnTo>
                    <a:pt x="15227" y="4774"/>
                  </a:lnTo>
                  <a:lnTo>
                    <a:pt x="15208" y="4755"/>
                  </a:lnTo>
                  <a:lnTo>
                    <a:pt x="15172" y="4736"/>
                  </a:lnTo>
                  <a:lnTo>
                    <a:pt x="15172" y="4717"/>
                  </a:lnTo>
                  <a:lnTo>
                    <a:pt x="15135" y="4698"/>
                  </a:lnTo>
                  <a:lnTo>
                    <a:pt x="15135" y="4659"/>
                  </a:lnTo>
                  <a:lnTo>
                    <a:pt x="15117" y="4640"/>
                  </a:lnTo>
                  <a:lnTo>
                    <a:pt x="15043" y="4640"/>
                  </a:lnTo>
                  <a:lnTo>
                    <a:pt x="15025" y="4602"/>
                  </a:lnTo>
                  <a:lnTo>
                    <a:pt x="14970" y="4583"/>
                  </a:lnTo>
                  <a:lnTo>
                    <a:pt x="14933" y="4583"/>
                  </a:lnTo>
                  <a:lnTo>
                    <a:pt x="14915" y="4583"/>
                  </a:lnTo>
                  <a:lnTo>
                    <a:pt x="14915" y="4564"/>
                  </a:lnTo>
                  <a:lnTo>
                    <a:pt x="14896" y="4545"/>
                  </a:lnTo>
                  <a:lnTo>
                    <a:pt x="14859" y="4564"/>
                  </a:lnTo>
                  <a:lnTo>
                    <a:pt x="14841" y="4545"/>
                  </a:lnTo>
                  <a:lnTo>
                    <a:pt x="14823" y="4545"/>
                  </a:lnTo>
                  <a:lnTo>
                    <a:pt x="14804" y="4526"/>
                  </a:lnTo>
                  <a:lnTo>
                    <a:pt x="14768" y="4507"/>
                  </a:lnTo>
                  <a:lnTo>
                    <a:pt x="14749" y="4468"/>
                  </a:lnTo>
                  <a:lnTo>
                    <a:pt x="14713" y="4468"/>
                  </a:lnTo>
                  <a:lnTo>
                    <a:pt x="14676" y="4487"/>
                  </a:lnTo>
                  <a:lnTo>
                    <a:pt x="14621" y="4449"/>
                  </a:lnTo>
                  <a:lnTo>
                    <a:pt x="14547" y="4373"/>
                  </a:lnTo>
                  <a:lnTo>
                    <a:pt x="14547" y="4316"/>
                  </a:lnTo>
                  <a:lnTo>
                    <a:pt x="14510" y="4297"/>
                  </a:lnTo>
                  <a:lnTo>
                    <a:pt x="14474" y="4316"/>
                  </a:lnTo>
                  <a:lnTo>
                    <a:pt x="14419" y="4297"/>
                  </a:lnTo>
                  <a:lnTo>
                    <a:pt x="14382" y="4258"/>
                  </a:lnTo>
                  <a:lnTo>
                    <a:pt x="14364" y="4220"/>
                  </a:lnTo>
                  <a:lnTo>
                    <a:pt x="14327" y="4201"/>
                  </a:lnTo>
                  <a:lnTo>
                    <a:pt x="14308" y="4182"/>
                  </a:lnTo>
                  <a:lnTo>
                    <a:pt x="14198" y="4163"/>
                  </a:lnTo>
                  <a:lnTo>
                    <a:pt x="14180" y="4201"/>
                  </a:lnTo>
                  <a:lnTo>
                    <a:pt x="14162" y="4258"/>
                  </a:lnTo>
                  <a:lnTo>
                    <a:pt x="14125" y="4277"/>
                  </a:lnTo>
                  <a:lnTo>
                    <a:pt x="14106" y="4277"/>
                  </a:lnTo>
                  <a:lnTo>
                    <a:pt x="14051" y="4297"/>
                  </a:lnTo>
                  <a:lnTo>
                    <a:pt x="14015" y="4316"/>
                  </a:lnTo>
                  <a:lnTo>
                    <a:pt x="13978" y="4297"/>
                  </a:lnTo>
                  <a:lnTo>
                    <a:pt x="13904" y="4297"/>
                  </a:lnTo>
                  <a:lnTo>
                    <a:pt x="13849" y="4297"/>
                  </a:lnTo>
                  <a:lnTo>
                    <a:pt x="13831" y="4277"/>
                  </a:lnTo>
                  <a:lnTo>
                    <a:pt x="13813" y="4201"/>
                  </a:lnTo>
                  <a:lnTo>
                    <a:pt x="13794" y="4201"/>
                  </a:lnTo>
                  <a:lnTo>
                    <a:pt x="13739" y="4201"/>
                  </a:lnTo>
                  <a:lnTo>
                    <a:pt x="13684" y="4239"/>
                  </a:lnTo>
                  <a:lnTo>
                    <a:pt x="13647" y="4277"/>
                  </a:lnTo>
                  <a:lnTo>
                    <a:pt x="13610" y="4258"/>
                  </a:lnTo>
                  <a:lnTo>
                    <a:pt x="13592" y="4277"/>
                  </a:lnTo>
                  <a:lnTo>
                    <a:pt x="13555" y="4277"/>
                  </a:lnTo>
                  <a:lnTo>
                    <a:pt x="13537" y="4297"/>
                  </a:lnTo>
                  <a:lnTo>
                    <a:pt x="13537" y="4335"/>
                  </a:lnTo>
                  <a:lnTo>
                    <a:pt x="13500" y="4335"/>
                  </a:lnTo>
                  <a:lnTo>
                    <a:pt x="13445" y="4335"/>
                  </a:lnTo>
                  <a:lnTo>
                    <a:pt x="13372" y="4335"/>
                  </a:lnTo>
                  <a:lnTo>
                    <a:pt x="13335" y="4335"/>
                  </a:lnTo>
                  <a:lnTo>
                    <a:pt x="13298" y="4392"/>
                  </a:lnTo>
                  <a:lnTo>
                    <a:pt x="13280" y="4373"/>
                  </a:lnTo>
                  <a:lnTo>
                    <a:pt x="13206" y="4354"/>
                  </a:lnTo>
                  <a:lnTo>
                    <a:pt x="13151" y="4392"/>
                  </a:lnTo>
                  <a:lnTo>
                    <a:pt x="13096" y="4411"/>
                  </a:lnTo>
                  <a:lnTo>
                    <a:pt x="13059" y="4487"/>
                  </a:lnTo>
                  <a:lnTo>
                    <a:pt x="13023" y="4526"/>
                  </a:lnTo>
                  <a:lnTo>
                    <a:pt x="12986" y="4526"/>
                  </a:lnTo>
                  <a:lnTo>
                    <a:pt x="12968" y="4507"/>
                  </a:lnTo>
                  <a:lnTo>
                    <a:pt x="12931" y="4526"/>
                  </a:lnTo>
                  <a:lnTo>
                    <a:pt x="12894" y="4526"/>
                  </a:lnTo>
                  <a:lnTo>
                    <a:pt x="12876" y="4602"/>
                  </a:lnTo>
                  <a:lnTo>
                    <a:pt x="12839" y="4602"/>
                  </a:lnTo>
                  <a:lnTo>
                    <a:pt x="12802" y="4564"/>
                  </a:lnTo>
                  <a:lnTo>
                    <a:pt x="12766" y="4526"/>
                  </a:lnTo>
                  <a:lnTo>
                    <a:pt x="12729" y="4487"/>
                  </a:lnTo>
                  <a:lnTo>
                    <a:pt x="12692" y="4507"/>
                  </a:lnTo>
                  <a:lnTo>
                    <a:pt x="12655" y="4487"/>
                  </a:lnTo>
                  <a:lnTo>
                    <a:pt x="12637" y="4468"/>
                  </a:lnTo>
                  <a:lnTo>
                    <a:pt x="12619" y="4430"/>
                  </a:lnTo>
                  <a:lnTo>
                    <a:pt x="12527" y="4411"/>
                  </a:lnTo>
                  <a:lnTo>
                    <a:pt x="12508" y="4373"/>
                  </a:lnTo>
                  <a:lnTo>
                    <a:pt x="12527" y="4354"/>
                  </a:lnTo>
                  <a:lnTo>
                    <a:pt x="12564" y="4335"/>
                  </a:lnTo>
                  <a:lnTo>
                    <a:pt x="12564" y="4297"/>
                  </a:lnTo>
                  <a:lnTo>
                    <a:pt x="12527" y="4316"/>
                  </a:lnTo>
                  <a:lnTo>
                    <a:pt x="12508" y="4316"/>
                  </a:lnTo>
                  <a:lnTo>
                    <a:pt x="12508" y="4277"/>
                  </a:lnTo>
                  <a:lnTo>
                    <a:pt x="12472" y="4258"/>
                  </a:lnTo>
                  <a:lnTo>
                    <a:pt x="12435" y="4316"/>
                  </a:lnTo>
                  <a:lnTo>
                    <a:pt x="12398" y="4392"/>
                  </a:lnTo>
                  <a:lnTo>
                    <a:pt x="12380" y="4411"/>
                  </a:lnTo>
                  <a:lnTo>
                    <a:pt x="12343" y="4392"/>
                  </a:lnTo>
                  <a:lnTo>
                    <a:pt x="12306" y="4354"/>
                  </a:lnTo>
                  <a:lnTo>
                    <a:pt x="12251" y="4354"/>
                  </a:lnTo>
                  <a:lnTo>
                    <a:pt x="12233" y="4373"/>
                  </a:lnTo>
                  <a:lnTo>
                    <a:pt x="12215" y="4354"/>
                  </a:lnTo>
                  <a:lnTo>
                    <a:pt x="12196" y="4220"/>
                  </a:lnTo>
                  <a:lnTo>
                    <a:pt x="12159" y="4182"/>
                  </a:lnTo>
                  <a:lnTo>
                    <a:pt x="12123" y="4201"/>
                  </a:lnTo>
                  <a:lnTo>
                    <a:pt x="12068" y="4201"/>
                  </a:lnTo>
                  <a:lnTo>
                    <a:pt x="12086" y="4316"/>
                  </a:lnTo>
                  <a:lnTo>
                    <a:pt x="12012" y="4392"/>
                  </a:lnTo>
                  <a:lnTo>
                    <a:pt x="11994" y="4373"/>
                  </a:lnTo>
                  <a:lnTo>
                    <a:pt x="11957" y="4354"/>
                  </a:lnTo>
                  <a:lnTo>
                    <a:pt x="11939" y="4354"/>
                  </a:lnTo>
                  <a:lnTo>
                    <a:pt x="11921" y="4392"/>
                  </a:lnTo>
                  <a:lnTo>
                    <a:pt x="11957" y="4411"/>
                  </a:lnTo>
                  <a:lnTo>
                    <a:pt x="11939" y="4430"/>
                  </a:lnTo>
                  <a:lnTo>
                    <a:pt x="11939" y="4507"/>
                  </a:lnTo>
                  <a:lnTo>
                    <a:pt x="11921" y="4545"/>
                  </a:lnTo>
                  <a:lnTo>
                    <a:pt x="11884" y="4564"/>
                  </a:lnTo>
                  <a:lnTo>
                    <a:pt x="11847" y="4564"/>
                  </a:lnTo>
                  <a:lnTo>
                    <a:pt x="11810" y="4507"/>
                  </a:lnTo>
                  <a:lnTo>
                    <a:pt x="11792" y="4449"/>
                  </a:lnTo>
                  <a:lnTo>
                    <a:pt x="11829" y="4411"/>
                  </a:lnTo>
                  <a:lnTo>
                    <a:pt x="11847" y="4354"/>
                  </a:lnTo>
                  <a:lnTo>
                    <a:pt x="11847" y="4316"/>
                  </a:lnTo>
                  <a:lnTo>
                    <a:pt x="11810" y="4277"/>
                  </a:lnTo>
                  <a:lnTo>
                    <a:pt x="11774" y="4258"/>
                  </a:lnTo>
                  <a:lnTo>
                    <a:pt x="11755" y="4277"/>
                  </a:lnTo>
                  <a:lnTo>
                    <a:pt x="11719" y="4335"/>
                  </a:lnTo>
                  <a:lnTo>
                    <a:pt x="11700" y="4335"/>
                  </a:lnTo>
                  <a:lnTo>
                    <a:pt x="11663" y="4335"/>
                  </a:lnTo>
                  <a:lnTo>
                    <a:pt x="11590" y="4430"/>
                  </a:lnTo>
                  <a:lnTo>
                    <a:pt x="11535" y="4411"/>
                  </a:lnTo>
                  <a:lnTo>
                    <a:pt x="11498" y="4373"/>
                  </a:lnTo>
                  <a:lnTo>
                    <a:pt x="11498" y="4297"/>
                  </a:lnTo>
                  <a:lnTo>
                    <a:pt x="11461" y="4258"/>
                  </a:lnTo>
                  <a:lnTo>
                    <a:pt x="11425" y="4258"/>
                  </a:lnTo>
                  <a:lnTo>
                    <a:pt x="11406" y="4239"/>
                  </a:lnTo>
                  <a:lnTo>
                    <a:pt x="11370" y="4277"/>
                  </a:lnTo>
                  <a:lnTo>
                    <a:pt x="11351" y="4258"/>
                  </a:lnTo>
                  <a:lnTo>
                    <a:pt x="11333" y="4201"/>
                  </a:lnTo>
                  <a:lnTo>
                    <a:pt x="11315" y="4163"/>
                  </a:lnTo>
                  <a:lnTo>
                    <a:pt x="11259" y="4144"/>
                  </a:lnTo>
                  <a:lnTo>
                    <a:pt x="11223" y="4125"/>
                  </a:lnTo>
                  <a:lnTo>
                    <a:pt x="11186" y="4144"/>
                  </a:lnTo>
                  <a:lnTo>
                    <a:pt x="11168" y="4182"/>
                  </a:lnTo>
                  <a:lnTo>
                    <a:pt x="11131" y="4201"/>
                  </a:lnTo>
                  <a:lnTo>
                    <a:pt x="11112" y="4220"/>
                  </a:lnTo>
                  <a:lnTo>
                    <a:pt x="11076" y="4277"/>
                  </a:lnTo>
                  <a:lnTo>
                    <a:pt x="11039" y="4335"/>
                  </a:lnTo>
                  <a:lnTo>
                    <a:pt x="11021" y="4354"/>
                  </a:lnTo>
                  <a:lnTo>
                    <a:pt x="10984" y="4354"/>
                  </a:lnTo>
                  <a:lnTo>
                    <a:pt x="10966" y="4335"/>
                  </a:lnTo>
                  <a:lnTo>
                    <a:pt x="10892" y="4297"/>
                  </a:lnTo>
                  <a:lnTo>
                    <a:pt x="10874" y="4239"/>
                  </a:lnTo>
                  <a:lnTo>
                    <a:pt x="10892" y="4182"/>
                  </a:lnTo>
                  <a:lnTo>
                    <a:pt x="10910" y="4144"/>
                  </a:lnTo>
                  <a:lnTo>
                    <a:pt x="10892" y="4125"/>
                  </a:lnTo>
                  <a:lnTo>
                    <a:pt x="10855" y="4086"/>
                  </a:lnTo>
                  <a:lnTo>
                    <a:pt x="10800" y="4106"/>
                  </a:lnTo>
                  <a:lnTo>
                    <a:pt x="10763" y="4086"/>
                  </a:lnTo>
                  <a:lnTo>
                    <a:pt x="10727" y="4048"/>
                  </a:lnTo>
                  <a:lnTo>
                    <a:pt x="10727" y="3972"/>
                  </a:lnTo>
                  <a:lnTo>
                    <a:pt x="10745" y="3934"/>
                  </a:lnTo>
                  <a:lnTo>
                    <a:pt x="10745" y="3895"/>
                  </a:lnTo>
                  <a:lnTo>
                    <a:pt x="10708" y="3876"/>
                  </a:lnTo>
                  <a:lnTo>
                    <a:pt x="10690" y="3876"/>
                  </a:lnTo>
                  <a:lnTo>
                    <a:pt x="10653" y="3895"/>
                  </a:lnTo>
                  <a:lnTo>
                    <a:pt x="10635" y="3915"/>
                  </a:lnTo>
                  <a:lnTo>
                    <a:pt x="10598" y="3915"/>
                  </a:lnTo>
                  <a:lnTo>
                    <a:pt x="10506" y="3895"/>
                  </a:lnTo>
                  <a:lnTo>
                    <a:pt x="10451" y="3857"/>
                  </a:lnTo>
                  <a:lnTo>
                    <a:pt x="10433" y="3857"/>
                  </a:lnTo>
                  <a:lnTo>
                    <a:pt x="10396" y="3857"/>
                  </a:lnTo>
                  <a:lnTo>
                    <a:pt x="10378" y="3876"/>
                  </a:lnTo>
                  <a:lnTo>
                    <a:pt x="10359" y="3972"/>
                  </a:lnTo>
                  <a:lnTo>
                    <a:pt x="10341" y="3972"/>
                  </a:lnTo>
                  <a:lnTo>
                    <a:pt x="10304" y="3991"/>
                  </a:lnTo>
                  <a:lnTo>
                    <a:pt x="10249" y="3991"/>
                  </a:lnTo>
                  <a:lnTo>
                    <a:pt x="10231" y="3972"/>
                  </a:lnTo>
                  <a:lnTo>
                    <a:pt x="10194" y="3934"/>
                  </a:lnTo>
                  <a:lnTo>
                    <a:pt x="10176" y="3876"/>
                  </a:lnTo>
                  <a:lnTo>
                    <a:pt x="10157" y="3857"/>
                  </a:lnTo>
                  <a:lnTo>
                    <a:pt x="10121" y="3819"/>
                  </a:lnTo>
                  <a:lnTo>
                    <a:pt x="10084" y="3838"/>
                  </a:lnTo>
                  <a:lnTo>
                    <a:pt x="10047" y="3838"/>
                  </a:lnTo>
                  <a:lnTo>
                    <a:pt x="10010" y="3857"/>
                  </a:lnTo>
                  <a:lnTo>
                    <a:pt x="9974" y="3876"/>
                  </a:lnTo>
                  <a:lnTo>
                    <a:pt x="9937" y="3876"/>
                  </a:lnTo>
                  <a:lnTo>
                    <a:pt x="9919" y="3857"/>
                  </a:lnTo>
                  <a:lnTo>
                    <a:pt x="9882" y="3838"/>
                  </a:lnTo>
                  <a:lnTo>
                    <a:pt x="9827" y="3838"/>
                  </a:lnTo>
                  <a:lnTo>
                    <a:pt x="9790" y="3819"/>
                  </a:lnTo>
                  <a:lnTo>
                    <a:pt x="9735" y="3800"/>
                  </a:lnTo>
                  <a:lnTo>
                    <a:pt x="9698" y="3762"/>
                  </a:lnTo>
                  <a:lnTo>
                    <a:pt x="9661" y="3743"/>
                  </a:lnTo>
                  <a:lnTo>
                    <a:pt x="9625" y="3743"/>
                  </a:lnTo>
                  <a:lnTo>
                    <a:pt x="9588" y="3762"/>
                  </a:lnTo>
                  <a:lnTo>
                    <a:pt x="9533" y="3762"/>
                  </a:lnTo>
                  <a:lnTo>
                    <a:pt x="9441" y="3743"/>
                  </a:lnTo>
                  <a:lnTo>
                    <a:pt x="9404" y="3724"/>
                  </a:lnTo>
                  <a:lnTo>
                    <a:pt x="9404" y="3685"/>
                  </a:lnTo>
                  <a:lnTo>
                    <a:pt x="9423" y="3590"/>
                  </a:lnTo>
                  <a:lnTo>
                    <a:pt x="9423" y="3533"/>
                  </a:lnTo>
                  <a:lnTo>
                    <a:pt x="9386" y="3533"/>
                  </a:lnTo>
                  <a:lnTo>
                    <a:pt x="9368" y="3494"/>
                  </a:lnTo>
                  <a:lnTo>
                    <a:pt x="9331" y="3456"/>
                  </a:lnTo>
                  <a:lnTo>
                    <a:pt x="9294" y="3437"/>
                  </a:lnTo>
                  <a:lnTo>
                    <a:pt x="9276" y="3418"/>
                  </a:lnTo>
                  <a:lnTo>
                    <a:pt x="9257" y="3380"/>
                  </a:lnTo>
                  <a:lnTo>
                    <a:pt x="9221" y="3361"/>
                  </a:lnTo>
                  <a:lnTo>
                    <a:pt x="9202" y="3361"/>
                  </a:lnTo>
                  <a:lnTo>
                    <a:pt x="9184" y="3380"/>
                  </a:lnTo>
                  <a:lnTo>
                    <a:pt x="9184" y="3437"/>
                  </a:lnTo>
                  <a:lnTo>
                    <a:pt x="9147" y="3475"/>
                  </a:lnTo>
                  <a:lnTo>
                    <a:pt x="9129" y="3475"/>
                  </a:lnTo>
                  <a:lnTo>
                    <a:pt x="9074" y="3418"/>
                  </a:lnTo>
                  <a:lnTo>
                    <a:pt x="9037" y="3418"/>
                  </a:lnTo>
                  <a:lnTo>
                    <a:pt x="8982" y="3418"/>
                  </a:lnTo>
                  <a:lnTo>
                    <a:pt x="8963" y="3418"/>
                  </a:lnTo>
                  <a:lnTo>
                    <a:pt x="8927" y="3475"/>
                  </a:lnTo>
                  <a:lnTo>
                    <a:pt x="8908" y="3475"/>
                  </a:lnTo>
                  <a:lnTo>
                    <a:pt x="8853" y="3456"/>
                  </a:lnTo>
                  <a:lnTo>
                    <a:pt x="8817" y="3456"/>
                  </a:lnTo>
                  <a:lnTo>
                    <a:pt x="8780" y="3437"/>
                  </a:lnTo>
                  <a:lnTo>
                    <a:pt x="8725" y="3380"/>
                  </a:lnTo>
                  <a:lnTo>
                    <a:pt x="8670" y="3304"/>
                  </a:lnTo>
                  <a:lnTo>
                    <a:pt x="8670" y="3246"/>
                  </a:lnTo>
                  <a:lnTo>
                    <a:pt x="8633" y="3246"/>
                  </a:lnTo>
                  <a:lnTo>
                    <a:pt x="8578" y="3189"/>
                  </a:lnTo>
                  <a:lnTo>
                    <a:pt x="8541" y="3170"/>
                  </a:lnTo>
                  <a:lnTo>
                    <a:pt x="8523" y="3151"/>
                  </a:lnTo>
                  <a:lnTo>
                    <a:pt x="8468" y="3151"/>
                  </a:lnTo>
                  <a:lnTo>
                    <a:pt x="8449" y="3170"/>
                  </a:lnTo>
                  <a:lnTo>
                    <a:pt x="8468" y="2883"/>
                  </a:lnTo>
                  <a:lnTo>
                    <a:pt x="8468" y="2444"/>
                  </a:lnTo>
                  <a:lnTo>
                    <a:pt x="8486" y="2215"/>
                  </a:lnTo>
                  <a:lnTo>
                    <a:pt x="8504" y="1852"/>
                  </a:lnTo>
                  <a:lnTo>
                    <a:pt x="8504" y="1547"/>
                  </a:lnTo>
                  <a:lnTo>
                    <a:pt x="8523" y="1146"/>
                  </a:lnTo>
                  <a:lnTo>
                    <a:pt x="8541" y="897"/>
                  </a:lnTo>
                  <a:lnTo>
                    <a:pt x="8578" y="210"/>
                  </a:lnTo>
                  <a:lnTo>
                    <a:pt x="7935" y="172"/>
                  </a:lnTo>
                  <a:lnTo>
                    <a:pt x="7476" y="153"/>
                  </a:lnTo>
                  <a:lnTo>
                    <a:pt x="7310" y="153"/>
                  </a:lnTo>
                  <a:lnTo>
                    <a:pt x="6667" y="115"/>
                  </a:lnTo>
                  <a:lnTo>
                    <a:pt x="6208" y="76"/>
                  </a:lnTo>
                  <a:lnTo>
                    <a:pt x="6043" y="57"/>
                  </a:lnTo>
                  <a:lnTo>
                    <a:pt x="5033" y="0"/>
                  </a:lnTo>
                  <a:lnTo>
                    <a:pt x="4996" y="0"/>
                  </a:lnTo>
                  <a:lnTo>
                    <a:pt x="4941" y="668"/>
                  </a:lnTo>
                  <a:lnTo>
                    <a:pt x="4904" y="1146"/>
                  </a:lnTo>
                  <a:lnTo>
                    <a:pt x="4904" y="1337"/>
                  </a:lnTo>
                  <a:lnTo>
                    <a:pt x="4849" y="2005"/>
                  </a:lnTo>
                  <a:lnTo>
                    <a:pt x="4812" y="2349"/>
                  </a:lnTo>
                  <a:lnTo>
                    <a:pt x="4794" y="2673"/>
                  </a:lnTo>
                  <a:lnTo>
                    <a:pt x="4739" y="3304"/>
                  </a:lnTo>
                  <a:lnTo>
                    <a:pt x="4739" y="3342"/>
                  </a:lnTo>
                  <a:lnTo>
                    <a:pt x="4684" y="4067"/>
                  </a:lnTo>
                  <a:lnTo>
                    <a:pt x="4647" y="4468"/>
                  </a:lnTo>
                  <a:lnTo>
                    <a:pt x="4629" y="4736"/>
                  </a:lnTo>
                  <a:lnTo>
                    <a:pt x="4574" y="5404"/>
                  </a:lnTo>
                  <a:lnTo>
                    <a:pt x="4518" y="6053"/>
                  </a:lnTo>
                  <a:lnTo>
                    <a:pt x="4463" y="6722"/>
                  </a:lnTo>
                  <a:lnTo>
                    <a:pt x="4445" y="6836"/>
                  </a:lnTo>
                  <a:lnTo>
                    <a:pt x="4096" y="6817"/>
                  </a:lnTo>
                  <a:lnTo>
                    <a:pt x="3655" y="6779"/>
                  </a:lnTo>
                  <a:lnTo>
                    <a:pt x="3343" y="6760"/>
                  </a:lnTo>
                  <a:lnTo>
                    <a:pt x="3288" y="6741"/>
                  </a:lnTo>
                  <a:lnTo>
                    <a:pt x="2241" y="6645"/>
                  </a:lnTo>
                  <a:lnTo>
                    <a:pt x="2167" y="6645"/>
                  </a:lnTo>
                  <a:lnTo>
                    <a:pt x="808" y="6492"/>
                  </a:lnTo>
                  <a:lnTo>
                    <a:pt x="331" y="6454"/>
                  </a:lnTo>
                  <a:lnTo>
                    <a:pt x="239" y="6435"/>
                  </a:lnTo>
                  <a:lnTo>
                    <a:pt x="37" y="6397"/>
                  </a:lnTo>
                  <a:lnTo>
                    <a:pt x="0" y="6416"/>
                  </a:lnTo>
                  <a:lnTo>
                    <a:pt x="18" y="6473"/>
                  </a:lnTo>
                  <a:lnTo>
                    <a:pt x="0" y="6531"/>
                  </a:lnTo>
                  <a:lnTo>
                    <a:pt x="0" y="6588"/>
                  </a:lnTo>
                  <a:lnTo>
                    <a:pt x="37" y="6664"/>
                  </a:lnTo>
                  <a:lnTo>
                    <a:pt x="92" y="6741"/>
                  </a:lnTo>
                  <a:lnTo>
                    <a:pt x="147" y="6779"/>
                  </a:lnTo>
                  <a:lnTo>
                    <a:pt x="184" y="6817"/>
                  </a:lnTo>
                  <a:lnTo>
                    <a:pt x="294" y="6817"/>
                  </a:lnTo>
                  <a:lnTo>
                    <a:pt x="349" y="6932"/>
                  </a:lnTo>
                  <a:lnTo>
                    <a:pt x="367" y="7027"/>
                  </a:lnTo>
                  <a:lnTo>
                    <a:pt x="386" y="7123"/>
                  </a:lnTo>
                  <a:lnTo>
                    <a:pt x="441" y="7199"/>
                  </a:lnTo>
                  <a:lnTo>
                    <a:pt x="459" y="7275"/>
                  </a:lnTo>
                  <a:lnTo>
                    <a:pt x="514" y="7314"/>
                  </a:lnTo>
                  <a:lnTo>
                    <a:pt x="569" y="7371"/>
                  </a:lnTo>
                  <a:lnTo>
                    <a:pt x="625" y="7409"/>
                  </a:lnTo>
                  <a:lnTo>
                    <a:pt x="698" y="7409"/>
                  </a:lnTo>
                  <a:lnTo>
                    <a:pt x="716" y="7428"/>
                  </a:lnTo>
                  <a:lnTo>
                    <a:pt x="771" y="7485"/>
                  </a:lnTo>
                  <a:lnTo>
                    <a:pt x="808" y="7562"/>
                  </a:lnTo>
                  <a:lnTo>
                    <a:pt x="863" y="7619"/>
                  </a:lnTo>
                  <a:lnTo>
                    <a:pt x="937" y="7734"/>
                  </a:lnTo>
                  <a:lnTo>
                    <a:pt x="973" y="7810"/>
                  </a:lnTo>
                  <a:lnTo>
                    <a:pt x="1065" y="7848"/>
                  </a:lnTo>
                  <a:lnTo>
                    <a:pt x="1176" y="7963"/>
                  </a:lnTo>
                  <a:lnTo>
                    <a:pt x="1194" y="8039"/>
                  </a:lnTo>
                  <a:lnTo>
                    <a:pt x="1231" y="8116"/>
                  </a:lnTo>
                  <a:lnTo>
                    <a:pt x="1304" y="8211"/>
                  </a:lnTo>
                  <a:lnTo>
                    <a:pt x="1396" y="8326"/>
                  </a:lnTo>
                  <a:lnTo>
                    <a:pt x="1525" y="8421"/>
                  </a:lnTo>
                  <a:lnTo>
                    <a:pt x="1598" y="8440"/>
                  </a:lnTo>
                  <a:lnTo>
                    <a:pt x="1671" y="8498"/>
                  </a:lnTo>
                  <a:lnTo>
                    <a:pt x="1727" y="8555"/>
                  </a:lnTo>
                  <a:lnTo>
                    <a:pt x="1782" y="8612"/>
                  </a:lnTo>
                  <a:lnTo>
                    <a:pt x="1837" y="8650"/>
                  </a:lnTo>
                  <a:lnTo>
                    <a:pt x="1874" y="8669"/>
                  </a:lnTo>
                  <a:lnTo>
                    <a:pt x="1892" y="8727"/>
                  </a:lnTo>
                  <a:lnTo>
                    <a:pt x="1929" y="8765"/>
                  </a:lnTo>
                  <a:lnTo>
                    <a:pt x="2002" y="8841"/>
                  </a:lnTo>
                  <a:lnTo>
                    <a:pt x="2002" y="8937"/>
                  </a:lnTo>
                  <a:lnTo>
                    <a:pt x="2020" y="9070"/>
                  </a:lnTo>
                  <a:lnTo>
                    <a:pt x="2020" y="9109"/>
                  </a:lnTo>
                  <a:lnTo>
                    <a:pt x="2057" y="9128"/>
                  </a:lnTo>
                  <a:lnTo>
                    <a:pt x="2149" y="9300"/>
                  </a:lnTo>
                  <a:lnTo>
                    <a:pt x="2186" y="9376"/>
                  </a:lnTo>
                  <a:lnTo>
                    <a:pt x="2186" y="9471"/>
                  </a:lnTo>
                  <a:lnTo>
                    <a:pt x="2167" y="9567"/>
                  </a:lnTo>
                  <a:lnTo>
                    <a:pt x="2149" y="9681"/>
                  </a:lnTo>
                  <a:lnTo>
                    <a:pt x="2167" y="9834"/>
                  </a:lnTo>
                  <a:lnTo>
                    <a:pt x="2222" y="9911"/>
                  </a:lnTo>
                  <a:lnTo>
                    <a:pt x="2241" y="10006"/>
                  </a:lnTo>
                  <a:lnTo>
                    <a:pt x="2278" y="10044"/>
                  </a:lnTo>
                  <a:lnTo>
                    <a:pt x="2314" y="10235"/>
                  </a:lnTo>
                  <a:lnTo>
                    <a:pt x="2351" y="10273"/>
                  </a:lnTo>
                  <a:lnTo>
                    <a:pt x="2388" y="10331"/>
                  </a:lnTo>
                  <a:lnTo>
                    <a:pt x="2443" y="10350"/>
                  </a:lnTo>
                  <a:lnTo>
                    <a:pt x="2498" y="10445"/>
                  </a:lnTo>
                  <a:lnTo>
                    <a:pt x="2535" y="10464"/>
                  </a:lnTo>
                  <a:lnTo>
                    <a:pt x="2627" y="10483"/>
                  </a:lnTo>
                  <a:lnTo>
                    <a:pt x="2682" y="10522"/>
                  </a:lnTo>
                  <a:lnTo>
                    <a:pt x="2700" y="10579"/>
                  </a:lnTo>
                  <a:lnTo>
                    <a:pt x="2737" y="10674"/>
                  </a:lnTo>
                  <a:lnTo>
                    <a:pt x="2774" y="10694"/>
                  </a:lnTo>
                  <a:lnTo>
                    <a:pt x="2865" y="10770"/>
                  </a:lnTo>
                  <a:lnTo>
                    <a:pt x="2939" y="10846"/>
                  </a:lnTo>
                  <a:lnTo>
                    <a:pt x="3067" y="10884"/>
                  </a:lnTo>
                  <a:lnTo>
                    <a:pt x="3159" y="10904"/>
                  </a:lnTo>
                  <a:lnTo>
                    <a:pt x="3214" y="10923"/>
                  </a:lnTo>
                  <a:lnTo>
                    <a:pt x="3233" y="10942"/>
                  </a:lnTo>
                  <a:lnTo>
                    <a:pt x="3214" y="10999"/>
                  </a:lnTo>
                  <a:lnTo>
                    <a:pt x="3251" y="10999"/>
                  </a:lnTo>
                  <a:lnTo>
                    <a:pt x="3288" y="11018"/>
                  </a:lnTo>
                  <a:lnTo>
                    <a:pt x="3325" y="11075"/>
                  </a:lnTo>
                  <a:lnTo>
                    <a:pt x="3398" y="11095"/>
                  </a:lnTo>
                  <a:lnTo>
                    <a:pt x="3490" y="11114"/>
                  </a:lnTo>
                  <a:lnTo>
                    <a:pt x="3527" y="11133"/>
                  </a:lnTo>
                  <a:lnTo>
                    <a:pt x="3582" y="11171"/>
                  </a:lnTo>
                  <a:lnTo>
                    <a:pt x="3618" y="11266"/>
                  </a:lnTo>
                  <a:lnTo>
                    <a:pt x="3637" y="11266"/>
                  </a:lnTo>
                  <a:lnTo>
                    <a:pt x="3710" y="11343"/>
                  </a:lnTo>
                  <a:lnTo>
                    <a:pt x="3729" y="11343"/>
                  </a:lnTo>
                  <a:lnTo>
                    <a:pt x="3765" y="11305"/>
                  </a:lnTo>
                  <a:lnTo>
                    <a:pt x="3784" y="11305"/>
                  </a:lnTo>
                  <a:lnTo>
                    <a:pt x="3839" y="11400"/>
                  </a:lnTo>
                  <a:lnTo>
                    <a:pt x="3876" y="11419"/>
                  </a:lnTo>
                  <a:lnTo>
                    <a:pt x="3949" y="11400"/>
                  </a:lnTo>
                  <a:lnTo>
                    <a:pt x="4004" y="11400"/>
                  </a:lnTo>
                  <a:lnTo>
                    <a:pt x="4041" y="11419"/>
                  </a:lnTo>
                  <a:lnTo>
                    <a:pt x="4059" y="11400"/>
                  </a:lnTo>
                  <a:lnTo>
                    <a:pt x="4078" y="11324"/>
                  </a:lnTo>
                  <a:lnTo>
                    <a:pt x="4133" y="11266"/>
                  </a:lnTo>
                  <a:lnTo>
                    <a:pt x="4169" y="11228"/>
                  </a:lnTo>
                  <a:lnTo>
                    <a:pt x="4206" y="11152"/>
                  </a:lnTo>
                  <a:lnTo>
                    <a:pt x="4243" y="11133"/>
                  </a:lnTo>
                  <a:lnTo>
                    <a:pt x="4316" y="11114"/>
                  </a:lnTo>
                  <a:lnTo>
                    <a:pt x="4353" y="11095"/>
                  </a:lnTo>
                  <a:lnTo>
                    <a:pt x="4390" y="11075"/>
                  </a:lnTo>
                  <a:lnTo>
                    <a:pt x="4372" y="10999"/>
                  </a:lnTo>
                  <a:lnTo>
                    <a:pt x="4372" y="10961"/>
                  </a:lnTo>
                  <a:lnTo>
                    <a:pt x="4408" y="10884"/>
                  </a:lnTo>
                  <a:lnTo>
                    <a:pt x="4463" y="10865"/>
                  </a:lnTo>
                  <a:lnTo>
                    <a:pt x="4482" y="10789"/>
                  </a:lnTo>
                  <a:lnTo>
                    <a:pt x="4482" y="10732"/>
                  </a:lnTo>
                  <a:lnTo>
                    <a:pt x="4518" y="10674"/>
                  </a:lnTo>
                  <a:lnTo>
                    <a:pt x="4518" y="10617"/>
                  </a:lnTo>
                  <a:lnTo>
                    <a:pt x="4555" y="10598"/>
                  </a:lnTo>
                  <a:lnTo>
                    <a:pt x="4574" y="10560"/>
                  </a:lnTo>
                  <a:lnTo>
                    <a:pt x="4574" y="10503"/>
                  </a:lnTo>
                  <a:lnTo>
                    <a:pt x="4610" y="10522"/>
                  </a:lnTo>
                  <a:lnTo>
                    <a:pt x="4610" y="10464"/>
                  </a:lnTo>
                  <a:lnTo>
                    <a:pt x="4665" y="10426"/>
                  </a:lnTo>
                  <a:lnTo>
                    <a:pt x="4702" y="10312"/>
                  </a:lnTo>
                  <a:lnTo>
                    <a:pt x="4739" y="10312"/>
                  </a:lnTo>
                  <a:lnTo>
                    <a:pt x="4776" y="10331"/>
                  </a:lnTo>
                  <a:lnTo>
                    <a:pt x="4849" y="10293"/>
                  </a:lnTo>
                  <a:lnTo>
                    <a:pt x="4867" y="10312"/>
                  </a:lnTo>
                  <a:lnTo>
                    <a:pt x="4904" y="10312"/>
                  </a:lnTo>
                  <a:lnTo>
                    <a:pt x="4941" y="10273"/>
                  </a:lnTo>
                  <a:lnTo>
                    <a:pt x="4978" y="10312"/>
                  </a:lnTo>
                  <a:lnTo>
                    <a:pt x="5069" y="10312"/>
                  </a:lnTo>
                  <a:lnTo>
                    <a:pt x="5088" y="10293"/>
                  </a:lnTo>
                  <a:lnTo>
                    <a:pt x="5125" y="10178"/>
                  </a:lnTo>
                  <a:lnTo>
                    <a:pt x="5180" y="10140"/>
                  </a:lnTo>
                  <a:lnTo>
                    <a:pt x="5235" y="10159"/>
                  </a:lnTo>
                  <a:lnTo>
                    <a:pt x="5308" y="10197"/>
                  </a:lnTo>
                  <a:lnTo>
                    <a:pt x="5510" y="10312"/>
                  </a:lnTo>
                  <a:lnTo>
                    <a:pt x="5621" y="10273"/>
                  </a:lnTo>
                  <a:lnTo>
                    <a:pt x="5657" y="10331"/>
                  </a:lnTo>
                  <a:lnTo>
                    <a:pt x="5804" y="10331"/>
                  </a:lnTo>
                  <a:lnTo>
                    <a:pt x="5841" y="10331"/>
                  </a:lnTo>
                  <a:lnTo>
                    <a:pt x="5896" y="10350"/>
                  </a:lnTo>
                  <a:lnTo>
                    <a:pt x="5933" y="10369"/>
                  </a:lnTo>
                  <a:lnTo>
                    <a:pt x="6006" y="10388"/>
                  </a:lnTo>
                  <a:lnTo>
                    <a:pt x="6061" y="10388"/>
                  </a:lnTo>
                  <a:lnTo>
                    <a:pt x="6116" y="10350"/>
                  </a:lnTo>
                  <a:lnTo>
                    <a:pt x="6153" y="10331"/>
                  </a:lnTo>
                  <a:lnTo>
                    <a:pt x="6172" y="10350"/>
                  </a:lnTo>
                  <a:lnTo>
                    <a:pt x="6172" y="10388"/>
                  </a:lnTo>
                  <a:lnTo>
                    <a:pt x="6190" y="10388"/>
                  </a:lnTo>
                  <a:lnTo>
                    <a:pt x="6263" y="10388"/>
                  </a:lnTo>
                  <a:lnTo>
                    <a:pt x="6263" y="10426"/>
                  </a:lnTo>
                  <a:lnTo>
                    <a:pt x="6300" y="10445"/>
                  </a:lnTo>
                  <a:lnTo>
                    <a:pt x="6337" y="10426"/>
                  </a:lnTo>
                  <a:lnTo>
                    <a:pt x="6355" y="10426"/>
                  </a:lnTo>
                  <a:lnTo>
                    <a:pt x="6392" y="10560"/>
                  </a:lnTo>
                  <a:lnTo>
                    <a:pt x="6392" y="10579"/>
                  </a:lnTo>
                  <a:lnTo>
                    <a:pt x="6429" y="10598"/>
                  </a:lnTo>
                  <a:lnTo>
                    <a:pt x="6447" y="10579"/>
                  </a:lnTo>
                  <a:lnTo>
                    <a:pt x="6447" y="10617"/>
                  </a:lnTo>
                  <a:lnTo>
                    <a:pt x="6429" y="10674"/>
                  </a:lnTo>
                  <a:lnTo>
                    <a:pt x="6447" y="10694"/>
                  </a:lnTo>
                  <a:lnTo>
                    <a:pt x="6484" y="10694"/>
                  </a:lnTo>
                  <a:lnTo>
                    <a:pt x="6502" y="10655"/>
                  </a:lnTo>
                  <a:lnTo>
                    <a:pt x="6502" y="10636"/>
                  </a:lnTo>
                  <a:lnTo>
                    <a:pt x="6502" y="10617"/>
                  </a:lnTo>
                  <a:lnTo>
                    <a:pt x="6521" y="10636"/>
                  </a:lnTo>
                  <a:lnTo>
                    <a:pt x="6557" y="10655"/>
                  </a:lnTo>
                  <a:lnTo>
                    <a:pt x="6539" y="10713"/>
                  </a:lnTo>
                  <a:lnTo>
                    <a:pt x="6521" y="10751"/>
                  </a:lnTo>
                  <a:lnTo>
                    <a:pt x="6521" y="10789"/>
                  </a:lnTo>
                  <a:lnTo>
                    <a:pt x="6576" y="10789"/>
                  </a:lnTo>
                  <a:lnTo>
                    <a:pt x="6631" y="10846"/>
                  </a:lnTo>
                  <a:lnTo>
                    <a:pt x="6704" y="10846"/>
                  </a:lnTo>
                  <a:lnTo>
                    <a:pt x="6741" y="10884"/>
                  </a:lnTo>
                  <a:lnTo>
                    <a:pt x="6759" y="10904"/>
                  </a:lnTo>
                  <a:lnTo>
                    <a:pt x="6796" y="11018"/>
                  </a:lnTo>
                  <a:lnTo>
                    <a:pt x="6870" y="11075"/>
                  </a:lnTo>
                  <a:lnTo>
                    <a:pt x="6943" y="11114"/>
                  </a:lnTo>
                  <a:lnTo>
                    <a:pt x="6980" y="11171"/>
                  </a:lnTo>
                  <a:lnTo>
                    <a:pt x="7035" y="11209"/>
                  </a:lnTo>
                  <a:lnTo>
                    <a:pt x="7072" y="11209"/>
                  </a:lnTo>
                  <a:lnTo>
                    <a:pt x="7072" y="11247"/>
                  </a:lnTo>
                  <a:lnTo>
                    <a:pt x="7090" y="11324"/>
                  </a:lnTo>
                  <a:lnTo>
                    <a:pt x="7108" y="11362"/>
                  </a:lnTo>
                  <a:lnTo>
                    <a:pt x="7182" y="11419"/>
                  </a:lnTo>
                  <a:lnTo>
                    <a:pt x="7200" y="11476"/>
                  </a:lnTo>
                  <a:lnTo>
                    <a:pt x="7200" y="11515"/>
                  </a:lnTo>
                  <a:lnTo>
                    <a:pt x="7237" y="11667"/>
                  </a:lnTo>
                  <a:lnTo>
                    <a:pt x="7237" y="11725"/>
                  </a:lnTo>
                  <a:lnTo>
                    <a:pt x="7274" y="11782"/>
                  </a:lnTo>
                  <a:lnTo>
                    <a:pt x="7310" y="11782"/>
                  </a:lnTo>
                  <a:lnTo>
                    <a:pt x="7310" y="11820"/>
                  </a:lnTo>
                  <a:lnTo>
                    <a:pt x="7329" y="11877"/>
                  </a:lnTo>
                  <a:lnTo>
                    <a:pt x="7347" y="11897"/>
                  </a:lnTo>
                  <a:lnTo>
                    <a:pt x="7384" y="12030"/>
                  </a:lnTo>
                  <a:lnTo>
                    <a:pt x="7384" y="12087"/>
                  </a:lnTo>
                  <a:lnTo>
                    <a:pt x="7402" y="12145"/>
                  </a:lnTo>
                  <a:lnTo>
                    <a:pt x="7457" y="12164"/>
                  </a:lnTo>
                  <a:lnTo>
                    <a:pt x="7476" y="12202"/>
                  </a:lnTo>
                  <a:lnTo>
                    <a:pt x="7494" y="12240"/>
                  </a:lnTo>
                  <a:lnTo>
                    <a:pt x="7512" y="12240"/>
                  </a:lnTo>
                  <a:lnTo>
                    <a:pt x="7512" y="12278"/>
                  </a:lnTo>
                  <a:lnTo>
                    <a:pt x="7512" y="12317"/>
                  </a:lnTo>
                  <a:lnTo>
                    <a:pt x="7531" y="12355"/>
                  </a:lnTo>
                  <a:lnTo>
                    <a:pt x="7567" y="12374"/>
                  </a:lnTo>
                  <a:lnTo>
                    <a:pt x="7586" y="12393"/>
                  </a:lnTo>
                  <a:lnTo>
                    <a:pt x="7567" y="12431"/>
                  </a:lnTo>
                  <a:lnTo>
                    <a:pt x="7567" y="12450"/>
                  </a:lnTo>
                  <a:lnTo>
                    <a:pt x="7604" y="12489"/>
                  </a:lnTo>
                  <a:lnTo>
                    <a:pt x="7623" y="12527"/>
                  </a:lnTo>
                  <a:lnTo>
                    <a:pt x="7623" y="12584"/>
                  </a:lnTo>
                  <a:lnTo>
                    <a:pt x="7641" y="12641"/>
                  </a:lnTo>
                  <a:lnTo>
                    <a:pt x="7659" y="12660"/>
                  </a:lnTo>
                  <a:lnTo>
                    <a:pt x="7659" y="12699"/>
                  </a:lnTo>
                  <a:lnTo>
                    <a:pt x="7678" y="12756"/>
                  </a:lnTo>
                  <a:lnTo>
                    <a:pt x="7751" y="12794"/>
                  </a:lnTo>
                  <a:lnTo>
                    <a:pt x="7770" y="12851"/>
                  </a:lnTo>
                  <a:lnTo>
                    <a:pt x="7806" y="12890"/>
                  </a:lnTo>
                  <a:lnTo>
                    <a:pt x="7861" y="12928"/>
                  </a:lnTo>
                  <a:lnTo>
                    <a:pt x="7916" y="12966"/>
                  </a:lnTo>
                  <a:lnTo>
                    <a:pt x="7953" y="13023"/>
                  </a:lnTo>
                  <a:lnTo>
                    <a:pt x="8008" y="13119"/>
                  </a:lnTo>
                  <a:lnTo>
                    <a:pt x="8027" y="13195"/>
                  </a:lnTo>
                  <a:lnTo>
                    <a:pt x="8063" y="13214"/>
                  </a:lnTo>
                  <a:lnTo>
                    <a:pt x="8082" y="13214"/>
                  </a:lnTo>
                  <a:lnTo>
                    <a:pt x="8100" y="13252"/>
                  </a:lnTo>
                  <a:lnTo>
                    <a:pt x="8119" y="13291"/>
                  </a:lnTo>
                  <a:lnTo>
                    <a:pt x="8155" y="13367"/>
                  </a:lnTo>
                  <a:lnTo>
                    <a:pt x="8192" y="13443"/>
                  </a:lnTo>
                  <a:lnTo>
                    <a:pt x="8210" y="13501"/>
                  </a:lnTo>
                  <a:lnTo>
                    <a:pt x="8229" y="13520"/>
                  </a:lnTo>
                  <a:lnTo>
                    <a:pt x="8265" y="13539"/>
                  </a:lnTo>
                  <a:lnTo>
                    <a:pt x="8284" y="13577"/>
                  </a:lnTo>
                  <a:lnTo>
                    <a:pt x="8321" y="13634"/>
                  </a:lnTo>
                  <a:lnTo>
                    <a:pt x="8376" y="13692"/>
                  </a:lnTo>
                  <a:lnTo>
                    <a:pt x="8431" y="13692"/>
                  </a:lnTo>
                  <a:lnTo>
                    <a:pt x="8449" y="13749"/>
                  </a:lnTo>
                  <a:lnTo>
                    <a:pt x="8486" y="13730"/>
                  </a:lnTo>
                  <a:lnTo>
                    <a:pt x="8596" y="13806"/>
                  </a:lnTo>
                  <a:lnTo>
                    <a:pt x="8614" y="13863"/>
                  </a:lnTo>
                  <a:lnTo>
                    <a:pt x="8614" y="13921"/>
                  </a:lnTo>
                  <a:lnTo>
                    <a:pt x="8651" y="13940"/>
                  </a:lnTo>
                  <a:lnTo>
                    <a:pt x="8633" y="14016"/>
                  </a:lnTo>
                  <a:lnTo>
                    <a:pt x="8633" y="14073"/>
                  </a:lnTo>
                  <a:lnTo>
                    <a:pt x="8633" y="14131"/>
                  </a:lnTo>
                  <a:lnTo>
                    <a:pt x="8614" y="14188"/>
                  </a:lnTo>
                  <a:lnTo>
                    <a:pt x="8596" y="14226"/>
                  </a:lnTo>
                  <a:lnTo>
                    <a:pt x="8633" y="14245"/>
                  </a:lnTo>
                  <a:lnTo>
                    <a:pt x="8651" y="14283"/>
                  </a:lnTo>
                  <a:lnTo>
                    <a:pt x="8706" y="14341"/>
                  </a:lnTo>
                  <a:lnTo>
                    <a:pt x="8706" y="14379"/>
                  </a:lnTo>
                  <a:lnTo>
                    <a:pt x="8706" y="14513"/>
                  </a:lnTo>
                  <a:lnTo>
                    <a:pt x="8706" y="14570"/>
                  </a:lnTo>
                  <a:lnTo>
                    <a:pt x="8670" y="14608"/>
                  </a:lnTo>
                  <a:lnTo>
                    <a:pt x="8688" y="14665"/>
                  </a:lnTo>
                  <a:lnTo>
                    <a:pt x="8725" y="14704"/>
                  </a:lnTo>
                  <a:lnTo>
                    <a:pt x="8761" y="14742"/>
                  </a:lnTo>
                  <a:lnTo>
                    <a:pt x="8761" y="14799"/>
                  </a:lnTo>
                  <a:lnTo>
                    <a:pt x="8780" y="14818"/>
                  </a:lnTo>
                  <a:lnTo>
                    <a:pt x="8817" y="14837"/>
                  </a:lnTo>
                  <a:lnTo>
                    <a:pt x="8853" y="14914"/>
                  </a:lnTo>
                  <a:lnTo>
                    <a:pt x="8908" y="14933"/>
                  </a:lnTo>
                  <a:lnTo>
                    <a:pt x="9000" y="15162"/>
                  </a:lnTo>
                  <a:lnTo>
                    <a:pt x="9000" y="15219"/>
                  </a:lnTo>
                  <a:lnTo>
                    <a:pt x="9037" y="15276"/>
                  </a:lnTo>
                  <a:lnTo>
                    <a:pt x="9055" y="15353"/>
                  </a:lnTo>
                  <a:lnTo>
                    <a:pt x="9055" y="15391"/>
                  </a:lnTo>
                  <a:lnTo>
                    <a:pt x="9129" y="15506"/>
                  </a:lnTo>
                  <a:lnTo>
                    <a:pt x="9110" y="15582"/>
                  </a:lnTo>
                  <a:lnTo>
                    <a:pt x="9129" y="15620"/>
                  </a:lnTo>
                  <a:lnTo>
                    <a:pt x="9165" y="15639"/>
                  </a:lnTo>
                  <a:lnTo>
                    <a:pt x="9202" y="15601"/>
                  </a:lnTo>
                  <a:lnTo>
                    <a:pt x="9276" y="15620"/>
                  </a:lnTo>
                  <a:lnTo>
                    <a:pt x="9294" y="15658"/>
                  </a:lnTo>
                  <a:lnTo>
                    <a:pt x="9349" y="15658"/>
                  </a:lnTo>
                  <a:lnTo>
                    <a:pt x="9368" y="15697"/>
                  </a:lnTo>
                  <a:lnTo>
                    <a:pt x="9441" y="15677"/>
                  </a:lnTo>
                  <a:lnTo>
                    <a:pt x="9478" y="15697"/>
                  </a:lnTo>
                  <a:lnTo>
                    <a:pt x="9514" y="15716"/>
                  </a:lnTo>
                  <a:lnTo>
                    <a:pt x="9551" y="15735"/>
                  </a:lnTo>
                  <a:lnTo>
                    <a:pt x="9588" y="15754"/>
                  </a:lnTo>
                  <a:lnTo>
                    <a:pt x="9588" y="15773"/>
                  </a:lnTo>
                  <a:lnTo>
                    <a:pt x="9680" y="15888"/>
                  </a:lnTo>
                  <a:lnTo>
                    <a:pt x="9735" y="15888"/>
                  </a:lnTo>
                  <a:lnTo>
                    <a:pt x="9735" y="15868"/>
                  </a:lnTo>
                  <a:lnTo>
                    <a:pt x="9790" y="15868"/>
                  </a:lnTo>
                  <a:lnTo>
                    <a:pt x="9808" y="15888"/>
                  </a:lnTo>
                  <a:lnTo>
                    <a:pt x="9827" y="15888"/>
                  </a:lnTo>
                  <a:lnTo>
                    <a:pt x="9827" y="15868"/>
                  </a:lnTo>
                  <a:lnTo>
                    <a:pt x="9863" y="15888"/>
                  </a:lnTo>
                  <a:lnTo>
                    <a:pt x="9900" y="15926"/>
                  </a:lnTo>
                  <a:lnTo>
                    <a:pt x="9919" y="15907"/>
                  </a:lnTo>
                  <a:lnTo>
                    <a:pt x="9955" y="15907"/>
                  </a:lnTo>
                  <a:lnTo>
                    <a:pt x="9974" y="15926"/>
                  </a:lnTo>
                  <a:lnTo>
                    <a:pt x="9974" y="15945"/>
                  </a:lnTo>
                  <a:lnTo>
                    <a:pt x="9992" y="15964"/>
                  </a:lnTo>
                  <a:lnTo>
                    <a:pt x="10029" y="15964"/>
                  </a:lnTo>
                  <a:lnTo>
                    <a:pt x="10047" y="16002"/>
                  </a:lnTo>
                  <a:lnTo>
                    <a:pt x="10066" y="16002"/>
                  </a:lnTo>
                  <a:lnTo>
                    <a:pt x="10084" y="16002"/>
                  </a:lnTo>
                  <a:lnTo>
                    <a:pt x="10121" y="16021"/>
                  </a:lnTo>
                  <a:lnTo>
                    <a:pt x="10139" y="16078"/>
                  </a:lnTo>
                  <a:lnTo>
                    <a:pt x="10157" y="16078"/>
                  </a:lnTo>
                  <a:lnTo>
                    <a:pt x="10176" y="16059"/>
                  </a:lnTo>
                  <a:lnTo>
                    <a:pt x="10194" y="16078"/>
                  </a:lnTo>
                  <a:lnTo>
                    <a:pt x="10194" y="16117"/>
                  </a:lnTo>
                  <a:lnTo>
                    <a:pt x="10286" y="16155"/>
                  </a:lnTo>
                  <a:lnTo>
                    <a:pt x="10323" y="16155"/>
                  </a:lnTo>
                  <a:lnTo>
                    <a:pt x="10341" y="16155"/>
                  </a:lnTo>
                  <a:lnTo>
                    <a:pt x="10359" y="16174"/>
                  </a:lnTo>
                  <a:lnTo>
                    <a:pt x="10414" y="16174"/>
                  </a:lnTo>
                  <a:lnTo>
                    <a:pt x="10433" y="16155"/>
                  </a:lnTo>
                  <a:lnTo>
                    <a:pt x="10470" y="16193"/>
                  </a:lnTo>
                  <a:lnTo>
                    <a:pt x="10506" y="16193"/>
                  </a:lnTo>
                  <a:lnTo>
                    <a:pt x="10561" y="16174"/>
                  </a:lnTo>
                  <a:lnTo>
                    <a:pt x="10580" y="16174"/>
                  </a:lnTo>
                  <a:lnTo>
                    <a:pt x="10598" y="16174"/>
                  </a:lnTo>
                  <a:lnTo>
                    <a:pt x="10635" y="16174"/>
                  </a:lnTo>
                  <a:lnTo>
                    <a:pt x="10763" y="16174"/>
                  </a:lnTo>
                  <a:lnTo>
                    <a:pt x="10782" y="16174"/>
                  </a:lnTo>
                  <a:lnTo>
                    <a:pt x="10819" y="16193"/>
                  </a:lnTo>
                  <a:lnTo>
                    <a:pt x="10837" y="16174"/>
                  </a:lnTo>
                  <a:lnTo>
                    <a:pt x="10855" y="16212"/>
                  </a:lnTo>
                  <a:lnTo>
                    <a:pt x="10892" y="16212"/>
                  </a:lnTo>
                  <a:lnTo>
                    <a:pt x="10929" y="16231"/>
                  </a:lnTo>
                  <a:lnTo>
                    <a:pt x="10966" y="16231"/>
                  </a:lnTo>
                  <a:lnTo>
                    <a:pt x="11002" y="16212"/>
                  </a:lnTo>
                  <a:lnTo>
                    <a:pt x="11039" y="16231"/>
                  </a:lnTo>
                  <a:lnTo>
                    <a:pt x="11094" y="16327"/>
                  </a:lnTo>
                  <a:lnTo>
                    <a:pt x="11204" y="16384"/>
                  </a:lnTo>
                  <a:lnTo>
                    <a:pt x="11241" y="16384"/>
                  </a:lnTo>
                  <a:lnTo>
                    <a:pt x="11278" y="16384"/>
                  </a:lnTo>
                  <a:lnTo>
                    <a:pt x="11315" y="16384"/>
                  </a:lnTo>
                  <a:lnTo>
                    <a:pt x="11351" y="16384"/>
                  </a:lnTo>
                  <a:lnTo>
                    <a:pt x="11370" y="16384"/>
                  </a:lnTo>
                  <a:lnTo>
                    <a:pt x="11388" y="16384"/>
                  </a:lnTo>
                  <a:lnTo>
                    <a:pt x="11406" y="16384"/>
                  </a:lnTo>
                  <a:lnTo>
                    <a:pt x="11425" y="16384"/>
                  </a:lnTo>
                  <a:lnTo>
                    <a:pt x="11406" y="16384"/>
                  </a:lnTo>
                  <a:lnTo>
                    <a:pt x="11425" y="16384"/>
                  </a:lnTo>
                  <a:lnTo>
                    <a:pt x="11461" y="16384"/>
                  </a:lnTo>
                  <a:lnTo>
                    <a:pt x="11517" y="16384"/>
                  </a:lnTo>
                  <a:lnTo>
                    <a:pt x="11517" y="16346"/>
                  </a:lnTo>
                  <a:lnTo>
                    <a:pt x="11553" y="16346"/>
                  </a:lnTo>
                  <a:lnTo>
                    <a:pt x="11682" y="16346"/>
                  </a:lnTo>
                  <a:lnTo>
                    <a:pt x="11719" y="16212"/>
                  </a:lnTo>
                  <a:lnTo>
                    <a:pt x="11700" y="16174"/>
                  </a:lnTo>
                  <a:lnTo>
                    <a:pt x="11682" y="16174"/>
                  </a:lnTo>
                  <a:lnTo>
                    <a:pt x="11663" y="16193"/>
                  </a:lnTo>
                  <a:lnTo>
                    <a:pt x="11682" y="16269"/>
                  </a:lnTo>
                  <a:lnTo>
                    <a:pt x="11645" y="16231"/>
                  </a:lnTo>
                  <a:lnTo>
                    <a:pt x="11608" y="16250"/>
                  </a:lnTo>
                  <a:lnTo>
                    <a:pt x="11627" y="16269"/>
                  </a:lnTo>
                  <a:lnTo>
                    <a:pt x="11572" y="16289"/>
                  </a:lnTo>
                  <a:lnTo>
                    <a:pt x="11553" y="16231"/>
                  </a:lnTo>
                  <a:lnTo>
                    <a:pt x="11572" y="16193"/>
                  </a:lnTo>
                  <a:lnTo>
                    <a:pt x="11627" y="16155"/>
                  </a:lnTo>
                  <a:lnTo>
                    <a:pt x="11627" y="16136"/>
                  </a:lnTo>
                  <a:lnTo>
                    <a:pt x="11608" y="16117"/>
                  </a:lnTo>
                  <a:lnTo>
                    <a:pt x="11572" y="16117"/>
                  </a:lnTo>
                  <a:lnTo>
                    <a:pt x="11535" y="16136"/>
                  </a:lnTo>
                  <a:lnTo>
                    <a:pt x="11498" y="16117"/>
                  </a:lnTo>
                  <a:lnTo>
                    <a:pt x="11498" y="16078"/>
                  </a:lnTo>
                  <a:lnTo>
                    <a:pt x="11498" y="16040"/>
                  </a:lnTo>
                  <a:lnTo>
                    <a:pt x="11517" y="15983"/>
                  </a:lnTo>
                  <a:lnTo>
                    <a:pt x="11461" y="15945"/>
                  </a:lnTo>
                  <a:lnTo>
                    <a:pt x="11480" y="15888"/>
                  </a:lnTo>
                  <a:lnTo>
                    <a:pt x="11480" y="15868"/>
                  </a:lnTo>
                  <a:lnTo>
                    <a:pt x="11461" y="15849"/>
                  </a:lnTo>
                  <a:lnTo>
                    <a:pt x="11443" y="15868"/>
                  </a:lnTo>
                  <a:lnTo>
                    <a:pt x="11425" y="15830"/>
                  </a:lnTo>
                  <a:lnTo>
                    <a:pt x="11425" y="15735"/>
                  </a:lnTo>
                  <a:lnTo>
                    <a:pt x="11406" y="15697"/>
                  </a:lnTo>
                  <a:lnTo>
                    <a:pt x="11351" y="15677"/>
                  </a:lnTo>
                  <a:lnTo>
                    <a:pt x="11315" y="15658"/>
                  </a:lnTo>
                  <a:lnTo>
                    <a:pt x="11296" y="15563"/>
                  </a:lnTo>
                  <a:lnTo>
                    <a:pt x="11315" y="15487"/>
                  </a:lnTo>
                  <a:lnTo>
                    <a:pt x="11333" y="15467"/>
                  </a:lnTo>
                  <a:lnTo>
                    <a:pt x="11315" y="15372"/>
                  </a:lnTo>
                  <a:lnTo>
                    <a:pt x="11315" y="15296"/>
                  </a:lnTo>
                  <a:lnTo>
                    <a:pt x="11278" y="15143"/>
                  </a:lnTo>
                  <a:lnTo>
                    <a:pt x="11259" y="15066"/>
                  </a:lnTo>
                  <a:lnTo>
                    <a:pt x="11223" y="15028"/>
                  </a:lnTo>
                  <a:lnTo>
                    <a:pt x="11186" y="14990"/>
                  </a:lnTo>
                  <a:lnTo>
                    <a:pt x="11168" y="14933"/>
                  </a:lnTo>
                  <a:lnTo>
                    <a:pt x="11186" y="14875"/>
                  </a:lnTo>
                  <a:lnTo>
                    <a:pt x="11186" y="14818"/>
                  </a:lnTo>
                  <a:lnTo>
                    <a:pt x="11186" y="14780"/>
                  </a:lnTo>
                  <a:lnTo>
                    <a:pt x="11223" y="14761"/>
                  </a:lnTo>
                  <a:lnTo>
                    <a:pt x="11278" y="14742"/>
                  </a:lnTo>
                  <a:lnTo>
                    <a:pt x="11278" y="14704"/>
                  </a:lnTo>
                  <a:lnTo>
                    <a:pt x="11278" y="14665"/>
                  </a:lnTo>
                  <a:lnTo>
                    <a:pt x="11259" y="14627"/>
                  </a:lnTo>
                  <a:lnTo>
                    <a:pt x="11278" y="14589"/>
                  </a:lnTo>
                  <a:lnTo>
                    <a:pt x="11315" y="14589"/>
                  </a:lnTo>
                  <a:lnTo>
                    <a:pt x="11333" y="14551"/>
                  </a:lnTo>
                  <a:lnTo>
                    <a:pt x="11333" y="14474"/>
                  </a:lnTo>
                  <a:lnTo>
                    <a:pt x="11333" y="14398"/>
                  </a:lnTo>
                  <a:lnTo>
                    <a:pt x="11315" y="14379"/>
                  </a:lnTo>
                  <a:lnTo>
                    <a:pt x="11278" y="14398"/>
                  </a:lnTo>
                  <a:lnTo>
                    <a:pt x="11223" y="14417"/>
                  </a:lnTo>
                  <a:lnTo>
                    <a:pt x="11204" y="14417"/>
                  </a:lnTo>
                  <a:lnTo>
                    <a:pt x="11168" y="14398"/>
                  </a:lnTo>
                  <a:lnTo>
                    <a:pt x="11131" y="14379"/>
                  </a:lnTo>
                  <a:lnTo>
                    <a:pt x="11076" y="14398"/>
                  </a:lnTo>
                  <a:lnTo>
                    <a:pt x="11021" y="14398"/>
                  </a:lnTo>
                  <a:lnTo>
                    <a:pt x="10984" y="14398"/>
                  </a:lnTo>
                  <a:lnTo>
                    <a:pt x="10929" y="14360"/>
                  </a:lnTo>
                  <a:lnTo>
                    <a:pt x="10947" y="14341"/>
                  </a:lnTo>
                  <a:lnTo>
                    <a:pt x="11002" y="14341"/>
                  </a:lnTo>
                  <a:lnTo>
                    <a:pt x="11021" y="14322"/>
                  </a:lnTo>
                  <a:lnTo>
                    <a:pt x="11002" y="14283"/>
                  </a:lnTo>
                  <a:lnTo>
                    <a:pt x="10966" y="14245"/>
                  </a:lnTo>
                  <a:lnTo>
                    <a:pt x="10966" y="14207"/>
                  </a:lnTo>
                  <a:lnTo>
                    <a:pt x="10929" y="14169"/>
                  </a:lnTo>
                  <a:lnTo>
                    <a:pt x="10929" y="14150"/>
                  </a:lnTo>
                  <a:lnTo>
                    <a:pt x="10874" y="14073"/>
                  </a:lnTo>
                  <a:lnTo>
                    <a:pt x="10892" y="14073"/>
                  </a:lnTo>
                  <a:lnTo>
                    <a:pt x="10910" y="14073"/>
                  </a:lnTo>
                  <a:lnTo>
                    <a:pt x="10984" y="14169"/>
                  </a:lnTo>
                  <a:lnTo>
                    <a:pt x="11021" y="14226"/>
                  </a:lnTo>
                  <a:lnTo>
                    <a:pt x="11057" y="14245"/>
                  </a:lnTo>
                  <a:lnTo>
                    <a:pt x="11076" y="14303"/>
                  </a:lnTo>
                  <a:lnTo>
                    <a:pt x="11112" y="14322"/>
                  </a:lnTo>
                  <a:lnTo>
                    <a:pt x="11131" y="14322"/>
                  </a:lnTo>
                  <a:lnTo>
                    <a:pt x="11112" y="14264"/>
                  </a:lnTo>
                  <a:lnTo>
                    <a:pt x="11131" y="14264"/>
                  </a:lnTo>
                  <a:lnTo>
                    <a:pt x="11186" y="14264"/>
                  </a:lnTo>
                  <a:lnTo>
                    <a:pt x="11204" y="14226"/>
                  </a:lnTo>
                  <a:lnTo>
                    <a:pt x="11241" y="14188"/>
                  </a:lnTo>
                  <a:lnTo>
                    <a:pt x="11223" y="14150"/>
                  </a:lnTo>
                  <a:lnTo>
                    <a:pt x="11241" y="14131"/>
                  </a:lnTo>
                  <a:lnTo>
                    <a:pt x="11278" y="14131"/>
                  </a:lnTo>
                  <a:lnTo>
                    <a:pt x="11259" y="14207"/>
                  </a:lnTo>
                  <a:lnTo>
                    <a:pt x="11259" y="14264"/>
                  </a:lnTo>
                  <a:lnTo>
                    <a:pt x="11223" y="14283"/>
                  </a:lnTo>
                  <a:lnTo>
                    <a:pt x="11186" y="14303"/>
                  </a:lnTo>
                  <a:lnTo>
                    <a:pt x="11204" y="14322"/>
                  </a:lnTo>
                  <a:lnTo>
                    <a:pt x="11259" y="14341"/>
                  </a:lnTo>
                  <a:lnTo>
                    <a:pt x="11296" y="14303"/>
                  </a:lnTo>
                  <a:lnTo>
                    <a:pt x="11333" y="14283"/>
                  </a:lnTo>
                  <a:lnTo>
                    <a:pt x="11388" y="14207"/>
                  </a:lnTo>
                  <a:lnTo>
                    <a:pt x="11406" y="14112"/>
                  </a:lnTo>
                  <a:lnTo>
                    <a:pt x="11443" y="14073"/>
                  </a:lnTo>
                  <a:lnTo>
                    <a:pt x="11498" y="13940"/>
                  </a:lnTo>
                  <a:lnTo>
                    <a:pt x="11517" y="13825"/>
                  </a:lnTo>
                  <a:lnTo>
                    <a:pt x="11553" y="13768"/>
                  </a:lnTo>
                  <a:lnTo>
                    <a:pt x="11553" y="13730"/>
                  </a:lnTo>
                  <a:lnTo>
                    <a:pt x="11535" y="13711"/>
                  </a:lnTo>
                  <a:lnTo>
                    <a:pt x="11517" y="13730"/>
                  </a:lnTo>
                  <a:lnTo>
                    <a:pt x="11461" y="13787"/>
                  </a:lnTo>
                  <a:lnTo>
                    <a:pt x="11443" y="13806"/>
                  </a:lnTo>
                  <a:lnTo>
                    <a:pt x="11425" y="13787"/>
                  </a:lnTo>
                  <a:lnTo>
                    <a:pt x="11443" y="13749"/>
                  </a:lnTo>
                  <a:lnTo>
                    <a:pt x="11461" y="13730"/>
                  </a:lnTo>
                  <a:lnTo>
                    <a:pt x="11461" y="13692"/>
                  </a:lnTo>
                  <a:lnTo>
                    <a:pt x="11443" y="13672"/>
                  </a:lnTo>
                  <a:lnTo>
                    <a:pt x="11406" y="13634"/>
                  </a:lnTo>
                  <a:lnTo>
                    <a:pt x="11406" y="13596"/>
                  </a:lnTo>
                  <a:lnTo>
                    <a:pt x="11406" y="13539"/>
                  </a:lnTo>
                  <a:lnTo>
                    <a:pt x="11425" y="13520"/>
                  </a:lnTo>
                  <a:lnTo>
                    <a:pt x="11406" y="13501"/>
                  </a:lnTo>
                  <a:lnTo>
                    <a:pt x="11370" y="13520"/>
                  </a:lnTo>
                  <a:lnTo>
                    <a:pt x="11333" y="13520"/>
                  </a:lnTo>
                  <a:lnTo>
                    <a:pt x="11278" y="13501"/>
                  </a:lnTo>
                  <a:lnTo>
                    <a:pt x="11241" y="13481"/>
                  </a:lnTo>
                  <a:lnTo>
                    <a:pt x="11204" y="13424"/>
                  </a:lnTo>
                  <a:lnTo>
                    <a:pt x="11241" y="13424"/>
                  </a:lnTo>
                  <a:lnTo>
                    <a:pt x="11278" y="13424"/>
                  </a:lnTo>
                  <a:lnTo>
                    <a:pt x="11315" y="13443"/>
                  </a:lnTo>
                  <a:lnTo>
                    <a:pt x="11406" y="13424"/>
                  </a:lnTo>
                  <a:lnTo>
                    <a:pt x="11443" y="13424"/>
                  </a:lnTo>
                  <a:lnTo>
                    <a:pt x="11480" y="13462"/>
                  </a:lnTo>
                  <a:lnTo>
                    <a:pt x="11535" y="13443"/>
                  </a:lnTo>
                  <a:lnTo>
                    <a:pt x="11553" y="13443"/>
                  </a:lnTo>
                  <a:lnTo>
                    <a:pt x="11590" y="13462"/>
                  </a:lnTo>
                  <a:lnTo>
                    <a:pt x="11627" y="13520"/>
                  </a:lnTo>
                  <a:lnTo>
                    <a:pt x="11645" y="13520"/>
                  </a:lnTo>
                  <a:lnTo>
                    <a:pt x="11700" y="13501"/>
                  </a:lnTo>
                  <a:lnTo>
                    <a:pt x="11774" y="13443"/>
                  </a:lnTo>
                  <a:lnTo>
                    <a:pt x="11627" y="13157"/>
                  </a:lnTo>
                  <a:lnTo>
                    <a:pt x="11608" y="13119"/>
                  </a:lnTo>
                  <a:lnTo>
                    <a:pt x="11627" y="13119"/>
                  </a:lnTo>
                  <a:lnTo>
                    <a:pt x="11682" y="13080"/>
                  </a:lnTo>
                  <a:lnTo>
                    <a:pt x="11700" y="13042"/>
                  </a:lnTo>
                  <a:lnTo>
                    <a:pt x="11700" y="13023"/>
                  </a:lnTo>
                  <a:lnTo>
                    <a:pt x="11682" y="12985"/>
                  </a:lnTo>
                  <a:lnTo>
                    <a:pt x="11700" y="12985"/>
                  </a:lnTo>
                  <a:lnTo>
                    <a:pt x="11737" y="13004"/>
                  </a:lnTo>
                  <a:lnTo>
                    <a:pt x="11755" y="13023"/>
                  </a:lnTo>
                  <a:lnTo>
                    <a:pt x="11792" y="13023"/>
                  </a:lnTo>
                  <a:lnTo>
                    <a:pt x="11810" y="12985"/>
                  </a:lnTo>
                  <a:lnTo>
                    <a:pt x="11866" y="12966"/>
                  </a:lnTo>
                  <a:lnTo>
                    <a:pt x="11810" y="12947"/>
                  </a:lnTo>
                  <a:lnTo>
                    <a:pt x="11792" y="12909"/>
                  </a:lnTo>
                  <a:lnTo>
                    <a:pt x="11792" y="12890"/>
                  </a:lnTo>
                  <a:lnTo>
                    <a:pt x="11810" y="12870"/>
                  </a:lnTo>
                  <a:lnTo>
                    <a:pt x="11939" y="12851"/>
                  </a:lnTo>
                  <a:lnTo>
                    <a:pt x="12215" y="12794"/>
                  </a:lnTo>
                  <a:lnTo>
                    <a:pt x="12215" y="12756"/>
                  </a:lnTo>
                  <a:lnTo>
                    <a:pt x="12178" y="12718"/>
                  </a:lnTo>
                  <a:lnTo>
                    <a:pt x="12141" y="12660"/>
                  </a:lnTo>
                  <a:lnTo>
                    <a:pt x="12141" y="12641"/>
                  </a:lnTo>
                  <a:lnTo>
                    <a:pt x="12141" y="12622"/>
                  </a:lnTo>
                  <a:lnTo>
                    <a:pt x="12178" y="12622"/>
                  </a:lnTo>
                  <a:lnTo>
                    <a:pt x="12196" y="12660"/>
                  </a:lnTo>
                  <a:lnTo>
                    <a:pt x="12233" y="12660"/>
                  </a:lnTo>
                  <a:lnTo>
                    <a:pt x="12233" y="12641"/>
                  </a:lnTo>
                  <a:lnTo>
                    <a:pt x="12215" y="12603"/>
                  </a:lnTo>
                  <a:lnTo>
                    <a:pt x="12178" y="12565"/>
                  </a:lnTo>
                  <a:lnTo>
                    <a:pt x="12178" y="12527"/>
                  </a:lnTo>
                  <a:lnTo>
                    <a:pt x="12196" y="12508"/>
                  </a:lnTo>
                  <a:lnTo>
                    <a:pt x="12215" y="12527"/>
                  </a:lnTo>
                  <a:lnTo>
                    <a:pt x="12233" y="12565"/>
                  </a:lnTo>
                  <a:lnTo>
                    <a:pt x="12251" y="12603"/>
                  </a:lnTo>
                  <a:lnTo>
                    <a:pt x="12306" y="12622"/>
                  </a:lnTo>
                  <a:lnTo>
                    <a:pt x="12325" y="12641"/>
                  </a:lnTo>
                  <a:lnTo>
                    <a:pt x="12325" y="12737"/>
                  </a:lnTo>
                  <a:lnTo>
                    <a:pt x="12361" y="12756"/>
                  </a:lnTo>
                  <a:lnTo>
                    <a:pt x="12417" y="12756"/>
                  </a:lnTo>
                  <a:lnTo>
                    <a:pt x="12453" y="12737"/>
                  </a:lnTo>
                  <a:lnTo>
                    <a:pt x="12564" y="12660"/>
                  </a:lnTo>
                  <a:lnTo>
                    <a:pt x="12600" y="12622"/>
                  </a:lnTo>
                  <a:lnTo>
                    <a:pt x="12619" y="12641"/>
                  </a:lnTo>
                  <a:lnTo>
                    <a:pt x="12655" y="12603"/>
                  </a:lnTo>
                  <a:lnTo>
                    <a:pt x="12692" y="12584"/>
                  </a:lnTo>
                  <a:lnTo>
                    <a:pt x="12655" y="12508"/>
                  </a:lnTo>
                  <a:lnTo>
                    <a:pt x="12600" y="12508"/>
                  </a:lnTo>
                  <a:lnTo>
                    <a:pt x="12545" y="12527"/>
                  </a:lnTo>
                  <a:lnTo>
                    <a:pt x="12508" y="12527"/>
                  </a:lnTo>
                  <a:lnTo>
                    <a:pt x="12508" y="12508"/>
                  </a:lnTo>
                  <a:lnTo>
                    <a:pt x="12545" y="12469"/>
                  </a:lnTo>
                  <a:lnTo>
                    <a:pt x="12600" y="12450"/>
                  </a:lnTo>
                  <a:lnTo>
                    <a:pt x="12582" y="12412"/>
                  </a:lnTo>
                  <a:lnTo>
                    <a:pt x="12508" y="12374"/>
                  </a:lnTo>
                  <a:lnTo>
                    <a:pt x="12490" y="12374"/>
                  </a:lnTo>
                  <a:lnTo>
                    <a:pt x="12435" y="12393"/>
                  </a:lnTo>
                  <a:lnTo>
                    <a:pt x="12417" y="12393"/>
                  </a:lnTo>
                  <a:lnTo>
                    <a:pt x="12398" y="12355"/>
                  </a:lnTo>
                  <a:lnTo>
                    <a:pt x="12435" y="12317"/>
                  </a:lnTo>
                  <a:lnTo>
                    <a:pt x="12417" y="12240"/>
                  </a:lnTo>
                  <a:lnTo>
                    <a:pt x="12398" y="12183"/>
                  </a:lnTo>
                  <a:lnTo>
                    <a:pt x="12417" y="12183"/>
                  </a:lnTo>
                  <a:lnTo>
                    <a:pt x="12472" y="12183"/>
                  </a:lnTo>
                  <a:lnTo>
                    <a:pt x="12490" y="12202"/>
                  </a:lnTo>
                  <a:lnTo>
                    <a:pt x="12508" y="12259"/>
                  </a:lnTo>
                  <a:lnTo>
                    <a:pt x="12564" y="12240"/>
                  </a:lnTo>
                  <a:lnTo>
                    <a:pt x="12582" y="12298"/>
                  </a:lnTo>
                  <a:lnTo>
                    <a:pt x="12600" y="12336"/>
                  </a:lnTo>
                  <a:lnTo>
                    <a:pt x="12637" y="12336"/>
                  </a:lnTo>
                  <a:lnTo>
                    <a:pt x="12655" y="12259"/>
                  </a:lnTo>
                  <a:lnTo>
                    <a:pt x="12674" y="12336"/>
                  </a:lnTo>
                  <a:lnTo>
                    <a:pt x="12637" y="12374"/>
                  </a:lnTo>
                  <a:lnTo>
                    <a:pt x="12600" y="12374"/>
                  </a:lnTo>
                  <a:lnTo>
                    <a:pt x="12637" y="12393"/>
                  </a:lnTo>
                  <a:lnTo>
                    <a:pt x="12674" y="12355"/>
                  </a:lnTo>
                  <a:lnTo>
                    <a:pt x="12747" y="12336"/>
                  </a:lnTo>
                  <a:lnTo>
                    <a:pt x="12692" y="12221"/>
                  </a:lnTo>
                  <a:lnTo>
                    <a:pt x="12692" y="12183"/>
                  </a:lnTo>
                  <a:lnTo>
                    <a:pt x="12729" y="12164"/>
                  </a:lnTo>
                  <a:lnTo>
                    <a:pt x="12747" y="12202"/>
                  </a:lnTo>
                  <a:lnTo>
                    <a:pt x="12766" y="12259"/>
                  </a:lnTo>
                  <a:lnTo>
                    <a:pt x="12802" y="12298"/>
                  </a:lnTo>
                  <a:lnTo>
                    <a:pt x="12857" y="12259"/>
                  </a:lnTo>
                  <a:lnTo>
                    <a:pt x="12876" y="12202"/>
                  </a:lnTo>
                  <a:lnTo>
                    <a:pt x="12894" y="12164"/>
                  </a:lnTo>
                  <a:lnTo>
                    <a:pt x="12913" y="12183"/>
                  </a:lnTo>
                  <a:lnTo>
                    <a:pt x="12913" y="12221"/>
                  </a:lnTo>
                  <a:lnTo>
                    <a:pt x="12949" y="12183"/>
                  </a:lnTo>
                  <a:lnTo>
                    <a:pt x="12968" y="12126"/>
                  </a:lnTo>
                  <a:lnTo>
                    <a:pt x="12986" y="12126"/>
                  </a:lnTo>
                  <a:lnTo>
                    <a:pt x="12986" y="12164"/>
                  </a:lnTo>
                  <a:lnTo>
                    <a:pt x="12949" y="12278"/>
                  </a:lnTo>
                  <a:lnTo>
                    <a:pt x="12949" y="12298"/>
                  </a:lnTo>
                  <a:lnTo>
                    <a:pt x="13004" y="12298"/>
                  </a:lnTo>
                  <a:lnTo>
                    <a:pt x="13023" y="12317"/>
                  </a:lnTo>
                  <a:lnTo>
                    <a:pt x="13004" y="12336"/>
                  </a:lnTo>
                  <a:lnTo>
                    <a:pt x="12931" y="12317"/>
                  </a:lnTo>
                  <a:lnTo>
                    <a:pt x="12931" y="12355"/>
                  </a:lnTo>
                  <a:lnTo>
                    <a:pt x="12968" y="12393"/>
                  </a:lnTo>
                  <a:lnTo>
                    <a:pt x="13023" y="12355"/>
                  </a:lnTo>
                  <a:lnTo>
                    <a:pt x="13096" y="12317"/>
                  </a:lnTo>
                  <a:lnTo>
                    <a:pt x="13280" y="12202"/>
                  </a:lnTo>
                  <a:lnTo>
                    <a:pt x="13372" y="12164"/>
                  </a:lnTo>
                  <a:lnTo>
                    <a:pt x="13445" y="12145"/>
                  </a:lnTo>
                  <a:lnTo>
                    <a:pt x="13500" y="12087"/>
                  </a:lnTo>
                  <a:lnTo>
                    <a:pt x="13555" y="12087"/>
                  </a:lnTo>
                  <a:lnTo>
                    <a:pt x="13574" y="12087"/>
                  </a:lnTo>
                  <a:lnTo>
                    <a:pt x="13574" y="12126"/>
                  </a:lnTo>
                  <a:lnTo>
                    <a:pt x="13555" y="12145"/>
                  </a:lnTo>
                  <a:lnTo>
                    <a:pt x="13390" y="12240"/>
                  </a:lnTo>
                  <a:lnTo>
                    <a:pt x="13280" y="12278"/>
                  </a:lnTo>
                  <a:lnTo>
                    <a:pt x="13243" y="12317"/>
                  </a:lnTo>
                  <a:lnTo>
                    <a:pt x="13188" y="12355"/>
                  </a:lnTo>
                  <a:lnTo>
                    <a:pt x="13115" y="12393"/>
                  </a:lnTo>
                  <a:lnTo>
                    <a:pt x="12949" y="12489"/>
                  </a:lnTo>
                  <a:lnTo>
                    <a:pt x="12857" y="12546"/>
                  </a:lnTo>
                  <a:lnTo>
                    <a:pt x="12802" y="12565"/>
                  </a:lnTo>
                  <a:lnTo>
                    <a:pt x="12766" y="12622"/>
                  </a:lnTo>
                  <a:lnTo>
                    <a:pt x="12766" y="12641"/>
                  </a:lnTo>
                  <a:lnTo>
                    <a:pt x="12784" y="12660"/>
                  </a:lnTo>
                  <a:lnTo>
                    <a:pt x="12821" y="12622"/>
                  </a:lnTo>
                  <a:lnTo>
                    <a:pt x="12894" y="12565"/>
                  </a:lnTo>
                  <a:lnTo>
                    <a:pt x="13096" y="12431"/>
                  </a:lnTo>
                  <a:lnTo>
                    <a:pt x="13261" y="12355"/>
                  </a:lnTo>
                  <a:lnTo>
                    <a:pt x="13427" y="12278"/>
                  </a:lnTo>
                  <a:lnTo>
                    <a:pt x="13592" y="12183"/>
                  </a:lnTo>
                  <a:lnTo>
                    <a:pt x="13721" y="12087"/>
                  </a:lnTo>
                  <a:lnTo>
                    <a:pt x="13849" y="12011"/>
                  </a:lnTo>
                  <a:lnTo>
                    <a:pt x="14033" y="11877"/>
                  </a:lnTo>
                  <a:lnTo>
                    <a:pt x="14106" y="11839"/>
                  </a:lnTo>
                  <a:lnTo>
                    <a:pt x="14180" y="11782"/>
                  </a:lnTo>
                  <a:lnTo>
                    <a:pt x="14308" y="11706"/>
                  </a:lnTo>
                  <a:lnTo>
                    <a:pt x="14345" y="11610"/>
                  </a:lnTo>
                  <a:lnTo>
                    <a:pt x="14345" y="11591"/>
                  </a:lnTo>
                  <a:lnTo>
                    <a:pt x="14290" y="11610"/>
                  </a:lnTo>
                  <a:lnTo>
                    <a:pt x="14253" y="11610"/>
                  </a:lnTo>
                  <a:lnTo>
                    <a:pt x="14253" y="11572"/>
                  </a:lnTo>
                  <a:lnTo>
                    <a:pt x="14290" y="11534"/>
                  </a:lnTo>
                  <a:lnTo>
                    <a:pt x="14327" y="11515"/>
                  </a:lnTo>
                  <a:lnTo>
                    <a:pt x="14327" y="11457"/>
                  </a:lnTo>
                  <a:lnTo>
                    <a:pt x="14327" y="11419"/>
                  </a:lnTo>
                  <a:lnTo>
                    <a:pt x="14345" y="11400"/>
                  </a:lnTo>
                  <a:lnTo>
                    <a:pt x="14382" y="11438"/>
                  </a:lnTo>
                  <a:lnTo>
                    <a:pt x="14400" y="11438"/>
                  </a:lnTo>
                  <a:lnTo>
                    <a:pt x="14455" y="11419"/>
                  </a:lnTo>
                  <a:lnTo>
                    <a:pt x="14492" y="11362"/>
                  </a:lnTo>
                  <a:lnTo>
                    <a:pt x="14584" y="11247"/>
                  </a:lnTo>
                  <a:lnTo>
                    <a:pt x="14621" y="11247"/>
                  </a:lnTo>
                  <a:lnTo>
                    <a:pt x="14657" y="11266"/>
                  </a:lnTo>
                  <a:lnTo>
                    <a:pt x="14676" y="11228"/>
                  </a:lnTo>
                  <a:lnTo>
                    <a:pt x="14676" y="11171"/>
                  </a:lnTo>
                  <a:lnTo>
                    <a:pt x="14676" y="11114"/>
                  </a:lnTo>
                  <a:lnTo>
                    <a:pt x="14657" y="11056"/>
                  </a:lnTo>
                  <a:lnTo>
                    <a:pt x="14602" y="11037"/>
                  </a:lnTo>
                  <a:lnTo>
                    <a:pt x="14602" y="11018"/>
                  </a:lnTo>
                  <a:lnTo>
                    <a:pt x="14639" y="10999"/>
                  </a:lnTo>
                  <a:lnTo>
                    <a:pt x="14639" y="10961"/>
                  </a:lnTo>
                  <a:lnTo>
                    <a:pt x="14584" y="10942"/>
                  </a:lnTo>
                  <a:lnTo>
                    <a:pt x="14547" y="10923"/>
                  </a:lnTo>
                  <a:lnTo>
                    <a:pt x="14529" y="10904"/>
                  </a:lnTo>
                  <a:lnTo>
                    <a:pt x="14529" y="10884"/>
                  </a:lnTo>
                  <a:lnTo>
                    <a:pt x="14547" y="10846"/>
                  </a:lnTo>
                  <a:lnTo>
                    <a:pt x="14566" y="10808"/>
                  </a:lnTo>
                  <a:lnTo>
                    <a:pt x="14547" y="10770"/>
                  </a:lnTo>
                  <a:lnTo>
                    <a:pt x="14529" y="10751"/>
                  </a:lnTo>
                  <a:lnTo>
                    <a:pt x="14529" y="10713"/>
                  </a:lnTo>
                  <a:lnTo>
                    <a:pt x="14529" y="10674"/>
                  </a:lnTo>
                  <a:lnTo>
                    <a:pt x="14510" y="10655"/>
                  </a:lnTo>
                  <a:lnTo>
                    <a:pt x="14510" y="10636"/>
                  </a:lnTo>
                  <a:lnTo>
                    <a:pt x="14547" y="10617"/>
                  </a:lnTo>
                  <a:lnTo>
                    <a:pt x="14529" y="10636"/>
                  </a:lnTo>
                  <a:lnTo>
                    <a:pt x="14566" y="10636"/>
                  </a:lnTo>
                  <a:lnTo>
                    <a:pt x="14584" y="10674"/>
                  </a:lnTo>
                  <a:lnTo>
                    <a:pt x="14657" y="10713"/>
                  </a:lnTo>
                  <a:lnTo>
                    <a:pt x="14694" y="10655"/>
                  </a:lnTo>
                  <a:lnTo>
                    <a:pt x="14749" y="10579"/>
                  </a:lnTo>
                  <a:lnTo>
                    <a:pt x="14823" y="10541"/>
                  </a:lnTo>
                  <a:lnTo>
                    <a:pt x="14878" y="10522"/>
                  </a:lnTo>
                  <a:lnTo>
                    <a:pt x="14915" y="10464"/>
                  </a:lnTo>
                  <a:lnTo>
                    <a:pt x="14933" y="10483"/>
                  </a:lnTo>
                  <a:lnTo>
                    <a:pt x="14951" y="10503"/>
                  </a:lnTo>
                  <a:lnTo>
                    <a:pt x="14933" y="10579"/>
                  </a:lnTo>
                  <a:lnTo>
                    <a:pt x="14896" y="10732"/>
                  </a:lnTo>
                  <a:lnTo>
                    <a:pt x="14859" y="10808"/>
                  </a:lnTo>
                  <a:lnTo>
                    <a:pt x="14823" y="10865"/>
                  </a:lnTo>
                  <a:lnTo>
                    <a:pt x="14823" y="10904"/>
                  </a:lnTo>
                  <a:lnTo>
                    <a:pt x="14841" y="10923"/>
                  </a:lnTo>
                  <a:lnTo>
                    <a:pt x="14878" y="10923"/>
                  </a:lnTo>
                  <a:lnTo>
                    <a:pt x="14951" y="10884"/>
                  </a:lnTo>
                  <a:lnTo>
                    <a:pt x="15062" y="10865"/>
                  </a:lnTo>
                  <a:lnTo>
                    <a:pt x="15117" y="10846"/>
                  </a:lnTo>
                  <a:lnTo>
                    <a:pt x="15153" y="10846"/>
                  </a:lnTo>
                  <a:lnTo>
                    <a:pt x="15153" y="10904"/>
                  </a:lnTo>
                  <a:lnTo>
                    <a:pt x="15135" y="10904"/>
                  </a:lnTo>
                  <a:lnTo>
                    <a:pt x="15080" y="10904"/>
                  </a:lnTo>
                  <a:lnTo>
                    <a:pt x="15062" y="10923"/>
                  </a:lnTo>
                  <a:lnTo>
                    <a:pt x="15025" y="10961"/>
                  </a:lnTo>
                  <a:lnTo>
                    <a:pt x="15006" y="10980"/>
                  </a:lnTo>
                  <a:lnTo>
                    <a:pt x="14970" y="10980"/>
                  </a:lnTo>
                  <a:lnTo>
                    <a:pt x="14915" y="11037"/>
                  </a:lnTo>
                  <a:lnTo>
                    <a:pt x="14859" y="11075"/>
                  </a:lnTo>
                  <a:lnTo>
                    <a:pt x="14841" y="11114"/>
                  </a:lnTo>
                  <a:lnTo>
                    <a:pt x="14841" y="11133"/>
                  </a:lnTo>
                  <a:lnTo>
                    <a:pt x="14859" y="11152"/>
                  </a:lnTo>
                  <a:lnTo>
                    <a:pt x="14878" y="11133"/>
                  </a:lnTo>
                  <a:lnTo>
                    <a:pt x="14915" y="11114"/>
                  </a:lnTo>
                  <a:lnTo>
                    <a:pt x="14970" y="11056"/>
                  </a:lnTo>
                  <a:lnTo>
                    <a:pt x="15043" y="10999"/>
                  </a:lnTo>
                  <a:lnTo>
                    <a:pt x="15153" y="10942"/>
                  </a:lnTo>
                  <a:lnTo>
                    <a:pt x="15227" y="10904"/>
                  </a:lnTo>
                  <a:lnTo>
                    <a:pt x="15282" y="10884"/>
                  </a:lnTo>
                  <a:lnTo>
                    <a:pt x="15355" y="10865"/>
                  </a:lnTo>
                  <a:lnTo>
                    <a:pt x="15374" y="10846"/>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60" name="Utah"/>
            <p:cNvSpPr>
              <a:spLocks noChangeAspect="1"/>
            </p:cNvSpPr>
            <p:nvPr/>
          </p:nvSpPr>
          <p:spPr bwMode="auto">
            <a:xfrm>
              <a:off x="1083" y="1603"/>
              <a:ext cx="537" cy="671"/>
            </a:xfrm>
            <a:custGeom>
              <a:avLst/>
              <a:gdLst/>
              <a:ahLst/>
              <a:cxnLst>
                <a:cxn ang="0">
                  <a:pos x="1785" y="7147"/>
                </a:cxn>
                <a:cxn ang="0">
                  <a:pos x="1144" y="9640"/>
                </a:cxn>
                <a:cxn ang="0">
                  <a:pos x="1098" y="9896"/>
                </a:cxn>
                <a:cxn ang="0">
                  <a:pos x="778" y="11143"/>
                </a:cxn>
                <a:cxn ang="0">
                  <a:pos x="412" y="12719"/>
                </a:cxn>
                <a:cxn ang="0">
                  <a:pos x="0" y="14478"/>
                </a:cxn>
                <a:cxn ang="0">
                  <a:pos x="595" y="14551"/>
                </a:cxn>
                <a:cxn ang="0">
                  <a:pos x="1419" y="14698"/>
                </a:cxn>
                <a:cxn ang="0">
                  <a:pos x="2151" y="14808"/>
                </a:cxn>
                <a:cxn ang="0">
                  <a:pos x="2975" y="14918"/>
                </a:cxn>
                <a:cxn ang="0">
                  <a:pos x="3249" y="14955"/>
                </a:cxn>
                <a:cxn ang="0">
                  <a:pos x="3753" y="15028"/>
                </a:cxn>
                <a:cxn ang="0">
                  <a:pos x="4302" y="15101"/>
                </a:cxn>
                <a:cxn ang="0">
                  <a:pos x="4668" y="15174"/>
                </a:cxn>
                <a:cxn ang="0">
                  <a:pos x="5263" y="15248"/>
                </a:cxn>
                <a:cxn ang="0">
                  <a:pos x="5995" y="15358"/>
                </a:cxn>
                <a:cxn ang="0">
                  <a:pos x="6773" y="15468"/>
                </a:cxn>
                <a:cxn ang="0">
                  <a:pos x="7551" y="15541"/>
                </a:cxn>
                <a:cxn ang="0">
                  <a:pos x="7780" y="15578"/>
                </a:cxn>
                <a:cxn ang="0">
                  <a:pos x="8009" y="15614"/>
                </a:cxn>
                <a:cxn ang="0">
                  <a:pos x="8375" y="15688"/>
                </a:cxn>
                <a:cxn ang="0">
                  <a:pos x="9199" y="15761"/>
                </a:cxn>
                <a:cxn ang="0">
                  <a:pos x="9428" y="15798"/>
                </a:cxn>
                <a:cxn ang="0">
                  <a:pos x="9611" y="15834"/>
                </a:cxn>
                <a:cxn ang="0">
                  <a:pos x="10023" y="15871"/>
                </a:cxn>
                <a:cxn ang="0">
                  <a:pos x="10709" y="15981"/>
                </a:cxn>
                <a:cxn ang="0">
                  <a:pos x="11350" y="16054"/>
                </a:cxn>
                <a:cxn ang="0">
                  <a:pos x="11579" y="16054"/>
                </a:cxn>
                <a:cxn ang="0">
                  <a:pos x="11807" y="16091"/>
                </a:cxn>
                <a:cxn ang="0">
                  <a:pos x="12402" y="16164"/>
                </a:cxn>
                <a:cxn ang="0">
                  <a:pos x="13318" y="16274"/>
                </a:cxn>
                <a:cxn ang="0">
                  <a:pos x="14050" y="16384"/>
                </a:cxn>
                <a:cxn ang="0">
                  <a:pos x="14370" y="16384"/>
                </a:cxn>
                <a:cxn ang="0">
                  <a:pos x="14691" y="14551"/>
                </a:cxn>
                <a:cxn ang="0">
                  <a:pos x="14782" y="13855"/>
                </a:cxn>
                <a:cxn ang="0">
                  <a:pos x="14920" y="13049"/>
                </a:cxn>
                <a:cxn ang="0">
                  <a:pos x="15103" y="11986"/>
                </a:cxn>
                <a:cxn ang="0">
                  <a:pos x="15514" y="9493"/>
                </a:cxn>
                <a:cxn ang="0">
                  <a:pos x="15606" y="9090"/>
                </a:cxn>
                <a:cxn ang="0">
                  <a:pos x="15698" y="8650"/>
                </a:cxn>
                <a:cxn ang="0">
                  <a:pos x="15972" y="7001"/>
                </a:cxn>
                <a:cxn ang="0">
                  <a:pos x="16201" y="5718"/>
                </a:cxn>
                <a:cxn ang="0">
                  <a:pos x="16384" y="4765"/>
                </a:cxn>
                <a:cxn ang="0">
                  <a:pos x="13775" y="4435"/>
                </a:cxn>
                <a:cxn ang="0">
                  <a:pos x="13638" y="4435"/>
                </a:cxn>
                <a:cxn ang="0">
                  <a:pos x="10938" y="4105"/>
                </a:cxn>
                <a:cxn ang="0">
                  <a:pos x="11029" y="3409"/>
                </a:cxn>
                <a:cxn ang="0">
                  <a:pos x="11258" y="2382"/>
                </a:cxn>
                <a:cxn ang="0">
                  <a:pos x="11487" y="1173"/>
                </a:cxn>
                <a:cxn ang="0">
                  <a:pos x="10343" y="1026"/>
                </a:cxn>
                <a:cxn ang="0">
                  <a:pos x="10251" y="990"/>
                </a:cxn>
                <a:cxn ang="0">
                  <a:pos x="8650" y="806"/>
                </a:cxn>
                <a:cxn ang="0">
                  <a:pos x="8512" y="770"/>
                </a:cxn>
                <a:cxn ang="0">
                  <a:pos x="6224" y="440"/>
                </a:cxn>
                <a:cxn ang="0">
                  <a:pos x="3478" y="0"/>
                </a:cxn>
                <a:cxn ang="0">
                  <a:pos x="2792" y="2896"/>
                </a:cxn>
                <a:cxn ang="0">
                  <a:pos x="2197" y="5425"/>
                </a:cxn>
                <a:cxn ang="0">
                  <a:pos x="2059" y="6084"/>
                </a:cxn>
                <a:cxn ang="0">
                  <a:pos x="1785" y="7147"/>
                </a:cxn>
              </a:cxnLst>
              <a:rect l="0" t="0" r="r" b="b"/>
              <a:pathLst>
                <a:path w="16384" h="16384">
                  <a:moveTo>
                    <a:pt x="1785" y="7147"/>
                  </a:moveTo>
                  <a:lnTo>
                    <a:pt x="1144" y="9640"/>
                  </a:lnTo>
                  <a:lnTo>
                    <a:pt x="1098" y="9896"/>
                  </a:lnTo>
                  <a:lnTo>
                    <a:pt x="778" y="11143"/>
                  </a:lnTo>
                  <a:lnTo>
                    <a:pt x="412" y="12719"/>
                  </a:lnTo>
                  <a:lnTo>
                    <a:pt x="0" y="14478"/>
                  </a:lnTo>
                  <a:lnTo>
                    <a:pt x="595" y="14551"/>
                  </a:lnTo>
                  <a:lnTo>
                    <a:pt x="1419" y="14698"/>
                  </a:lnTo>
                  <a:lnTo>
                    <a:pt x="2151" y="14808"/>
                  </a:lnTo>
                  <a:lnTo>
                    <a:pt x="2975" y="14918"/>
                  </a:lnTo>
                  <a:lnTo>
                    <a:pt x="3249" y="14955"/>
                  </a:lnTo>
                  <a:lnTo>
                    <a:pt x="3753" y="15028"/>
                  </a:lnTo>
                  <a:lnTo>
                    <a:pt x="4302" y="15101"/>
                  </a:lnTo>
                  <a:lnTo>
                    <a:pt x="4668" y="15174"/>
                  </a:lnTo>
                  <a:lnTo>
                    <a:pt x="5263" y="15248"/>
                  </a:lnTo>
                  <a:lnTo>
                    <a:pt x="5995" y="15358"/>
                  </a:lnTo>
                  <a:lnTo>
                    <a:pt x="6773" y="15468"/>
                  </a:lnTo>
                  <a:lnTo>
                    <a:pt x="7551" y="15541"/>
                  </a:lnTo>
                  <a:lnTo>
                    <a:pt x="7780" y="15578"/>
                  </a:lnTo>
                  <a:lnTo>
                    <a:pt x="8009" y="15614"/>
                  </a:lnTo>
                  <a:lnTo>
                    <a:pt x="8375" y="15688"/>
                  </a:lnTo>
                  <a:lnTo>
                    <a:pt x="9199" y="15761"/>
                  </a:lnTo>
                  <a:lnTo>
                    <a:pt x="9428" y="15798"/>
                  </a:lnTo>
                  <a:lnTo>
                    <a:pt x="9611" y="15834"/>
                  </a:lnTo>
                  <a:lnTo>
                    <a:pt x="10023" y="15871"/>
                  </a:lnTo>
                  <a:lnTo>
                    <a:pt x="10709" y="15981"/>
                  </a:lnTo>
                  <a:lnTo>
                    <a:pt x="11350" y="16054"/>
                  </a:lnTo>
                  <a:lnTo>
                    <a:pt x="11579" y="16054"/>
                  </a:lnTo>
                  <a:lnTo>
                    <a:pt x="11807" y="16091"/>
                  </a:lnTo>
                  <a:lnTo>
                    <a:pt x="12402" y="16164"/>
                  </a:lnTo>
                  <a:lnTo>
                    <a:pt x="13318" y="16274"/>
                  </a:lnTo>
                  <a:lnTo>
                    <a:pt x="14050" y="16384"/>
                  </a:lnTo>
                  <a:lnTo>
                    <a:pt x="14370" y="16384"/>
                  </a:lnTo>
                  <a:lnTo>
                    <a:pt x="14691" y="14551"/>
                  </a:lnTo>
                  <a:lnTo>
                    <a:pt x="14782" y="13855"/>
                  </a:lnTo>
                  <a:lnTo>
                    <a:pt x="14920" y="13049"/>
                  </a:lnTo>
                  <a:lnTo>
                    <a:pt x="15103" y="11986"/>
                  </a:lnTo>
                  <a:lnTo>
                    <a:pt x="15514" y="9493"/>
                  </a:lnTo>
                  <a:lnTo>
                    <a:pt x="15606" y="9090"/>
                  </a:lnTo>
                  <a:lnTo>
                    <a:pt x="15698" y="8650"/>
                  </a:lnTo>
                  <a:lnTo>
                    <a:pt x="15972" y="7001"/>
                  </a:lnTo>
                  <a:lnTo>
                    <a:pt x="16201" y="5718"/>
                  </a:lnTo>
                  <a:lnTo>
                    <a:pt x="16384" y="4765"/>
                  </a:lnTo>
                  <a:lnTo>
                    <a:pt x="13775" y="4435"/>
                  </a:lnTo>
                  <a:lnTo>
                    <a:pt x="13638" y="4435"/>
                  </a:lnTo>
                  <a:lnTo>
                    <a:pt x="10938" y="4105"/>
                  </a:lnTo>
                  <a:lnTo>
                    <a:pt x="11029" y="3409"/>
                  </a:lnTo>
                  <a:lnTo>
                    <a:pt x="11258" y="2382"/>
                  </a:lnTo>
                  <a:lnTo>
                    <a:pt x="11487" y="1173"/>
                  </a:lnTo>
                  <a:lnTo>
                    <a:pt x="10343" y="1026"/>
                  </a:lnTo>
                  <a:lnTo>
                    <a:pt x="10251" y="990"/>
                  </a:lnTo>
                  <a:lnTo>
                    <a:pt x="8650" y="806"/>
                  </a:lnTo>
                  <a:lnTo>
                    <a:pt x="8512" y="770"/>
                  </a:lnTo>
                  <a:lnTo>
                    <a:pt x="6224" y="440"/>
                  </a:lnTo>
                  <a:lnTo>
                    <a:pt x="3478" y="0"/>
                  </a:lnTo>
                  <a:lnTo>
                    <a:pt x="2792" y="2896"/>
                  </a:lnTo>
                  <a:lnTo>
                    <a:pt x="2197" y="5425"/>
                  </a:lnTo>
                  <a:lnTo>
                    <a:pt x="2059" y="6084"/>
                  </a:lnTo>
                  <a:lnTo>
                    <a:pt x="1785" y="7147"/>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61" name="Vermont"/>
            <p:cNvSpPr>
              <a:spLocks noChangeAspect="1"/>
            </p:cNvSpPr>
            <p:nvPr/>
          </p:nvSpPr>
          <p:spPr bwMode="auto">
            <a:xfrm>
              <a:off x="4717" y="1135"/>
              <a:ext cx="163" cy="301"/>
            </a:xfrm>
            <a:custGeom>
              <a:avLst/>
              <a:gdLst/>
              <a:ahLst/>
              <a:cxnLst>
                <a:cxn ang="0">
                  <a:pos x="13378" y="5380"/>
                </a:cxn>
                <a:cxn ang="0">
                  <a:pos x="13678" y="4809"/>
                </a:cxn>
                <a:cxn ang="0">
                  <a:pos x="14881" y="4483"/>
                </a:cxn>
                <a:cxn ang="0">
                  <a:pos x="15632" y="3994"/>
                </a:cxn>
                <a:cxn ang="0">
                  <a:pos x="16234" y="3260"/>
                </a:cxn>
                <a:cxn ang="0">
                  <a:pos x="16384" y="2690"/>
                </a:cxn>
                <a:cxn ang="0">
                  <a:pos x="15332" y="1467"/>
                </a:cxn>
                <a:cxn ang="0">
                  <a:pos x="15182" y="245"/>
                </a:cxn>
                <a:cxn ang="0">
                  <a:pos x="12326" y="408"/>
                </a:cxn>
                <a:cxn ang="0">
                  <a:pos x="0" y="2119"/>
                </a:cxn>
                <a:cxn ang="0">
                  <a:pos x="150" y="3097"/>
                </a:cxn>
                <a:cxn ang="0">
                  <a:pos x="752" y="3587"/>
                </a:cxn>
                <a:cxn ang="0">
                  <a:pos x="1202" y="4972"/>
                </a:cxn>
                <a:cxn ang="0">
                  <a:pos x="1804" y="5543"/>
                </a:cxn>
                <a:cxn ang="0">
                  <a:pos x="2255" y="6521"/>
                </a:cxn>
                <a:cxn ang="0">
                  <a:pos x="2104" y="7336"/>
                </a:cxn>
                <a:cxn ang="0">
                  <a:pos x="1954" y="8233"/>
                </a:cxn>
                <a:cxn ang="0">
                  <a:pos x="2555" y="8966"/>
                </a:cxn>
                <a:cxn ang="0">
                  <a:pos x="3157" y="9700"/>
                </a:cxn>
                <a:cxn ang="0">
                  <a:pos x="3457" y="10108"/>
                </a:cxn>
                <a:cxn ang="0">
                  <a:pos x="3307" y="10760"/>
                </a:cxn>
                <a:cxn ang="0">
                  <a:pos x="3758" y="11167"/>
                </a:cxn>
                <a:cxn ang="0">
                  <a:pos x="4209" y="10923"/>
                </a:cxn>
                <a:cxn ang="0">
                  <a:pos x="4810" y="11167"/>
                </a:cxn>
                <a:cxn ang="0">
                  <a:pos x="5111" y="11656"/>
                </a:cxn>
                <a:cxn ang="0">
                  <a:pos x="5562" y="12716"/>
                </a:cxn>
                <a:cxn ang="0">
                  <a:pos x="6163" y="14020"/>
                </a:cxn>
                <a:cxn ang="0">
                  <a:pos x="6463" y="15080"/>
                </a:cxn>
                <a:cxn ang="0">
                  <a:pos x="6764" y="15895"/>
                </a:cxn>
                <a:cxn ang="0">
                  <a:pos x="9319" y="16139"/>
                </a:cxn>
                <a:cxn ang="0">
                  <a:pos x="13678" y="15324"/>
                </a:cxn>
                <a:cxn ang="0">
                  <a:pos x="13077" y="14509"/>
                </a:cxn>
                <a:cxn ang="0">
                  <a:pos x="13378" y="13857"/>
                </a:cxn>
                <a:cxn ang="0">
                  <a:pos x="13227" y="13368"/>
                </a:cxn>
                <a:cxn ang="0">
                  <a:pos x="12777" y="12390"/>
                </a:cxn>
                <a:cxn ang="0">
                  <a:pos x="12626" y="11086"/>
                </a:cxn>
                <a:cxn ang="0">
                  <a:pos x="12626" y="9945"/>
                </a:cxn>
                <a:cxn ang="0">
                  <a:pos x="12777" y="9292"/>
                </a:cxn>
                <a:cxn ang="0">
                  <a:pos x="13227" y="8640"/>
                </a:cxn>
                <a:cxn ang="0">
                  <a:pos x="13227" y="8070"/>
                </a:cxn>
                <a:cxn ang="0">
                  <a:pos x="13528" y="7173"/>
                </a:cxn>
                <a:cxn ang="0">
                  <a:pos x="13678" y="6603"/>
                </a:cxn>
                <a:cxn ang="0">
                  <a:pos x="13528" y="5950"/>
                </a:cxn>
              </a:cxnLst>
              <a:rect l="0" t="0" r="r" b="b"/>
              <a:pathLst>
                <a:path w="16384" h="16384">
                  <a:moveTo>
                    <a:pt x="13528" y="5950"/>
                  </a:moveTo>
                  <a:lnTo>
                    <a:pt x="13378" y="5706"/>
                  </a:lnTo>
                  <a:lnTo>
                    <a:pt x="13378" y="5380"/>
                  </a:lnTo>
                  <a:lnTo>
                    <a:pt x="13378" y="5135"/>
                  </a:lnTo>
                  <a:lnTo>
                    <a:pt x="13528" y="4972"/>
                  </a:lnTo>
                  <a:lnTo>
                    <a:pt x="13678" y="4809"/>
                  </a:lnTo>
                  <a:lnTo>
                    <a:pt x="14430" y="4728"/>
                  </a:lnTo>
                  <a:lnTo>
                    <a:pt x="14731" y="4646"/>
                  </a:lnTo>
                  <a:lnTo>
                    <a:pt x="14881" y="4483"/>
                  </a:lnTo>
                  <a:lnTo>
                    <a:pt x="15182" y="4239"/>
                  </a:lnTo>
                  <a:lnTo>
                    <a:pt x="15332" y="4157"/>
                  </a:lnTo>
                  <a:lnTo>
                    <a:pt x="15632" y="3994"/>
                  </a:lnTo>
                  <a:lnTo>
                    <a:pt x="15933" y="3750"/>
                  </a:lnTo>
                  <a:lnTo>
                    <a:pt x="16234" y="3424"/>
                  </a:lnTo>
                  <a:lnTo>
                    <a:pt x="16234" y="3260"/>
                  </a:lnTo>
                  <a:lnTo>
                    <a:pt x="16234" y="3016"/>
                  </a:lnTo>
                  <a:lnTo>
                    <a:pt x="16384" y="2853"/>
                  </a:lnTo>
                  <a:lnTo>
                    <a:pt x="16384" y="2690"/>
                  </a:lnTo>
                  <a:lnTo>
                    <a:pt x="16083" y="2445"/>
                  </a:lnTo>
                  <a:lnTo>
                    <a:pt x="15332" y="1793"/>
                  </a:lnTo>
                  <a:lnTo>
                    <a:pt x="15332" y="1467"/>
                  </a:lnTo>
                  <a:lnTo>
                    <a:pt x="15632" y="815"/>
                  </a:lnTo>
                  <a:lnTo>
                    <a:pt x="15482" y="652"/>
                  </a:lnTo>
                  <a:lnTo>
                    <a:pt x="15182" y="245"/>
                  </a:lnTo>
                  <a:lnTo>
                    <a:pt x="15332" y="163"/>
                  </a:lnTo>
                  <a:lnTo>
                    <a:pt x="15482" y="0"/>
                  </a:lnTo>
                  <a:lnTo>
                    <a:pt x="12326" y="408"/>
                  </a:lnTo>
                  <a:lnTo>
                    <a:pt x="6614" y="1223"/>
                  </a:lnTo>
                  <a:lnTo>
                    <a:pt x="1353" y="1956"/>
                  </a:lnTo>
                  <a:lnTo>
                    <a:pt x="0" y="2119"/>
                  </a:lnTo>
                  <a:lnTo>
                    <a:pt x="150" y="2445"/>
                  </a:lnTo>
                  <a:lnTo>
                    <a:pt x="301" y="2527"/>
                  </a:lnTo>
                  <a:lnTo>
                    <a:pt x="150" y="3097"/>
                  </a:lnTo>
                  <a:lnTo>
                    <a:pt x="301" y="3342"/>
                  </a:lnTo>
                  <a:lnTo>
                    <a:pt x="601" y="3424"/>
                  </a:lnTo>
                  <a:lnTo>
                    <a:pt x="752" y="3587"/>
                  </a:lnTo>
                  <a:lnTo>
                    <a:pt x="752" y="4239"/>
                  </a:lnTo>
                  <a:lnTo>
                    <a:pt x="1052" y="4728"/>
                  </a:lnTo>
                  <a:lnTo>
                    <a:pt x="1202" y="4972"/>
                  </a:lnTo>
                  <a:lnTo>
                    <a:pt x="1202" y="5054"/>
                  </a:lnTo>
                  <a:lnTo>
                    <a:pt x="1503" y="5298"/>
                  </a:lnTo>
                  <a:lnTo>
                    <a:pt x="1804" y="5543"/>
                  </a:lnTo>
                  <a:lnTo>
                    <a:pt x="1954" y="5869"/>
                  </a:lnTo>
                  <a:lnTo>
                    <a:pt x="2104" y="6195"/>
                  </a:lnTo>
                  <a:lnTo>
                    <a:pt x="2255" y="6521"/>
                  </a:lnTo>
                  <a:lnTo>
                    <a:pt x="2405" y="6766"/>
                  </a:lnTo>
                  <a:lnTo>
                    <a:pt x="2405" y="7010"/>
                  </a:lnTo>
                  <a:lnTo>
                    <a:pt x="2104" y="7336"/>
                  </a:lnTo>
                  <a:lnTo>
                    <a:pt x="1954" y="7499"/>
                  </a:lnTo>
                  <a:lnTo>
                    <a:pt x="1954" y="7744"/>
                  </a:lnTo>
                  <a:lnTo>
                    <a:pt x="1954" y="8233"/>
                  </a:lnTo>
                  <a:lnTo>
                    <a:pt x="2255" y="8559"/>
                  </a:lnTo>
                  <a:lnTo>
                    <a:pt x="2405" y="8803"/>
                  </a:lnTo>
                  <a:lnTo>
                    <a:pt x="2555" y="8966"/>
                  </a:lnTo>
                  <a:lnTo>
                    <a:pt x="2856" y="9211"/>
                  </a:lnTo>
                  <a:lnTo>
                    <a:pt x="3006" y="9455"/>
                  </a:lnTo>
                  <a:lnTo>
                    <a:pt x="3157" y="9700"/>
                  </a:lnTo>
                  <a:lnTo>
                    <a:pt x="3307" y="9863"/>
                  </a:lnTo>
                  <a:lnTo>
                    <a:pt x="3457" y="9945"/>
                  </a:lnTo>
                  <a:lnTo>
                    <a:pt x="3457" y="10108"/>
                  </a:lnTo>
                  <a:lnTo>
                    <a:pt x="3457" y="10271"/>
                  </a:lnTo>
                  <a:lnTo>
                    <a:pt x="3307" y="10515"/>
                  </a:lnTo>
                  <a:lnTo>
                    <a:pt x="3307" y="10760"/>
                  </a:lnTo>
                  <a:lnTo>
                    <a:pt x="3607" y="11249"/>
                  </a:lnTo>
                  <a:lnTo>
                    <a:pt x="3758" y="11330"/>
                  </a:lnTo>
                  <a:lnTo>
                    <a:pt x="3758" y="11167"/>
                  </a:lnTo>
                  <a:lnTo>
                    <a:pt x="3908" y="11004"/>
                  </a:lnTo>
                  <a:lnTo>
                    <a:pt x="4058" y="10923"/>
                  </a:lnTo>
                  <a:lnTo>
                    <a:pt x="4209" y="10923"/>
                  </a:lnTo>
                  <a:lnTo>
                    <a:pt x="4509" y="10923"/>
                  </a:lnTo>
                  <a:lnTo>
                    <a:pt x="4660" y="11086"/>
                  </a:lnTo>
                  <a:lnTo>
                    <a:pt x="4810" y="11167"/>
                  </a:lnTo>
                  <a:lnTo>
                    <a:pt x="4960" y="11249"/>
                  </a:lnTo>
                  <a:lnTo>
                    <a:pt x="5111" y="11249"/>
                  </a:lnTo>
                  <a:lnTo>
                    <a:pt x="5111" y="11656"/>
                  </a:lnTo>
                  <a:lnTo>
                    <a:pt x="5261" y="11819"/>
                  </a:lnTo>
                  <a:lnTo>
                    <a:pt x="5411" y="12308"/>
                  </a:lnTo>
                  <a:lnTo>
                    <a:pt x="5562" y="12716"/>
                  </a:lnTo>
                  <a:lnTo>
                    <a:pt x="5862" y="13531"/>
                  </a:lnTo>
                  <a:lnTo>
                    <a:pt x="6012" y="13694"/>
                  </a:lnTo>
                  <a:lnTo>
                    <a:pt x="6163" y="14020"/>
                  </a:lnTo>
                  <a:lnTo>
                    <a:pt x="6163" y="14265"/>
                  </a:lnTo>
                  <a:lnTo>
                    <a:pt x="6313" y="14754"/>
                  </a:lnTo>
                  <a:lnTo>
                    <a:pt x="6463" y="15080"/>
                  </a:lnTo>
                  <a:lnTo>
                    <a:pt x="6614" y="15406"/>
                  </a:lnTo>
                  <a:lnTo>
                    <a:pt x="6914" y="15813"/>
                  </a:lnTo>
                  <a:lnTo>
                    <a:pt x="6764" y="15895"/>
                  </a:lnTo>
                  <a:lnTo>
                    <a:pt x="6914" y="16139"/>
                  </a:lnTo>
                  <a:lnTo>
                    <a:pt x="7065" y="16384"/>
                  </a:lnTo>
                  <a:lnTo>
                    <a:pt x="9319" y="16139"/>
                  </a:lnTo>
                  <a:lnTo>
                    <a:pt x="10221" y="16058"/>
                  </a:lnTo>
                  <a:lnTo>
                    <a:pt x="13979" y="15569"/>
                  </a:lnTo>
                  <a:lnTo>
                    <a:pt x="13678" y="15324"/>
                  </a:lnTo>
                  <a:lnTo>
                    <a:pt x="13378" y="15243"/>
                  </a:lnTo>
                  <a:lnTo>
                    <a:pt x="12927" y="14754"/>
                  </a:lnTo>
                  <a:lnTo>
                    <a:pt x="13077" y="14509"/>
                  </a:lnTo>
                  <a:lnTo>
                    <a:pt x="13077" y="14265"/>
                  </a:lnTo>
                  <a:lnTo>
                    <a:pt x="13227" y="14102"/>
                  </a:lnTo>
                  <a:lnTo>
                    <a:pt x="13378" y="13857"/>
                  </a:lnTo>
                  <a:lnTo>
                    <a:pt x="13378" y="13694"/>
                  </a:lnTo>
                  <a:lnTo>
                    <a:pt x="13227" y="13531"/>
                  </a:lnTo>
                  <a:lnTo>
                    <a:pt x="13227" y="13368"/>
                  </a:lnTo>
                  <a:lnTo>
                    <a:pt x="13227" y="13124"/>
                  </a:lnTo>
                  <a:lnTo>
                    <a:pt x="13077" y="12960"/>
                  </a:lnTo>
                  <a:lnTo>
                    <a:pt x="12777" y="12390"/>
                  </a:lnTo>
                  <a:lnTo>
                    <a:pt x="12777" y="12064"/>
                  </a:lnTo>
                  <a:lnTo>
                    <a:pt x="12777" y="11738"/>
                  </a:lnTo>
                  <a:lnTo>
                    <a:pt x="12626" y="11086"/>
                  </a:lnTo>
                  <a:lnTo>
                    <a:pt x="12476" y="10271"/>
                  </a:lnTo>
                  <a:lnTo>
                    <a:pt x="12476" y="10108"/>
                  </a:lnTo>
                  <a:lnTo>
                    <a:pt x="12626" y="9945"/>
                  </a:lnTo>
                  <a:lnTo>
                    <a:pt x="12777" y="9700"/>
                  </a:lnTo>
                  <a:lnTo>
                    <a:pt x="12777" y="9618"/>
                  </a:lnTo>
                  <a:lnTo>
                    <a:pt x="12777" y="9292"/>
                  </a:lnTo>
                  <a:lnTo>
                    <a:pt x="12777" y="9129"/>
                  </a:lnTo>
                  <a:lnTo>
                    <a:pt x="13077" y="8885"/>
                  </a:lnTo>
                  <a:lnTo>
                    <a:pt x="13227" y="8640"/>
                  </a:lnTo>
                  <a:lnTo>
                    <a:pt x="13378" y="8477"/>
                  </a:lnTo>
                  <a:lnTo>
                    <a:pt x="13378" y="8314"/>
                  </a:lnTo>
                  <a:lnTo>
                    <a:pt x="13227" y="8070"/>
                  </a:lnTo>
                  <a:lnTo>
                    <a:pt x="13378" y="7581"/>
                  </a:lnTo>
                  <a:lnTo>
                    <a:pt x="13528" y="7336"/>
                  </a:lnTo>
                  <a:lnTo>
                    <a:pt x="13528" y="7173"/>
                  </a:lnTo>
                  <a:lnTo>
                    <a:pt x="13528" y="7092"/>
                  </a:lnTo>
                  <a:lnTo>
                    <a:pt x="13528" y="6847"/>
                  </a:lnTo>
                  <a:lnTo>
                    <a:pt x="13678" y="6603"/>
                  </a:lnTo>
                  <a:lnTo>
                    <a:pt x="13678" y="6521"/>
                  </a:lnTo>
                  <a:lnTo>
                    <a:pt x="13678" y="6113"/>
                  </a:lnTo>
                  <a:lnTo>
                    <a:pt x="13528" y="595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62" name="Washington"/>
            <p:cNvSpPr>
              <a:spLocks noChangeAspect="1"/>
            </p:cNvSpPr>
            <p:nvPr/>
          </p:nvSpPr>
          <p:spPr bwMode="auto">
            <a:xfrm>
              <a:off x="485" y="623"/>
              <a:ext cx="637" cy="461"/>
            </a:xfrm>
            <a:custGeom>
              <a:avLst/>
              <a:gdLst/>
              <a:ahLst/>
              <a:cxnLst>
                <a:cxn ang="0">
                  <a:pos x="4086" y="5924"/>
                </a:cxn>
                <a:cxn ang="0">
                  <a:pos x="4009" y="5604"/>
                </a:cxn>
                <a:cxn ang="0">
                  <a:pos x="4163" y="5123"/>
                </a:cxn>
                <a:cxn ang="0">
                  <a:pos x="4510" y="4856"/>
                </a:cxn>
                <a:cxn ang="0">
                  <a:pos x="4279" y="4750"/>
                </a:cxn>
                <a:cxn ang="0">
                  <a:pos x="3200" y="5710"/>
                </a:cxn>
                <a:cxn ang="0">
                  <a:pos x="3354" y="6191"/>
                </a:cxn>
                <a:cxn ang="0">
                  <a:pos x="2776" y="6244"/>
                </a:cxn>
                <a:cxn ang="0">
                  <a:pos x="3547" y="5177"/>
                </a:cxn>
                <a:cxn ang="0">
                  <a:pos x="3894" y="4590"/>
                </a:cxn>
                <a:cxn ang="0">
                  <a:pos x="4241" y="4590"/>
                </a:cxn>
                <a:cxn ang="0">
                  <a:pos x="4202" y="3789"/>
                </a:cxn>
                <a:cxn ang="0">
                  <a:pos x="4048" y="3789"/>
                </a:cxn>
                <a:cxn ang="0">
                  <a:pos x="3739" y="3522"/>
                </a:cxn>
                <a:cxn ang="0">
                  <a:pos x="3200" y="3042"/>
                </a:cxn>
                <a:cxn ang="0">
                  <a:pos x="2159" y="2455"/>
                </a:cxn>
                <a:cxn ang="0">
                  <a:pos x="1157" y="1441"/>
                </a:cxn>
                <a:cxn ang="0">
                  <a:pos x="617" y="1014"/>
                </a:cxn>
                <a:cxn ang="0">
                  <a:pos x="308" y="2829"/>
                </a:cxn>
                <a:cxn ang="0">
                  <a:pos x="540" y="4269"/>
                </a:cxn>
                <a:cxn ang="0">
                  <a:pos x="578" y="5764"/>
                </a:cxn>
                <a:cxn ang="0">
                  <a:pos x="732" y="6724"/>
                </a:cxn>
                <a:cxn ang="0">
                  <a:pos x="578" y="7365"/>
                </a:cxn>
                <a:cxn ang="0">
                  <a:pos x="386" y="7578"/>
                </a:cxn>
                <a:cxn ang="0">
                  <a:pos x="617" y="8112"/>
                </a:cxn>
                <a:cxn ang="0">
                  <a:pos x="540" y="8966"/>
                </a:cxn>
                <a:cxn ang="0">
                  <a:pos x="308" y="8432"/>
                </a:cxn>
                <a:cxn ang="0">
                  <a:pos x="77" y="9713"/>
                </a:cxn>
                <a:cxn ang="0">
                  <a:pos x="732" y="10033"/>
                </a:cxn>
                <a:cxn ang="0">
                  <a:pos x="1272" y="10727"/>
                </a:cxn>
                <a:cxn ang="0">
                  <a:pos x="1388" y="11047"/>
                </a:cxn>
                <a:cxn ang="0">
                  <a:pos x="2159" y="12061"/>
                </a:cxn>
                <a:cxn ang="0">
                  <a:pos x="2082" y="13075"/>
                </a:cxn>
                <a:cxn ang="0">
                  <a:pos x="2737" y="14143"/>
                </a:cxn>
                <a:cxn ang="0">
                  <a:pos x="4356" y="14196"/>
                </a:cxn>
                <a:cxn ang="0">
                  <a:pos x="5281" y="14730"/>
                </a:cxn>
                <a:cxn ang="0">
                  <a:pos x="6631" y="14836"/>
                </a:cxn>
                <a:cxn ang="0">
                  <a:pos x="7941" y="15050"/>
                </a:cxn>
                <a:cxn ang="0">
                  <a:pos x="9098" y="14996"/>
                </a:cxn>
                <a:cxn ang="0">
                  <a:pos x="10177" y="14996"/>
                </a:cxn>
                <a:cxn ang="0">
                  <a:pos x="14572" y="16117"/>
                </a:cxn>
                <a:cxn ang="0">
                  <a:pos x="14726" y="14143"/>
                </a:cxn>
                <a:cxn ang="0">
                  <a:pos x="16384" y="4056"/>
                </a:cxn>
                <a:cxn ang="0">
                  <a:pos x="7556" y="961"/>
                </a:cxn>
                <a:cxn ang="0">
                  <a:pos x="4934" y="213"/>
                </a:cxn>
                <a:cxn ang="0">
                  <a:pos x="4973" y="961"/>
                </a:cxn>
                <a:cxn ang="0">
                  <a:pos x="5204" y="1334"/>
                </a:cxn>
                <a:cxn ang="0">
                  <a:pos x="5127" y="1975"/>
                </a:cxn>
                <a:cxn ang="0">
                  <a:pos x="4780" y="2028"/>
                </a:cxn>
                <a:cxn ang="0">
                  <a:pos x="4973" y="2775"/>
                </a:cxn>
                <a:cxn ang="0">
                  <a:pos x="5012" y="3949"/>
                </a:cxn>
                <a:cxn ang="0">
                  <a:pos x="4819" y="4910"/>
                </a:cxn>
                <a:cxn ang="0">
                  <a:pos x="4626" y="5870"/>
                </a:cxn>
                <a:cxn ang="0">
                  <a:pos x="4472" y="6938"/>
                </a:cxn>
                <a:cxn ang="0">
                  <a:pos x="4009" y="6991"/>
                </a:cxn>
                <a:cxn ang="0">
                  <a:pos x="3354" y="7632"/>
                </a:cxn>
                <a:cxn ang="0">
                  <a:pos x="3084" y="7525"/>
                </a:cxn>
                <a:cxn ang="0">
                  <a:pos x="3045" y="7258"/>
                </a:cxn>
                <a:cxn ang="0">
                  <a:pos x="2776" y="6991"/>
                </a:cxn>
                <a:cxn ang="0">
                  <a:pos x="3315" y="6671"/>
                </a:cxn>
                <a:cxn ang="0">
                  <a:pos x="3431" y="6831"/>
                </a:cxn>
                <a:cxn ang="0">
                  <a:pos x="3547" y="6778"/>
                </a:cxn>
                <a:cxn ang="0">
                  <a:pos x="3855" y="7098"/>
                </a:cxn>
              </a:cxnLst>
              <a:rect l="0" t="0" r="r" b="b"/>
              <a:pathLst>
                <a:path w="16384" h="16384">
                  <a:moveTo>
                    <a:pt x="4048" y="6564"/>
                  </a:moveTo>
                  <a:lnTo>
                    <a:pt x="4086" y="6511"/>
                  </a:lnTo>
                  <a:lnTo>
                    <a:pt x="4125" y="6404"/>
                  </a:lnTo>
                  <a:lnTo>
                    <a:pt x="4202" y="6191"/>
                  </a:lnTo>
                  <a:lnTo>
                    <a:pt x="4202" y="6084"/>
                  </a:lnTo>
                  <a:lnTo>
                    <a:pt x="4163" y="5924"/>
                  </a:lnTo>
                  <a:lnTo>
                    <a:pt x="4086" y="5924"/>
                  </a:lnTo>
                  <a:lnTo>
                    <a:pt x="3971" y="5977"/>
                  </a:lnTo>
                  <a:lnTo>
                    <a:pt x="3855" y="5924"/>
                  </a:lnTo>
                  <a:lnTo>
                    <a:pt x="3894" y="5870"/>
                  </a:lnTo>
                  <a:lnTo>
                    <a:pt x="3971" y="5817"/>
                  </a:lnTo>
                  <a:lnTo>
                    <a:pt x="3932" y="5764"/>
                  </a:lnTo>
                  <a:lnTo>
                    <a:pt x="3932" y="5550"/>
                  </a:lnTo>
                  <a:lnTo>
                    <a:pt x="4009" y="5604"/>
                  </a:lnTo>
                  <a:lnTo>
                    <a:pt x="4009" y="5764"/>
                  </a:lnTo>
                  <a:lnTo>
                    <a:pt x="4086" y="5764"/>
                  </a:lnTo>
                  <a:lnTo>
                    <a:pt x="4125" y="5604"/>
                  </a:lnTo>
                  <a:lnTo>
                    <a:pt x="4125" y="5497"/>
                  </a:lnTo>
                  <a:lnTo>
                    <a:pt x="4125" y="5283"/>
                  </a:lnTo>
                  <a:lnTo>
                    <a:pt x="4086" y="5177"/>
                  </a:lnTo>
                  <a:lnTo>
                    <a:pt x="4163" y="5123"/>
                  </a:lnTo>
                  <a:lnTo>
                    <a:pt x="4202" y="5283"/>
                  </a:lnTo>
                  <a:lnTo>
                    <a:pt x="4279" y="5283"/>
                  </a:lnTo>
                  <a:lnTo>
                    <a:pt x="4356" y="5123"/>
                  </a:lnTo>
                  <a:lnTo>
                    <a:pt x="4395" y="5230"/>
                  </a:lnTo>
                  <a:lnTo>
                    <a:pt x="4510" y="5177"/>
                  </a:lnTo>
                  <a:lnTo>
                    <a:pt x="4472" y="4963"/>
                  </a:lnTo>
                  <a:lnTo>
                    <a:pt x="4510" y="4856"/>
                  </a:lnTo>
                  <a:lnTo>
                    <a:pt x="4510" y="4643"/>
                  </a:lnTo>
                  <a:lnTo>
                    <a:pt x="4433" y="4483"/>
                  </a:lnTo>
                  <a:lnTo>
                    <a:pt x="4356" y="4323"/>
                  </a:lnTo>
                  <a:lnTo>
                    <a:pt x="4356" y="4483"/>
                  </a:lnTo>
                  <a:lnTo>
                    <a:pt x="4395" y="4696"/>
                  </a:lnTo>
                  <a:lnTo>
                    <a:pt x="4356" y="4856"/>
                  </a:lnTo>
                  <a:lnTo>
                    <a:pt x="4279" y="4750"/>
                  </a:lnTo>
                  <a:lnTo>
                    <a:pt x="4163" y="4856"/>
                  </a:lnTo>
                  <a:lnTo>
                    <a:pt x="4009" y="5017"/>
                  </a:lnTo>
                  <a:lnTo>
                    <a:pt x="3817" y="5337"/>
                  </a:lnTo>
                  <a:lnTo>
                    <a:pt x="3624" y="5390"/>
                  </a:lnTo>
                  <a:lnTo>
                    <a:pt x="3470" y="5444"/>
                  </a:lnTo>
                  <a:lnTo>
                    <a:pt x="3277" y="5604"/>
                  </a:lnTo>
                  <a:lnTo>
                    <a:pt x="3200" y="5710"/>
                  </a:lnTo>
                  <a:lnTo>
                    <a:pt x="3123" y="5817"/>
                  </a:lnTo>
                  <a:lnTo>
                    <a:pt x="3084" y="5870"/>
                  </a:lnTo>
                  <a:lnTo>
                    <a:pt x="2930" y="6084"/>
                  </a:lnTo>
                  <a:lnTo>
                    <a:pt x="2930" y="6191"/>
                  </a:lnTo>
                  <a:lnTo>
                    <a:pt x="3045" y="6244"/>
                  </a:lnTo>
                  <a:lnTo>
                    <a:pt x="3123" y="6244"/>
                  </a:lnTo>
                  <a:lnTo>
                    <a:pt x="3354" y="6191"/>
                  </a:lnTo>
                  <a:lnTo>
                    <a:pt x="3470" y="6244"/>
                  </a:lnTo>
                  <a:lnTo>
                    <a:pt x="3315" y="6297"/>
                  </a:lnTo>
                  <a:lnTo>
                    <a:pt x="3238" y="6351"/>
                  </a:lnTo>
                  <a:lnTo>
                    <a:pt x="3007" y="6404"/>
                  </a:lnTo>
                  <a:lnTo>
                    <a:pt x="2930" y="6351"/>
                  </a:lnTo>
                  <a:lnTo>
                    <a:pt x="2814" y="6351"/>
                  </a:lnTo>
                  <a:lnTo>
                    <a:pt x="2776" y="6244"/>
                  </a:lnTo>
                  <a:lnTo>
                    <a:pt x="2853" y="6031"/>
                  </a:lnTo>
                  <a:lnTo>
                    <a:pt x="2968" y="5764"/>
                  </a:lnTo>
                  <a:lnTo>
                    <a:pt x="3161" y="5497"/>
                  </a:lnTo>
                  <a:lnTo>
                    <a:pt x="3200" y="5390"/>
                  </a:lnTo>
                  <a:lnTo>
                    <a:pt x="3277" y="5283"/>
                  </a:lnTo>
                  <a:lnTo>
                    <a:pt x="3354" y="5283"/>
                  </a:lnTo>
                  <a:lnTo>
                    <a:pt x="3547" y="5177"/>
                  </a:lnTo>
                  <a:lnTo>
                    <a:pt x="3624" y="4963"/>
                  </a:lnTo>
                  <a:lnTo>
                    <a:pt x="3701" y="4963"/>
                  </a:lnTo>
                  <a:lnTo>
                    <a:pt x="3701" y="4803"/>
                  </a:lnTo>
                  <a:lnTo>
                    <a:pt x="3739" y="4643"/>
                  </a:lnTo>
                  <a:lnTo>
                    <a:pt x="3817" y="4803"/>
                  </a:lnTo>
                  <a:lnTo>
                    <a:pt x="3855" y="4696"/>
                  </a:lnTo>
                  <a:lnTo>
                    <a:pt x="3894" y="4590"/>
                  </a:lnTo>
                  <a:lnTo>
                    <a:pt x="3932" y="4750"/>
                  </a:lnTo>
                  <a:lnTo>
                    <a:pt x="3855" y="4910"/>
                  </a:lnTo>
                  <a:lnTo>
                    <a:pt x="3971" y="4910"/>
                  </a:lnTo>
                  <a:lnTo>
                    <a:pt x="4009" y="4750"/>
                  </a:lnTo>
                  <a:lnTo>
                    <a:pt x="4125" y="4750"/>
                  </a:lnTo>
                  <a:lnTo>
                    <a:pt x="4163" y="4643"/>
                  </a:lnTo>
                  <a:lnTo>
                    <a:pt x="4241" y="4590"/>
                  </a:lnTo>
                  <a:lnTo>
                    <a:pt x="4241" y="4483"/>
                  </a:lnTo>
                  <a:lnTo>
                    <a:pt x="4241" y="4269"/>
                  </a:lnTo>
                  <a:lnTo>
                    <a:pt x="4356" y="4056"/>
                  </a:lnTo>
                  <a:lnTo>
                    <a:pt x="4356" y="3736"/>
                  </a:lnTo>
                  <a:lnTo>
                    <a:pt x="4318" y="3629"/>
                  </a:lnTo>
                  <a:lnTo>
                    <a:pt x="4241" y="3896"/>
                  </a:lnTo>
                  <a:lnTo>
                    <a:pt x="4202" y="3789"/>
                  </a:lnTo>
                  <a:lnTo>
                    <a:pt x="4086" y="3896"/>
                  </a:lnTo>
                  <a:lnTo>
                    <a:pt x="4125" y="3629"/>
                  </a:lnTo>
                  <a:lnTo>
                    <a:pt x="4241" y="3576"/>
                  </a:lnTo>
                  <a:lnTo>
                    <a:pt x="4202" y="3416"/>
                  </a:lnTo>
                  <a:lnTo>
                    <a:pt x="4048" y="3416"/>
                  </a:lnTo>
                  <a:lnTo>
                    <a:pt x="3971" y="3576"/>
                  </a:lnTo>
                  <a:lnTo>
                    <a:pt x="4048" y="3789"/>
                  </a:lnTo>
                  <a:lnTo>
                    <a:pt x="3894" y="3949"/>
                  </a:lnTo>
                  <a:lnTo>
                    <a:pt x="3855" y="3896"/>
                  </a:lnTo>
                  <a:lnTo>
                    <a:pt x="3932" y="3789"/>
                  </a:lnTo>
                  <a:lnTo>
                    <a:pt x="3855" y="3682"/>
                  </a:lnTo>
                  <a:lnTo>
                    <a:pt x="3855" y="3522"/>
                  </a:lnTo>
                  <a:lnTo>
                    <a:pt x="3739" y="3469"/>
                  </a:lnTo>
                  <a:lnTo>
                    <a:pt x="3739" y="3522"/>
                  </a:lnTo>
                  <a:lnTo>
                    <a:pt x="3662" y="3629"/>
                  </a:lnTo>
                  <a:lnTo>
                    <a:pt x="3624" y="3469"/>
                  </a:lnTo>
                  <a:lnTo>
                    <a:pt x="3624" y="3362"/>
                  </a:lnTo>
                  <a:lnTo>
                    <a:pt x="3585" y="3202"/>
                  </a:lnTo>
                  <a:lnTo>
                    <a:pt x="3470" y="3042"/>
                  </a:lnTo>
                  <a:lnTo>
                    <a:pt x="3354" y="3149"/>
                  </a:lnTo>
                  <a:lnTo>
                    <a:pt x="3200" y="3042"/>
                  </a:lnTo>
                  <a:lnTo>
                    <a:pt x="3084" y="3042"/>
                  </a:lnTo>
                  <a:lnTo>
                    <a:pt x="2930" y="2935"/>
                  </a:lnTo>
                  <a:lnTo>
                    <a:pt x="2737" y="2775"/>
                  </a:lnTo>
                  <a:lnTo>
                    <a:pt x="2660" y="2775"/>
                  </a:lnTo>
                  <a:lnTo>
                    <a:pt x="2544" y="2668"/>
                  </a:lnTo>
                  <a:lnTo>
                    <a:pt x="2429" y="2508"/>
                  </a:lnTo>
                  <a:lnTo>
                    <a:pt x="2159" y="2455"/>
                  </a:lnTo>
                  <a:lnTo>
                    <a:pt x="1889" y="2295"/>
                  </a:lnTo>
                  <a:lnTo>
                    <a:pt x="1619" y="2028"/>
                  </a:lnTo>
                  <a:lnTo>
                    <a:pt x="1619" y="1921"/>
                  </a:lnTo>
                  <a:lnTo>
                    <a:pt x="1465" y="1761"/>
                  </a:lnTo>
                  <a:lnTo>
                    <a:pt x="1349" y="1654"/>
                  </a:lnTo>
                  <a:lnTo>
                    <a:pt x="1272" y="1494"/>
                  </a:lnTo>
                  <a:lnTo>
                    <a:pt x="1157" y="1441"/>
                  </a:lnTo>
                  <a:lnTo>
                    <a:pt x="1002" y="1227"/>
                  </a:lnTo>
                  <a:lnTo>
                    <a:pt x="887" y="1014"/>
                  </a:lnTo>
                  <a:lnTo>
                    <a:pt x="732" y="854"/>
                  </a:lnTo>
                  <a:lnTo>
                    <a:pt x="617" y="801"/>
                  </a:lnTo>
                  <a:lnTo>
                    <a:pt x="540" y="801"/>
                  </a:lnTo>
                  <a:lnTo>
                    <a:pt x="540" y="907"/>
                  </a:lnTo>
                  <a:lnTo>
                    <a:pt x="617" y="1014"/>
                  </a:lnTo>
                  <a:lnTo>
                    <a:pt x="540" y="1227"/>
                  </a:lnTo>
                  <a:lnTo>
                    <a:pt x="424" y="1441"/>
                  </a:lnTo>
                  <a:lnTo>
                    <a:pt x="308" y="1654"/>
                  </a:lnTo>
                  <a:lnTo>
                    <a:pt x="308" y="2028"/>
                  </a:lnTo>
                  <a:lnTo>
                    <a:pt x="231" y="2402"/>
                  </a:lnTo>
                  <a:lnTo>
                    <a:pt x="308" y="2615"/>
                  </a:lnTo>
                  <a:lnTo>
                    <a:pt x="308" y="2829"/>
                  </a:lnTo>
                  <a:lnTo>
                    <a:pt x="386" y="3042"/>
                  </a:lnTo>
                  <a:lnTo>
                    <a:pt x="463" y="3149"/>
                  </a:lnTo>
                  <a:lnTo>
                    <a:pt x="501" y="3202"/>
                  </a:lnTo>
                  <a:lnTo>
                    <a:pt x="501" y="3416"/>
                  </a:lnTo>
                  <a:lnTo>
                    <a:pt x="578" y="3522"/>
                  </a:lnTo>
                  <a:lnTo>
                    <a:pt x="540" y="3789"/>
                  </a:lnTo>
                  <a:lnTo>
                    <a:pt x="540" y="4269"/>
                  </a:lnTo>
                  <a:lnTo>
                    <a:pt x="540" y="4483"/>
                  </a:lnTo>
                  <a:lnTo>
                    <a:pt x="501" y="4590"/>
                  </a:lnTo>
                  <a:lnTo>
                    <a:pt x="463" y="4696"/>
                  </a:lnTo>
                  <a:lnTo>
                    <a:pt x="463" y="5070"/>
                  </a:lnTo>
                  <a:lnTo>
                    <a:pt x="463" y="5390"/>
                  </a:lnTo>
                  <a:lnTo>
                    <a:pt x="540" y="5550"/>
                  </a:lnTo>
                  <a:lnTo>
                    <a:pt x="578" y="5764"/>
                  </a:lnTo>
                  <a:lnTo>
                    <a:pt x="540" y="6031"/>
                  </a:lnTo>
                  <a:lnTo>
                    <a:pt x="501" y="6511"/>
                  </a:lnTo>
                  <a:lnTo>
                    <a:pt x="424" y="6884"/>
                  </a:lnTo>
                  <a:lnTo>
                    <a:pt x="463" y="6991"/>
                  </a:lnTo>
                  <a:lnTo>
                    <a:pt x="501" y="6991"/>
                  </a:lnTo>
                  <a:lnTo>
                    <a:pt x="578" y="6724"/>
                  </a:lnTo>
                  <a:lnTo>
                    <a:pt x="732" y="6724"/>
                  </a:lnTo>
                  <a:lnTo>
                    <a:pt x="732" y="6884"/>
                  </a:lnTo>
                  <a:lnTo>
                    <a:pt x="771" y="6991"/>
                  </a:lnTo>
                  <a:lnTo>
                    <a:pt x="964" y="7045"/>
                  </a:lnTo>
                  <a:lnTo>
                    <a:pt x="1118" y="7205"/>
                  </a:lnTo>
                  <a:lnTo>
                    <a:pt x="887" y="7311"/>
                  </a:lnTo>
                  <a:lnTo>
                    <a:pt x="655" y="7311"/>
                  </a:lnTo>
                  <a:lnTo>
                    <a:pt x="578" y="7365"/>
                  </a:lnTo>
                  <a:lnTo>
                    <a:pt x="578" y="7472"/>
                  </a:lnTo>
                  <a:lnTo>
                    <a:pt x="540" y="7578"/>
                  </a:lnTo>
                  <a:lnTo>
                    <a:pt x="463" y="7472"/>
                  </a:lnTo>
                  <a:lnTo>
                    <a:pt x="463" y="7258"/>
                  </a:lnTo>
                  <a:lnTo>
                    <a:pt x="424" y="7205"/>
                  </a:lnTo>
                  <a:lnTo>
                    <a:pt x="386" y="7311"/>
                  </a:lnTo>
                  <a:lnTo>
                    <a:pt x="386" y="7578"/>
                  </a:lnTo>
                  <a:lnTo>
                    <a:pt x="386" y="7738"/>
                  </a:lnTo>
                  <a:lnTo>
                    <a:pt x="308" y="7952"/>
                  </a:lnTo>
                  <a:lnTo>
                    <a:pt x="347" y="8059"/>
                  </a:lnTo>
                  <a:lnTo>
                    <a:pt x="424" y="8059"/>
                  </a:lnTo>
                  <a:lnTo>
                    <a:pt x="501" y="8165"/>
                  </a:lnTo>
                  <a:lnTo>
                    <a:pt x="578" y="8059"/>
                  </a:lnTo>
                  <a:lnTo>
                    <a:pt x="617" y="8112"/>
                  </a:lnTo>
                  <a:lnTo>
                    <a:pt x="655" y="8112"/>
                  </a:lnTo>
                  <a:lnTo>
                    <a:pt x="732" y="8059"/>
                  </a:lnTo>
                  <a:lnTo>
                    <a:pt x="810" y="8272"/>
                  </a:lnTo>
                  <a:lnTo>
                    <a:pt x="655" y="8379"/>
                  </a:lnTo>
                  <a:lnTo>
                    <a:pt x="578" y="8486"/>
                  </a:lnTo>
                  <a:lnTo>
                    <a:pt x="501" y="8486"/>
                  </a:lnTo>
                  <a:lnTo>
                    <a:pt x="540" y="8966"/>
                  </a:lnTo>
                  <a:lnTo>
                    <a:pt x="463" y="9073"/>
                  </a:lnTo>
                  <a:lnTo>
                    <a:pt x="424" y="9286"/>
                  </a:lnTo>
                  <a:lnTo>
                    <a:pt x="308" y="9500"/>
                  </a:lnTo>
                  <a:lnTo>
                    <a:pt x="193" y="9500"/>
                  </a:lnTo>
                  <a:lnTo>
                    <a:pt x="347" y="8699"/>
                  </a:lnTo>
                  <a:lnTo>
                    <a:pt x="347" y="8486"/>
                  </a:lnTo>
                  <a:lnTo>
                    <a:pt x="308" y="8432"/>
                  </a:lnTo>
                  <a:lnTo>
                    <a:pt x="231" y="8432"/>
                  </a:lnTo>
                  <a:lnTo>
                    <a:pt x="193" y="8806"/>
                  </a:lnTo>
                  <a:lnTo>
                    <a:pt x="154" y="9073"/>
                  </a:lnTo>
                  <a:lnTo>
                    <a:pt x="39" y="9446"/>
                  </a:lnTo>
                  <a:lnTo>
                    <a:pt x="0" y="9660"/>
                  </a:lnTo>
                  <a:lnTo>
                    <a:pt x="39" y="9766"/>
                  </a:lnTo>
                  <a:lnTo>
                    <a:pt x="77" y="9713"/>
                  </a:lnTo>
                  <a:lnTo>
                    <a:pt x="193" y="9820"/>
                  </a:lnTo>
                  <a:lnTo>
                    <a:pt x="231" y="9980"/>
                  </a:lnTo>
                  <a:lnTo>
                    <a:pt x="308" y="10033"/>
                  </a:lnTo>
                  <a:lnTo>
                    <a:pt x="424" y="10033"/>
                  </a:lnTo>
                  <a:lnTo>
                    <a:pt x="501" y="10033"/>
                  </a:lnTo>
                  <a:lnTo>
                    <a:pt x="617" y="10087"/>
                  </a:lnTo>
                  <a:lnTo>
                    <a:pt x="732" y="10033"/>
                  </a:lnTo>
                  <a:lnTo>
                    <a:pt x="771" y="10140"/>
                  </a:lnTo>
                  <a:lnTo>
                    <a:pt x="848" y="10247"/>
                  </a:lnTo>
                  <a:lnTo>
                    <a:pt x="1002" y="10300"/>
                  </a:lnTo>
                  <a:lnTo>
                    <a:pt x="1157" y="10353"/>
                  </a:lnTo>
                  <a:lnTo>
                    <a:pt x="1272" y="10460"/>
                  </a:lnTo>
                  <a:lnTo>
                    <a:pt x="1311" y="10620"/>
                  </a:lnTo>
                  <a:lnTo>
                    <a:pt x="1272" y="10727"/>
                  </a:lnTo>
                  <a:lnTo>
                    <a:pt x="1195" y="10674"/>
                  </a:lnTo>
                  <a:lnTo>
                    <a:pt x="1157" y="10567"/>
                  </a:lnTo>
                  <a:lnTo>
                    <a:pt x="1118" y="10727"/>
                  </a:lnTo>
                  <a:lnTo>
                    <a:pt x="1157" y="10780"/>
                  </a:lnTo>
                  <a:lnTo>
                    <a:pt x="1195" y="10940"/>
                  </a:lnTo>
                  <a:lnTo>
                    <a:pt x="1272" y="10994"/>
                  </a:lnTo>
                  <a:lnTo>
                    <a:pt x="1388" y="11047"/>
                  </a:lnTo>
                  <a:lnTo>
                    <a:pt x="1465" y="10994"/>
                  </a:lnTo>
                  <a:lnTo>
                    <a:pt x="1542" y="10994"/>
                  </a:lnTo>
                  <a:lnTo>
                    <a:pt x="1619" y="10994"/>
                  </a:lnTo>
                  <a:lnTo>
                    <a:pt x="1735" y="11047"/>
                  </a:lnTo>
                  <a:lnTo>
                    <a:pt x="1966" y="11367"/>
                  </a:lnTo>
                  <a:lnTo>
                    <a:pt x="2082" y="11634"/>
                  </a:lnTo>
                  <a:lnTo>
                    <a:pt x="2159" y="12061"/>
                  </a:lnTo>
                  <a:lnTo>
                    <a:pt x="2197" y="12275"/>
                  </a:lnTo>
                  <a:lnTo>
                    <a:pt x="2159" y="12488"/>
                  </a:lnTo>
                  <a:lnTo>
                    <a:pt x="2159" y="12648"/>
                  </a:lnTo>
                  <a:lnTo>
                    <a:pt x="2120" y="12755"/>
                  </a:lnTo>
                  <a:lnTo>
                    <a:pt x="2120" y="12862"/>
                  </a:lnTo>
                  <a:lnTo>
                    <a:pt x="2120" y="12968"/>
                  </a:lnTo>
                  <a:lnTo>
                    <a:pt x="2082" y="13075"/>
                  </a:lnTo>
                  <a:lnTo>
                    <a:pt x="2043" y="13182"/>
                  </a:lnTo>
                  <a:lnTo>
                    <a:pt x="2043" y="13289"/>
                  </a:lnTo>
                  <a:lnTo>
                    <a:pt x="2043" y="13502"/>
                  </a:lnTo>
                  <a:lnTo>
                    <a:pt x="2082" y="13609"/>
                  </a:lnTo>
                  <a:lnTo>
                    <a:pt x="2236" y="13822"/>
                  </a:lnTo>
                  <a:lnTo>
                    <a:pt x="2544" y="14036"/>
                  </a:lnTo>
                  <a:lnTo>
                    <a:pt x="2737" y="14143"/>
                  </a:lnTo>
                  <a:lnTo>
                    <a:pt x="2853" y="14303"/>
                  </a:lnTo>
                  <a:lnTo>
                    <a:pt x="3007" y="14303"/>
                  </a:lnTo>
                  <a:lnTo>
                    <a:pt x="3778" y="14196"/>
                  </a:lnTo>
                  <a:lnTo>
                    <a:pt x="3855" y="14089"/>
                  </a:lnTo>
                  <a:lnTo>
                    <a:pt x="4009" y="14036"/>
                  </a:lnTo>
                  <a:lnTo>
                    <a:pt x="4125" y="14089"/>
                  </a:lnTo>
                  <a:lnTo>
                    <a:pt x="4356" y="14196"/>
                  </a:lnTo>
                  <a:lnTo>
                    <a:pt x="4588" y="14196"/>
                  </a:lnTo>
                  <a:lnTo>
                    <a:pt x="4665" y="14249"/>
                  </a:lnTo>
                  <a:lnTo>
                    <a:pt x="4857" y="14356"/>
                  </a:lnTo>
                  <a:lnTo>
                    <a:pt x="4973" y="14409"/>
                  </a:lnTo>
                  <a:lnTo>
                    <a:pt x="5089" y="14463"/>
                  </a:lnTo>
                  <a:lnTo>
                    <a:pt x="5166" y="14569"/>
                  </a:lnTo>
                  <a:lnTo>
                    <a:pt x="5281" y="14730"/>
                  </a:lnTo>
                  <a:lnTo>
                    <a:pt x="5320" y="14943"/>
                  </a:lnTo>
                  <a:lnTo>
                    <a:pt x="5436" y="14943"/>
                  </a:lnTo>
                  <a:lnTo>
                    <a:pt x="5590" y="14836"/>
                  </a:lnTo>
                  <a:lnTo>
                    <a:pt x="5821" y="14943"/>
                  </a:lnTo>
                  <a:lnTo>
                    <a:pt x="5937" y="14996"/>
                  </a:lnTo>
                  <a:lnTo>
                    <a:pt x="6515" y="14836"/>
                  </a:lnTo>
                  <a:lnTo>
                    <a:pt x="6631" y="14836"/>
                  </a:lnTo>
                  <a:lnTo>
                    <a:pt x="6708" y="14943"/>
                  </a:lnTo>
                  <a:lnTo>
                    <a:pt x="6785" y="15050"/>
                  </a:lnTo>
                  <a:lnTo>
                    <a:pt x="6901" y="15157"/>
                  </a:lnTo>
                  <a:lnTo>
                    <a:pt x="7440" y="15157"/>
                  </a:lnTo>
                  <a:lnTo>
                    <a:pt x="7633" y="15050"/>
                  </a:lnTo>
                  <a:lnTo>
                    <a:pt x="7787" y="15050"/>
                  </a:lnTo>
                  <a:lnTo>
                    <a:pt x="7941" y="15050"/>
                  </a:lnTo>
                  <a:lnTo>
                    <a:pt x="8250" y="14996"/>
                  </a:lnTo>
                  <a:lnTo>
                    <a:pt x="8327" y="15050"/>
                  </a:lnTo>
                  <a:lnTo>
                    <a:pt x="8635" y="15050"/>
                  </a:lnTo>
                  <a:lnTo>
                    <a:pt x="8751" y="14996"/>
                  </a:lnTo>
                  <a:lnTo>
                    <a:pt x="8867" y="14890"/>
                  </a:lnTo>
                  <a:lnTo>
                    <a:pt x="8982" y="14890"/>
                  </a:lnTo>
                  <a:lnTo>
                    <a:pt x="9098" y="14996"/>
                  </a:lnTo>
                  <a:lnTo>
                    <a:pt x="9214" y="15050"/>
                  </a:lnTo>
                  <a:lnTo>
                    <a:pt x="9329" y="15050"/>
                  </a:lnTo>
                  <a:lnTo>
                    <a:pt x="9445" y="14996"/>
                  </a:lnTo>
                  <a:lnTo>
                    <a:pt x="9599" y="15103"/>
                  </a:lnTo>
                  <a:lnTo>
                    <a:pt x="9753" y="15157"/>
                  </a:lnTo>
                  <a:lnTo>
                    <a:pt x="10023" y="15103"/>
                  </a:lnTo>
                  <a:lnTo>
                    <a:pt x="10177" y="14996"/>
                  </a:lnTo>
                  <a:lnTo>
                    <a:pt x="10254" y="14996"/>
                  </a:lnTo>
                  <a:lnTo>
                    <a:pt x="12298" y="15637"/>
                  </a:lnTo>
                  <a:lnTo>
                    <a:pt x="12336" y="15690"/>
                  </a:lnTo>
                  <a:lnTo>
                    <a:pt x="13107" y="15904"/>
                  </a:lnTo>
                  <a:lnTo>
                    <a:pt x="13416" y="16010"/>
                  </a:lnTo>
                  <a:lnTo>
                    <a:pt x="14572" y="16384"/>
                  </a:lnTo>
                  <a:lnTo>
                    <a:pt x="14572" y="16117"/>
                  </a:lnTo>
                  <a:lnTo>
                    <a:pt x="14688" y="15690"/>
                  </a:lnTo>
                  <a:lnTo>
                    <a:pt x="14649" y="15530"/>
                  </a:lnTo>
                  <a:lnTo>
                    <a:pt x="14649" y="15263"/>
                  </a:lnTo>
                  <a:lnTo>
                    <a:pt x="14572" y="14943"/>
                  </a:lnTo>
                  <a:lnTo>
                    <a:pt x="14611" y="14783"/>
                  </a:lnTo>
                  <a:lnTo>
                    <a:pt x="14649" y="14569"/>
                  </a:lnTo>
                  <a:lnTo>
                    <a:pt x="14726" y="14143"/>
                  </a:lnTo>
                  <a:lnTo>
                    <a:pt x="15112" y="11688"/>
                  </a:lnTo>
                  <a:lnTo>
                    <a:pt x="15189" y="11207"/>
                  </a:lnTo>
                  <a:lnTo>
                    <a:pt x="15266" y="10727"/>
                  </a:lnTo>
                  <a:lnTo>
                    <a:pt x="15652" y="8272"/>
                  </a:lnTo>
                  <a:lnTo>
                    <a:pt x="15729" y="7952"/>
                  </a:lnTo>
                  <a:lnTo>
                    <a:pt x="16268" y="4696"/>
                  </a:lnTo>
                  <a:lnTo>
                    <a:pt x="16384" y="4056"/>
                  </a:lnTo>
                  <a:lnTo>
                    <a:pt x="15574" y="3736"/>
                  </a:lnTo>
                  <a:lnTo>
                    <a:pt x="13994" y="3309"/>
                  </a:lnTo>
                  <a:lnTo>
                    <a:pt x="12722" y="2829"/>
                  </a:lnTo>
                  <a:lnTo>
                    <a:pt x="11719" y="2508"/>
                  </a:lnTo>
                  <a:lnTo>
                    <a:pt x="10139" y="1921"/>
                  </a:lnTo>
                  <a:lnTo>
                    <a:pt x="8674" y="1388"/>
                  </a:lnTo>
                  <a:lnTo>
                    <a:pt x="7556" y="961"/>
                  </a:lnTo>
                  <a:lnTo>
                    <a:pt x="6207" y="480"/>
                  </a:lnTo>
                  <a:lnTo>
                    <a:pt x="4973" y="0"/>
                  </a:lnTo>
                  <a:lnTo>
                    <a:pt x="4973" y="107"/>
                  </a:lnTo>
                  <a:lnTo>
                    <a:pt x="4896" y="53"/>
                  </a:lnTo>
                  <a:lnTo>
                    <a:pt x="4857" y="53"/>
                  </a:lnTo>
                  <a:lnTo>
                    <a:pt x="4857" y="160"/>
                  </a:lnTo>
                  <a:lnTo>
                    <a:pt x="4934" y="213"/>
                  </a:lnTo>
                  <a:lnTo>
                    <a:pt x="4934" y="320"/>
                  </a:lnTo>
                  <a:lnTo>
                    <a:pt x="4857" y="320"/>
                  </a:lnTo>
                  <a:lnTo>
                    <a:pt x="4819" y="427"/>
                  </a:lnTo>
                  <a:lnTo>
                    <a:pt x="4896" y="534"/>
                  </a:lnTo>
                  <a:lnTo>
                    <a:pt x="4934" y="640"/>
                  </a:lnTo>
                  <a:lnTo>
                    <a:pt x="4896" y="854"/>
                  </a:lnTo>
                  <a:lnTo>
                    <a:pt x="4973" y="961"/>
                  </a:lnTo>
                  <a:lnTo>
                    <a:pt x="4934" y="1121"/>
                  </a:lnTo>
                  <a:lnTo>
                    <a:pt x="5012" y="1174"/>
                  </a:lnTo>
                  <a:lnTo>
                    <a:pt x="5127" y="1014"/>
                  </a:lnTo>
                  <a:lnTo>
                    <a:pt x="5204" y="1067"/>
                  </a:lnTo>
                  <a:lnTo>
                    <a:pt x="5281" y="1174"/>
                  </a:lnTo>
                  <a:lnTo>
                    <a:pt x="5281" y="1281"/>
                  </a:lnTo>
                  <a:lnTo>
                    <a:pt x="5204" y="1334"/>
                  </a:lnTo>
                  <a:lnTo>
                    <a:pt x="5281" y="1441"/>
                  </a:lnTo>
                  <a:lnTo>
                    <a:pt x="5243" y="1494"/>
                  </a:lnTo>
                  <a:lnTo>
                    <a:pt x="5204" y="1601"/>
                  </a:lnTo>
                  <a:lnTo>
                    <a:pt x="5243" y="1708"/>
                  </a:lnTo>
                  <a:lnTo>
                    <a:pt x="5281" y="1815"/>
                  </a:lnTo>
                  <a:lnTo>
                    <a:pt x="5243" y="1975"/>
                  </a:lnTo>
                  <a:lnTo>
                    <a:pt x="5127" y="1975"/>
                  </a:lnTo>
                  <a:lnTo>
                    <a:pt x="5127" y="2135"/>
                  </a:lnTo>
                  <a:lnTo>
                    <a:pt x="5050" y="2402"/>
                  </a:lnTo>
                  <a:lnTo>
                    <a:pt x="5012" y="2402"/>
                  </a:lnTo>
                  <a:lnTo>
                    <a:pt x="4973" y="2241"/>
                  </a:lnTo>
                  <a:lnTo>
                    <a:pt x="4857" y="2295"/>
                  </a:lnTo>
                  <a:lnTo>
                    <a:pt x="4857" y="2135"/>
                  </a:lnTo>
                  <a:lnTo>
                    <a:pt x="4780" y="2028"/>
                  </a:lnTo>
                  <a:lnTo>
                    <a:pt x="4703" y="2135"/>
                  </a:lnTo>
                  <a:lnTo>
                    <a:pt x="4742" y="2295"/>
                  </a:lnTo>
                  <a:lnTo>
                    <a:pt x="4703" y="2402"/>
                  </a:lnTo>
                  <a:lnTo>
                    <a:pt x="4780" y="2455"/>
                  </a:lnTo>
                  <a:lnTo>
                    <a:pt x="4896" y="2455"/>
                  </a:lnTo>
                  <a:lnTo>
                    <a:pt x="4857" y="2668"/>
                  </a:lnTo>
                  <a:lnTo>
                    <a:pt x="4973" y="2775"/>
                  </a:lnTo>
                  <a:lnTo>
                    <a:pt x="5012" y="2882"/>
                  </a:lnTo>
                  <a:lnTo>
                    <a:pt x="5089" y="3042"/>
                  </a:lnTo>
                  <a:lnTo>
                    <a:pt x="5127" y="3095"/>
                  </a:lnTo>
                  <a:lnTo>
                    <a:pt x="5127" y="3255"/>
                  </a:lnTo>
                  <a:lnTo>
                    <a:pt x="5089" y="3362"/>
                  </a:lnTo>
                  <a:lnTo>
                    <a:pt x="5050" y="3629"/>
                  </a:lnTo>
                  <a:lnTo>
                    <a:pt x="5012" y="3949"/>
                  </a:lnTo>
                  <a:lnTo>
                    <a:pt x="5127" y="4216"/>
                  </a:lnTo>
                  <a:lnTo>
                    <a:pt x="5281" y="4269"/>
                  </a:lnTo>
                  <a:lnTo>
                    <a:pt x="5204" y="4376"/>
                  </a:lnTo>
                  <a:lnTo>
                    <a:pt x="5166" y="4483"/>
                  </a:lnTo>
                  <a:lnTo>
                    <a:pt x="5012" y="4536"/>
                  </a:lnTo>
                  <a:lnTo>
                    <a:pt x="4934" y="4696"/>
                  </a:lnTo>
                  <a:lnTo>
                    <a:pt x="4819" y="4910"/>
                  </a:lnTo>
                  <a:lnTo>
                    <a:pt x="4703" y="5070"/>
                  </a:lnTo>
                  <a:lnTo>
                    <a:pt x="4703" y="5230"/>
                  </a:lnTo>
                  <a:lnTo>
                    <a:pt x="4665" y="5390"/>
                  </a:lnTo>
                  <a:lnTo>
                    <a:pt x="4626" y="5604"/>
                  </a:lnTo>
                  <a:lnTo>
                    <a:pt x="4510" y="5657"/>
                  </a:lnTo>
                  <a:lnTo>
                    <a:pt x="4588" y="5764"/>
                  </a:lnTo>
                  <a:lnTo>
                    <a:pt x="4626" y="5870"/>
                  </a:lnTo>
                  <a:lnTo>
                    <a:pt x="4588" y="5977"/>
                  </a:lnTo>
                  <a:lnTo>
                    <a:pt x="4472" y="5977"/>
                  </a:lnTo>
                  <a:lnTo>
                    <a:pt x="4472" y="6137"/>
                  </a:lnTo>
                  <a:lnTo>
                    <a:pt x="4472" y="6404"/>
                  </a:lnTo>
                  <a:lnTo>
                    <a:pt x="4472" y="6564"/>
                  </a:lnTo>
                  <a:lnTo>
                    <a:pt x="4472" y="6724"/>
                  </a:lnTo>
                  <a:lnTo>
                    <a:pt x="4472" y="6938"/>
                  </a:lnTo>
                  <a:lnTo>
                    <a:pt x="4356" y="6938"/>
                  </a:lnTo>
                  <a:lnTo>
                    <a:pt x="4202" y="7045"/>
                  </a:lnTo>
                  <a:lnTo>
                    <a:pt x="4202" y="7151"/>
                  </a:lnTo>
                  <a:lnTo>
                    <a:pt x="4202" y="7311"/>
                  </a:lnTo>
                  <a:lnTo>
                    <a:pt x="4086" y="7205"/>
                  </a:lnTo>
                  <a:lnTo>
                    <a:pt x="4048" y="7045"/>
                  </a:lnTo>
                  <a:lnTo>
                    <a:pt x="4009" y="6991"/>
                  </a:lnTo>
                  <a:lnTo>
                    <a:pt x="3971" y="7151"/>
                  </a:lnTo>
                  <a:lnTo>
                    <a:pt x="3894" y="7205"/>
                  </a:lnTo>
                  <a:lnTo>
                    <a:pt x="3778" y="7418"/>
                  </a:lnTo>
                  <a:lnTo>
                    <a:pt x="3662" y="7525"/>
                  </a:lnTo>
                  <a:lnTo>
                    <a:pt x="3547" y="7685"/>
                  </a:lnTo>
                  <a:lnTo>
                    <a:pt x="3470" y="7685"/>
                  </a:lnTo>
                  <a:lnTo>
                    <a:pt x="3354" y="7632"/>
                  </a:lnTo>
                  <a:lnTo>
                    <a:pt x="3354" y="7525"/>
                  </a:lnTo>
                  <a:lnTo>
                    <a:pt x="3354" y="7418"/>
                  </a:lnTo>
                  <a:lnTo>
                    <a:pt x="3277" y="7365"/>
                  </a:lnTo>
                  <a:lnTo>
                    <a:pt x="3238" y="7525"/>
                  </a:lnTo>
                  <a:lnTo>
                    <a:pt x="3200" y="7418"/>
                  </a:lnTo>
                  <a:lnTo>
                    <a:pt x="3123" y="7418"/>
                  </a:lnTo>
                  <a:lnTo>
                    <a:pt x="3084" y="7525"/>
                  </a:lnTo>
                  <a:lnTo>
                    <a:pt x="3045" y="7792"/>
                  </a:lnTo>
                  <a:lnTo>
                    <a:pt x="2968" y="7792"/>
                  </a:lnTo>
                  <a:lnTo>
                    <a:pt x="3007" y="7472"/>
                  </a:lnTo>
                  <a:lnTo>
                    <a:pt x="2930" y="7525"/>
                  </a:lnTo>
                  <a:lnTo>
                    <a:pt x="2853" y="7525"/>
                  </a:lnTo>
                  <a:lnTo>
                    <a:pt x="2930" y="7418"/>
                  </a:lnTo>
                  <a:lnTo>
                    <a:pt x="3045" y="7258"/>
                  </a:lnTo>
                  <a:lnTo>
                    <a:pt x="3007" y="7205"/>
                  </a:lnTo>
                  <a:lnTo>
                    <a:pt x="2891" y="7258"/>
                  </a:lnTo>
                  <a:lnTo>
                    <a:pt x="2776" y="7365"/>
                  </a:lnTo>
                  <a:lnTo>
                    <a:pt x="2814" y="7258"/>
                  </a:lnTo>
                  <a:lnTo>
                    <a:pt x="2930" y="7151"/>
                  </a:lnTo>
                  <a:lnTo>
                    <a:pt x="2968" y="7098"/>
                  </a:lnTo>
                  <a:lnTo>
                    <a:pt x="2776" y="6991"/>
                  </a:lnTo>
                  <a:lnTo>
                    <a:pt x="2853" y="6831"/>
                  </a:lnTo>
                  <a:lnTo>
                    <a:pt x="2930" y="6831"/>
                  </a:lnTo>
                  <a:lnTo>
                    <a:pt x="2891" y="6938"/>
                  </a:lnTo>
                  <a:lnTo>
                    <a:pt x="3084" y="6991"/>
                  </a:lnTo>
                  <a:lnTo>
                    <a:pt x="3123" y="6938"/>
                  </a:lnTo>
                  <a:lnTo>
                    <a:pt x="3161" y="6724"/>
                  </a:lnTo>
                  <a:lnTo>
                    <a:pt x="3315" y="6671"/>
                  </a:lnTo>
                  <a:lnTo>
                    <a:pt x="3392" y="6671"/>
                  </a:lnTo>
                  <a:lnTo>
                    <a:pt x="3431" y="6564"/>
                  </a:lnTo>
                  <a:lnTo>
                    <a:pt x="3470" y="6404"/>
                  </a:lnTo>
                  <a:lnTo>
                    <a:pt x="3508" y="6458"/>
                  </a:lnTo>
                  <a:lnTo>
                    <a:pt x="3508" y="6618"/>
                  </a:lnTo>
                  <a:lnTo>
                    <a:pt x="3508" y="6671"/>
                  </a:lnTo>
                  <a:lnTo>
                    <a:pt x="3431" y="6831"/>
                  </a:lnTo>
                  <a:lnTo>
                    <a:pt x="3354" y="7045"/>
                  </a:lnTo>
                  <a:lnTo>
                    <a:pt x="3354" y="7258"/>
                  </a:lnTo>
                  <a:lnTo>
                    <a:pt x="3431" y="7311"/>
                  </a:lnTo>
                  <a:lnTo>
                    <a:pt x="3470" y="7151"/>
                  </a:lnTo>
                  <a:lnTo>
                    <a:pt x="3547" y="7098"/>
                  </a:lnTo>
                  <a:lnTo>
                    <a:pt x="3508" y="6884"/>
                  </a:lnTo>
                  <a:lnTo>
                    <a:pt x="3547" y="6778"/>
                  </a:lnTo>
                  <a:lnTo>
                    <a:pt x="3701" y="6618"/>
                  </a:lnTo>
                  <a:lnTo>
                    <a:pt x="3855" y="6564"/>
                  </a:lnTo>
                  <a:lnTo>
                    <a:pt x="3855" y="6671"/>
                  </a:lnTo>
                  <a:lnTo>
                    <a:pt x="3739" y="6778"/>
                  </a:lnTo>
                  <a:lnTo>
                    <a:pt x="3701" y="6938"/>
                  </a:lnTo>
                  <a:lnTo>
                    <a:pt x="3778" y="7045"/>
                  </a:lnTo>
                  <a:lnTo>
                    <a:pt x="3855" y="7098"/>
                  </a:lnTo>
                  <a:lnTo>
                    <a:pt x="3894" y="7151"/>
                  </a:lnTo>
                  <a:lnTo>
                    <a:pt x="3894" y="7045"/>
                  </a:lnTo>
                  <a:lnTo>
                    <a:pt x="3894" y="6831"/>
                  </a:lnTo>
                  <a:lnTo>
                    <a:pt x="3971" y="6778"/>
                  </a:lnTo>
                  <a:lnTo>
                    <a:pt x="4009" y="6618"/>
                  </a:lnTo>
                  <a:lnTo>
                    <a:pt x="4048" y="656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63" name="West_Virginia"/>
            <p:cNvSpPr>
              <a:spLocks noChangeAspect="1"/>
            </p:cNvSpPr>
            <p:nvPr/>
          </p:nvSpPr>
          <p:spPr bwMode="auto">
            <a:xfrm>
              <a:off x="4052" y="1811"/>
              <a:ext cx="431" cy="427"/>
            </a:xfrm>
            <a:custGeom>
              <a:avLst/>
              <a:gdLst/>
              <a:ahLst/>
              <a:cxnLst>
                <a:cxn ang="0">
                  <a:pos x="3596" y="6288"/>
                </a:cxn>
                <a:cxn ang="0">
                  <a:pos x="2969" y="6807"/>
                </a:cxn>
                <a:cxn ang="0">
                  <a:pos x="2512" y="7673"/>
                </a:cxn>
                <a:cxn ang="0">
                  <a:pos x="2512" y="8480"/>
                </a:cxn>
                <a:cxn ang="0">
                  <a:pos x="1998" y="8769"/>
                </a:cxn>
                <a:cxn ang="0">
                  <a:pos x="1427" y="8365"/>
                </a:cxn>
                <a:cxn ang="0">
                  <a:pos x="1142" y="9692"/>
                </a:cxn>
                <a:cxn ang="0">
                  <a:pos x="913" y="10961"/>
                </a:cxn>
                <a:cxn ang="0">
                  <a:pos x="114" y="11653"/>
                </a:cxn>
                <a:cxn ang="0">
                  <a:pos x="171" y="12346"/>
                </a:cxn>
                <a:cxn ang="0">
                  <a:pos x="685" y="13211"/>
                </a:cxn>
                <a:cxn ang="0">
                  <a:pos x="856" y="13615"/>
                </a:cxn>
                <a:cxn ang="0">
                  <a:pos x="1427" y="14249"/>
                </a:cxn>
                <a:cxn ang="0">
                  <a:pos x="1998" y="14653"/>
                </a:cxn>
                <a:cxn ang="0">
                  <a:pos x="2226" y="15057"/>
                </a:cxn>
                <a:cxn ang="0">
                  <a:pos x="2911" y="15173"/>
                </a:cxn>
                <a:cxn ang="0">
                  <a:pos x="2969" y="15692"/>
                </a:cxn>
                <a:cxn ang="0">
                  <a:pos x="3654" y="16096"/>
                </a:cxn>
                <a:cxn ang="0">
                  <a:pos x="4453" y="16326"/>
                </a:cxn>
                <a:cxn ang="0">
                  <a:pos x="4967" y="15749"/>
                </a:cxn>
                <a:cxn ang="0">
                  <a:pos x="5595" y="15980"/>
                </a:cxn>
                <a:cxn ang="0">
                  <a:pos x="6451" y="15576"/>
                </a:cxn>
                <a:cxn ang="0">
                  <a:pos x="6736" y="15115"/>
                </a:cxn>
                <a:cxn ang="0">
                  <a:pos x="8106" y="14538"/>
                </a:cxn>
                <a:cxn ang="0">
                  <a:pos x="8791" y="14134"/>
                </a:cxn>
                <a:cxn ang="0">
                  <a:pos x="8677" y="13442"/>
                </a:cxn>
                <a:cxn ang="0">
                  <a:pos x="8849" y="12750"/>
                </a:cxn>
                <a:cxn ang="0">
                  <a:pos x="9476" y="11653"/>
                </a:cxn>
                <a:cxn ang="0">
                  <a:pos x="9876" y="10500"/>
                </a:cxn>
                <a:cxn ang="0">
                  <a:pos x="10104" y="9980"/>
                </a:cxn>
                <a:cxn ang="0">
                  <a:pos x="10675" y="9057"/>
                </a:cxn>
                <a:cxn ang="0">
                  <a:pos x="11589" y="9403"/>
                </a:cxn>
                <a:cxn ang="0">
                  <a:pos x="11931" y="8480"/>
                </a:cxn>
                <a:cxn ang="0">
                  <a:pos x="12160" y="7730"/>
                </a:cxn>
                <a:cxn ang="0">
                  <a:pos x="12845" y="7615"/>
                </a:cxn>
                <a:cxn ang="0">
                  <a:pos x="13415" y="6461"/>
                </a:cxn>
                <a:cxn ang="0">
                  <a:pos x="13644" y="6057"/>
                </a:cxn>
                <a:cxn ang="0">
                  <a:pos x="13986" y="5077"/>
                </a:cxn>
                <a:cxn ang="0">
                  <a:pos x="14101" y="4096"/>
                </a:cxn>
                <a:cxn ang="0">
                  <a:pos x="16213" y="4731"/>
                </a:cxn>
                <a:cxn ang="0">
                  <a:pos x="16156" y="3923"/>
                </a:cxn>
                <a:cxn ang="0">
                  <a:pos x="15927" y="3519"/>
                </a:cxn>
                <a:cxn ang="0">
                  <a:pos x="15756" y="3231"/>
                </a:cxn>
                <a:cxn ang="0">
                  <a:pos x="15414" y="3173"/>
                </a:cxn>
                <a:cxn ang="0">
                  <a:pos x="14443" y="3000"/>
                </a:cxn>
                <a:cxn ang="0">
                  <a:pos x="14043" y="3288"/>
                </a:cxn>
                <a:cxn ang="0">
                  <a:pos x="13701" y="3577"/>
                </a:cxn>
                <a:cxn ang="0">
                  <a:pos x="13530" y="3923"/>
                </a:cxn>
                <a:cxn ang="0">
                  <a:pos x="12616" y="3865"/>
                </a:cxn>
                <a:cxn ang="0">
                  <a:pos x="12388" y="3692"/>
                </a:cxn>
                <a:cxn ang="0">
                  <a:pos x="11988" y="4558"/>
                </a:cxn>
                <a:cxn ang="0">
                  <a:pos x="11475" y="4558"/>
                </a:cxn>
                <a:cxn ang="0">
                  <a:pos x="10904" y="5307"/>
                </a:cxn>
                <a:cxn ang="0">
                  <a:pos x="10333" y="5942"/>
                </a:cxn>
                <a:cxn ang="0">
                  <a:pos x="6165" y="3173"/>
                </a:cxn>
                <a:cxn ang="0">
                  <a:pos x="5537" y="58"/>
                </a:cxn>
                <a:cxn ang="0">
                  <a:pos x="5480" y="865"/>
                </a:cxn>
                <a:cxn ang="0">
                  <a:pos x="5537" y="1731"/>
                </a:cxn>
                <a:cxn ang="0">
                  <a:pos x="5366" y="2885"/>
                </a:cxn>
                <a:cxn ang="0">
                  <a:pos x="5195" y="3750"/>
                </a:cxn>
                <a:cxn ang="0">
                  <a:pos x="5138" y="4846"/>
                </a:cxn>
              </a:cxnLst>
              <a:rect l="0" t="0" r="r" b="b"/>
              <a:pathLst>
                <a:path w="16384" h="16384">
                  <a:moveTo>
                    <a:pt x="4396" y="5711"/>
                  </a:moveTo>
                  <a:lnTo>
                    <a:pt x="4282" y="5827"/>
                  </a:lnTo>
                  <a:lnTo>
                    <a:pt x="4110" y="6115"/>
                  </a:lnTo>
                  <a:lnTo>
                    <a:pt x="3882" y="6173"/>
                  </a:lnTo>
                  <a:lnTo>
                    <a:pt x="3654" y="6346"/>
                  </a:lnTo>
                  <a:lnTo>
                    <a:pt x="3596" y="6288"/>
                  </a:lnTo>
                  <a:lnTo>
                    <a:pt x="3482" y="6173"/>
                  </a:lnTo>
                  <a:lnTo>
                    <a:pt x="3311" y="6115"/>
                  </a:lnTo>
                  <a:lnTo>
                    <a:pt x="3254" y="6231"/>
                  </a:lnTo>
                  <a:lnTo>
                    <a:pt x="3026" y="6461"/>
                  </a:lnTo>
                  <a:lnTo>
                    <a:pt x="3026" y="6634"/>
                  </a:lnTo>
                  <a:lnTo>
                    <a:pt x="2969" y="6807"/>
                  </a:lnTo>
                  <a:lnTo>
                    <a:pt x="2683" y="6807"/>
                  </a:lnTo>
                  <a:lnTo>
                    <a:pt x="2569" y="6865"/>
                  </a:lnTo>
                  <a:lnTo>
                    <a:pt x="2569" y="7096"/>
                  </a:lnTo>
                  <a:lnTo>
                    <a:pt x="2455" y="7154"/>
                  </a:lnTo>
                  <a:lnTo>
                    <a:pt x="2455" y="7327"/>
                  </a:lnTo>
                  <a:lnTo>
                    <a:pt x="2512" y="7673"/>
                  </a:lnTo>
                  <a:lnTo>
                    <a:pt x="2455" y="7788"/>
                  </a:lnTo>
                  <a:lnTo>
                    <a:pt x="2226" y="7846"/>
                  </a:lnTo>
                  <a:lnTo>
                    <a:pt x="2283" y="7961"/>
                  </a:lnTo>
                  <a:lnTo>
                    <a:pt x="2455" y="8134"/>
                  </a:lnTo>
                  <a:lnTo>
                    <a:pt x="2455" y="8307"/>
                  </a:lnTo>
                  <a:lnTo>
                    <a:pt x="2512" y="8480"/>
                  </a:lnTo>
                  <a:lnTo>
                    <a:pt x="2341" y="8423"/>
                  </a:lnTo>
                  <a:lnTo>
                    <a:pt x="2283" y="8480"/>
                  </a:lnTo>
                  <a:lnTo>
                    <a:pt x="2226" y="8711"/>
                  </a:lnTo>
                  <a:lnTo>
                    <a:pt x="2112" y="8769"/>
                  </a:lnTo>
                  <a:lnTo>
                    <a:pt x="2055" y="8769"/>
                  </a:lnTo>
                  <a:lnTo>
                    <a:pt x="1998" y="8769"/>
                  </a:lnTo>
                  <a:lnTo>
                    <a:pt x="2055" y="8596"/>
                  </a:lnTo>
                  <a:lnTo>
                    <a:pt x="2055" y="8480"/>
                  </a:lnTo>
                  <a:lnTo>
                    <a:pt x="1941" y="8365"/>
                  </a:lnTo>
                  <a:lnTo>
                    <a:pt x="1713" y="8307"/>
                  </a:lnTo>
                  <a:lnTo>
                    <a:pt x="1598" y="8192"/>
                  </a:lnTo>
                  <a:lnTo>
                    <a:pt x="1427" y="8365"/>
                  </a:lnTo>
                  <a:lnTo>
                    <a:pt x="1313" y="8538"/>
                  </a:lnTo>
                  <a:lnTo>
                    <a:pt x="1256" y="8769"/>
                  </a:lnTo>
                  <a:lnTo>
                    <a:pt x="1256" y="9057"/>
                  </a:lnTo>
                  <a:lnTo>
                    <a:pt x="1085" y="9288"/>
                  </a:lnTo>
                  <a:lnTo>
                    <a:pt x="1085" y="9461"/>
                  </a:lnTo>
                  <a:lnTo>
                    <a:pt x="1142" y="9692"/>
                  </a:lnTo>
                  <a:lnTo>
                    <a:pt x="1199" y="9923"/>
                  </a:lnTo>
                  <a:lnTo>
                    <a:pt x="1256" y="10211"/>
                  </a:lnTo>
                  <a:lnTo>
                    <a:pt x="1199" y="10269"/>
                  </a:lnTo>
                  <a:lnTo>
                    <a:pt x="970" y="10327"/>
                  </a:lnTo>
                  <a:lnTo>
                    <a:pt x="970" y="10384"/>
                  </a:lnTo>
                  <a:lnTo>
                    <a:pt x="913" y="10961"/>
                  </a:lnTo>
                  <a:lnTo>
                    <a:pt x="343" y="11192"/>
                  </a:lnTo>
                  <a:lnTo>
                    <a:pt x="57" y="11250"/>
                  </a:lnTo>
                  <a:lnTo>
                    <a:pt x="57" y="11192"/>
                  </a:lnTo>
                  <a:lnTo>
                    <a:pt x="0" y="11250"/>
                  </a:lnTo>
                  <a:lnTo>
                    <a:pt x="57" y="11538"/>
                  </a:lnTo>
                  <a:lnTo>
                    <a:pt x="114" y="11653"/>
                  </a:lnTo>
                  <a:lnTo>
                    <a:pt x="114" y="11826"/>
                  </a:lnTo>
                  <a:lnTo>
                    <a:pt x="171" y="11942"/>
                  </a:lnTo>
                  <a:lnTo>
                    <a:pt x="171" y="12057"/>
                  </a:lnTo>
                  <a:lnTo>
                    <a:pt x="114" y="12115"/>
                  </a:lnTo>
                  <a:lnTo>
                    <a:pt x="114" y="12230"/>
                  </a:lnTo>
                  <a:lnTo>
                    <a:pt x="171" y="12346"/>
                  </a:lnTo>
                  <a:lnTo>
                    <a:pt x="114" y="12403"/>
                  </a:lnTo>
                  <a:lnTo>
                    <a:pt x="57" y="12461"/>
                  </a:lnTo>
                  <a:lnTo>
                    <a:pt x="57" y="12519"/>
                  </a:lnTo>
                  <a:lnTo>
                    <a:pt x="114" y="12634"/>
                  </a:lnTo>
                  <a:lnTo>
                    <a:pt x="343" y="12865"/>
                  </a:lnTo>
                  <a:lnTo>
                    <a:pt x="685" y="13211"/>
                  </a:lnTo>
                  <a:lnTo>
                    <a:pt x="742" y="13269"/>
                  </a:lnTo>
                  <a:lnTo>
                    <a:pt x="742" y="13326"/>
                  </a:lnTo>
                  <a:lnTo>
                    <a:pt x="685" y="13442"/>
                  </a:lnTo>
                  <a:lnTo>
                    <a:pt x="685" y="13499"/>
                  </a:lnTo>
                  <a:lnTo>
                    <a:pt x="742" y="13615"/>
                  </a:lnTo>
                  <a:lnTo>
                    <a:pt x="856" y="13615"/>
                  </a:lnTo>
                  <a:lnTo>
                    <a:pt x="913" y="13615"/>
                  </a:lnTo>
                  <a:lnTo>
                    <a:pt x="970" y="13846"/>
                  </a:lnTo>
                  <a:lnTo>
                    <a:pt x="1085" y="13961"/>
                  </a:lnTo>
                  <a:lnTo>
                    <a:pt x="1199" y="14076"/>
                  </a:lnTo>
                  <a:lnTo>
                    <a:pt x="1370" y="14134"/>
                  </a:lnTo>
                  <a:lnTo>
                    <a:pt x="1427" y="14249"/>
                  </a:lnTo>
                  <a:lnTo>
                    <a:pt x="1427" y="14365"/>
                  </a:lnTo>
                  <a:lnTo>
                    <a:pt x="1541" y="14480"/>
                  </a:lnTo>
                  <a:lnTo>
                    <a:pt x="1713" y="14653"/>
                  </a:lnTo>
                  <a:lnTo>
                    <a:pt x="1827" y="14769"/>
                  </a:lnTo>
                  <a:lnTo>
                    <a:pt x="1941" y="14653"/>
                  </a:lnTo>
                  <a:lnTo>
                    <a:pt x="1998" y="14653"/>
                  </a:lnTo>
                  <a:lnTo>
                    <a:pt x="1998" y="14769"/>
                  </a:lnTo>
                  <a:lnTo>
                    <a:pt x="2055" y="14826"/>
                  </a:lnTo>
                  <a:lnTo>
                    <a:pt x="2169" y="14826"/>
                  </a:lnTo>
                  <a:lnTo>
                    <a:pt x="2169" y="14884"/>
                  </a:lnTo>
                  <a:lnTo>
                    <a:pt x="2169" y="14999"/>
                  </a:lnTo>
                  <a:lnTo>
                    <a:pt x="2226" y="15057"/>
                  </a:lnTo>
                  <a:lnTo>
                    <a:pt x="2341" y="15057"/>
                  </a:lnTo>
                  <a:lnTo>
                    <a:pt x="2398" y="15057"/>
                  </a:lnTo>
                  <a:lnTo>
                    <a:pt x="2626" y="14999"/>
                  </a:lnTo>
                  <a:lnTo>
                    <a:pt x="2797" y="14999"/>
                  </a:lnTo>
                  <a:lnTo>
                    <a:pt x="2911" y="15115"/>
                  </a:lnTo>
                  <a:lnTo>
                    <a:pt x="2911" y="15173"/>
                  </a:lnTo>
                  <a:lnTo>
                    <a:pt x="2797" y="15288"/>
                  </a:lnTo>
                  <a:lnTo>
                    <a:pt x="2740" y="15346"/>
                  </a:lnTo>
                  <a:lnTo>
                    <a:pt x="2797" y="15403"/>
                  </a:lnTo>
                  <a:lnTo>
                    <a:pt x="2854" y="15461"/>
                  </a:lnTo>
                  <a:lnTo>
                    <a:pt x="2911" y="15519"/>
                  </a:lnTo>
                  <a:lnTo>
                    <a:pt x="2969" y="15692"/>
                  </a:lnTo>
                  <a:lnTo>
                    <a:pt x="3083" y="15807"/>
                  </a:lnTo>
                  <a:lnTo>
                    <a:pt x="3140" y="15922"/>
                  </a:lnTo>
                  <a:lnTo>
                    <a:pt x="3254" y="15980"/>
                  </a:lnTo>
                  <a:lnTo>
                    <a:pt x="3368" y="16096"/>
                  </a:lnTo>
                  <a:lnTo>
                    <a:pt x="3539" y="16096"/>
                  </a:lnTo>
                  <a:lnTo>
                    <a:pt x="3654" y="16096"/>
                  </a:lnTo>
                  <a:lnTo>
                    <a:pt x="3768" y="16211"/>
                  </a:lnTo>
                  <a:lnTo>
                    <a:pt x="3825" y="16269"/>
                  </a:lnTo>
                  <a:lnTo>
                    <a:pt x="3939" y="16326"/>
                  </a:lnTo>
                  <a:lnTo>
                    <a:pt x="4053" y="16384"/>
                  </a:lnTo>
                  <a:lnTo>
                    <a:pt x="4282" y="16384"/>
                  </a:lnTo>
                  <a:lnTo>
                    <a:pt x="4453" y="16326"/>
                  </a:lnTo>
                  <a:lnTo>
                    <a:pt x="4567" y="16211"/>
                  </a:lnTo>
                  <a:lnTo>
                    <a:pt x="4624" y="16096"/>
                  </a:lnTo>
                  <a:lnTo>
                    <a:pt x="4681" y="16096"/>
                  </a:lnTo>
                  <a:lnTo>
                    <a:pt x="4795" y="16038"/>
                  </a:lnTo>
                  <a:lnTo>
                    <a:pt x="4909" y="15922"/>
                  </a:lnTo>
                  <a:lnTo>
                    <a:pt x="4967" y="15749"/>
                  </a:lnTo>
                  <a:lnTo>
                    <a:pt x="5024" y="15634"/>
                  </a:lnTo>
                  <a:lnTo>
                    <a:pt x="5081" y="15634"/>
                  </a:lnTo>
                  <a:lnTo>
                    <a:pt x="5138" y="15692"/>
                  </a:lnTo>
                  <a:lnTo>
                    <a:pt x="5309" y="15807"/>
                  </a:lnTo>
                  <a:lnTo>
                    <a:pt x="5480" y="15980"/>
                  </a:lnTo>
                  <a:lnTo>
                    <a:pt x="5595" y="15980"/>
                  </a:lnTo>
                  <a:lnTo>
                    <a:pt x="5652" y="15980"/>
                  </a:lnTo>
                  <a:lnTo>
                    <a:pt x="5823" y="15865"/>
                  </a:lnTo>
                  <a:lnTo>
                    <a:pt x="5994" y="15749"/>
                  </a:lnTo>
                  <a:lnTo>
                    <a:pt x="6165" y="15692"/>
                  </a:lnTo>
                  <a:lnTo>
                    <a:pt x="6394" y="15634"/>
                  </a:lnTo>
                  <a:lnTo>
                    <a:pt x="6451" y="15576"/>
                  </a:lnTo>
                  <a:lnTo>
                    <a:pt x="6508" y="15519"/>
                  </a:lnTo>
                  <a:lnTo>
                    <a:pt x="6565" y="15634"/>
                  </a:lnTo>
                  <a:lnTo>
                    <a:pt x="6850" y="15403"/>
                  </a:lnTo>
                  <a:lnTo>
                    <a:pt x="6908" y="15288"/>
                  </a:lnTo>
                  <a:lnTo>
                    <a:pt x="6793" y="15173"/>
                  </a:lnTo>
                  <a:lnTo>
                    <a:pt x="6736" y="15115"/>
                  </a:lnTo>
                  <a:lnTo>
                    <a:pt x="6850" y="14942"/>
                  </a:lnTo>
                  <a:lnTo>
                    <a:pt x="7079" y="14942"/>
                  </a:lnTo>
                  <a:lnTo>
                    <a:pt x="7193" y="15115"/>
                  </a:lnTo>
                  <a:lnTo>
                    <a:pt x="7878" y="14596"/>
                  </a:lnTo>
                  <a:lnTo>
                    <a:pt x="7992" y="14538"/>
                  </a:lnTo>
                  <a:lnTo>
                    <a:pt x="8106" y="14538"/>
                  </a:lnTo>
                  <a:lnTo>
                    <a:pt x="8163" y="14653"/>
                  </a:lnTo>
                  <a:lnTo>
                    <a:pt x="8278" y="14711"/>
                  </a:lnTo>
                  <a:lnTo>
                    <a:pt x="8335" y="14596"/>
                  </a:lnTo>
                  <a:lnTo>
                    <a:pt x="8563" y="14307"/>
                  </a:lnTo>
                  <a:lnTo>
                    <a:pt x="8734" y="14192"/>
                  </a:lnTo>
                  <a:lnTo>
                    <a:pt x="8791" y="14134"/>
                  </a:lnTo>
                  <a:lnTo>
                    <a:pt x="8620" y="14076"/>
                  </a:lnTo>
                  <a:lnTo>
                    <a:pt x="8620" y="14019"/>
                  </a:lnTo>
                  <a:lnTo>
                    <a:pt x="8620" y="13961"/>
                  </a:lnTo>
                  <a:lnTo>
                    <a:pt x="9020" y="13730"/>
                  </a:lnTo>
                  <a:lnTo>
                    <a:pt x="8734" y="13615"/>
                  </a:lnTo>
                  <a:lnTo>
                    <a:pt x="8677" y="13442"/>
                  </a:lnTo>
                  <a:lnTo>
                    <a:pt x="8620" y="13326"/>
                  </a:lnTo>
                  <a:lnTo>
                    <a:pt x="8677" y="13326"/>
                  </a:lnTo>
                  <a:lnTo>
                    <a:pt x="8734" y="13211"/>
                  </a:lnTo>
                  <a:lnTo>
                    <a:pt x="8734" y="13096"/>
                  </a:lnTo>
                  <a:lnTo>
                    <a:pt x="8791" y="12980"/>
                  </a:lnTo>
                  <a:lnTo>
                    <a:pt x="8849" y="12750"/>
                  </a:lnTo>
                  <a:lnTo>
                    <a:pt x="9020" y="12461"/>
                  </a:lnTo>
                  <a:lnTo>
                    <a:pt x="9134" y="12230"/>
                  </a:lnTo>
                  <a:lnTo>
                    <a:pt x="9248" y="12115"/>
                  </a:lnTo>
                  <a:lnTo>
                    <a:pt x="9305" y="12057"/>
                  </a:lnTo>
                  <a:lnTo>
                    <a:pt x="9419" y="11884"/>
                  </a:lnTo>
                  <a:lnTo>
                    <a:pt x="9476" y="11653"/>
                  </a:lnTo>
                  <a:lnTo>
                    <a:pt x="9534" y="11480"/>
                  </a:lnTo>
                  <a:lnTo>
                    <a:pt x="9591" y="11307"/>
                  </a:lnTo>
                  <a:lnTo>
                    <a:pt x="9591" y="11134"/>
                  </a:lnTo>
                  <a:lnTo>
                    <a:pt x="9591" y="10961"/>
                  </a:lnTo>
                  <a:lnTo>
                    <a:pt x="9648" y="10788"/>
                  </a:lnTo>
                  <a:lnTo>
                    <a:pt x="9876" y="10500"/>
                  </a:lnTo>
                  <a:lnTo>
                    <a:pt x="9990" y="10442"/>
                  </a:lnTo>
                  <a:lnTo>
                    <a:pt x="9876" y="10327"/>
                  </a:lnTo>
                  <a:lnTo>
                    <a:pt x="9876" y="10269"/>
                  </a:lnTo>
                  <a:lnTo>
                    <a:pt x="9933" y="10153"/>
                  </a:lnTo>
                  <a:lnTo>
                    <a:pt x="9990" y="10038"/>
                  </a:lnTo>
                  <a:lnTo>
                    <a:pt x="10104" y="9980"/>
                  </a:lnTo>
                  <a:lnTo>
                    <a:pt x="10104" y="9865"/>
                  </a:lnTo>
                  <a:lnTo>
                    <a:pt x="10162" y="9634"/>
                  </a:lnTo>
                  <a:lnTo>
                    <a:pt x="10104" y="9230"/>
                  </a:lnTo>
                  <a:lnTo>
                    <a:pt x="10162" y="8942"/>
                  </a:lnTo>
                  <a:lnTo>
                    <a:pt x="10276" y="8827"/>
                  </a:lnTo>
                  <a:lnTo>
                    <a:pt x="10675" y="9057"/>
                  </a:lnTo>
                  <a:lnTo>
                    <a:pt x="10847" y="9346"/>
                  </a:lnTo>
                  <a:lnTo>
                    <a:pt x="10904" y="9403"/>
                  </a:lnTo>
                  <a:lnTo>
                    <a:pt x="10961" y="9461"/>
                  </a:lnTo>
                  <a:lnTo>
                    <a:pt x="11303" y="9461"/>
                  </a:lnTo>
                  <a:lnTo>
                    <a:pt x="11532" y="9461"/>
                  </a:lnTo>
                  <a:lnTo>
                    <a:pt x="11589" y="9403"/>
                  </a:lnTo>
                  <a:lnTo>
                    <a:pt x="11646" y="9346"/>
                  </a:lnTo>
                  <a:lnTo>
                    <a:pt x="11760" y="9230"/>
                  </a:lnTo>
                  <a:lnTo>
                    <a:pt x="11817" y="9173"/>
                  </a:lnTo>
                  <a:lnTo>
                    <a:pt x="11817" y="9000"/>
                  </a:lnTo>
                  <a:lnTo>
                    <a:pt x="11874" y="8769"/>
                  </a:lnTo>
                  <a:lnTo>
                    <a:pt x="11931" y="8480"/>
                  </a:lnTo>
                  <a:lnTo>
                    <a:pt x="11988" y="8250"/>
                  </a:lnTo>
                  <a:lnTo>
                    <a:pt x="12045" y="8134"/>
                  </a:lnTo>
                  <a:lnTo>
                    <a:pt x="12102" y="8077"/>
                  </a:lnTo>
                  <a:lnTo>
                    <a:pt x="12102" y="7904"/>
                  </a:lnTo>
                  <a:lnTo>
                    <a:pt x="12102" y="7788"/>
                  </a:lnTo>
                  <a:lnTo>
                    <a:pt x="12160" y="7730"/>
                  </a:lnTo>
                  <a:lnTo>
                    <a:pt x="12160" y="7557"/>
                  </a:lnTo>
                  <a:lnTo>
                    <a:pt x="12160" y="7500"/>
                  </a:lnTo>
                  <a:lnTo>
                    <a:pt x="12217" y="7500"/>
                  </a:lnTo>
                  <a:lnTo>
                    <a:pt x="12331" y="7384"/>
                  </a:lnTo>
                  <a:lnTo>
                    <a:pt x="12331" y="7327"/>
                  </a:lnTo>
                  <a:lnTo>
                    <a:pt x="12845" y="7615"/>
                  </a:lnTo>
                  <a:lnTo>
                    <a:pt x="12902" y="7269"/>
                  </a:lnTo>
                  <a:lnTo>
                    <a:pt x="13073" y="6807"/>
                  </a:lnTo>
                  <a:lnTo>
                    <a:pt x="13130" y="6750"/>
                  </a:lnTo>
                  <a:lnTo>
                    <a:pt x="13187" y="6692"/>
                  </a:lnTo>
                  <a:lnTo>
                    <a:pt x="13301" y="6750"/>
                  </a:lnTo>
                  <a:lnTo>
                    <a:pt x="13415" y="6461"/>
                  </a:lnTo>
                  <a:lnTo>
                    <a:pt x="13473" y="6404"/>
                  </a:lnTo>
                  <a:lnTo>
                    <a:pt x="13587" y="6404"/>
                  </a:lnTo>
                  <a:lnTo>
                    <a:pt x="13701" y="6173"/>
                  </a:lnTo>
                  <a:lnTo>
                    <a:pt x="13644" y="6173"/>
                  </a:lnTo>
                  <a:lnTo>
                    <a:pt x="13644" y="6115"/>
                  </a:lnTo>
                  <a:lnTo>
                    <a:pt x="13644" y="6057"/>
                  </a:lnTo>
                  <a:lnTo>
                    <a:pt x="13815" y="5884"/>
                  </a:lnTo>
                  <a:lnTo>
                    <a:pt x="13986" y="5596"/>
                  </a:lnTo>
                  <a:lnTo>
                    <a:pt x="14043" y="5481"/>
                  </a:lnTo>
                  <a:lnTo>
                    <a:pt x="14043" y="5423"/>
                  </a:lnTo>
                  <a:lnTo>
                    <a:pt x="13929" y="5365"/>
                  </a:lnTo>
                  <a:lnTo>
                    <a:pt x="13986" y="5077"/>
                  </a:lnTo>
                  <a:lnTo>
                    <a:pt x="13929" y="5019"/>
                  </a:lnTo>
                  <a:lnTo>
                    <a:pt x="14101" y="4558"/>
                  </a:lnTo>
                  <a:lnTo>
                    <a:pt x="13986" y="4558"/>
                  </a:lnTo>
                  <a:lnTo>
                    <a:pt x="14101" y="4327"/>
                  </a:lnTo>
                  <a:lnTo>
                    <a:pt x="13986" y="4327"/>
                  </a:lnTo>
                  <a:lnTo>
                    <a:pt x="14101" y="4096"/>
                  </a:lnTo>
                  <a:lnTo>
                    <a:pt x="14500" y="4327"/>
                  </a:lnTo>
                  <a:lnTo>
                    <a:pt x="15299" y="4731"/>
                  </a:lnTo>
                  <a:lnTo>
                    <a:pt x="16099" y="5192"/>
                  </a:lnTo>
                  <a:lnTo>
                    <a:pt x="16156" y="5192"/>
                  </a:lnTo>
                  <a:lnTo>
                    <a:pt x="16156" y="5019"/>
                  </a:lnTo>
                  <a:lnTo>
                    <a:pt x="16213" y="4731"/>
                  </a:lnTo>
                  <a:lnTo>
                    <a:pt x="16270" y="4558"/>
                  </a:lnTo>
                  <a:lnTo>
                    <a:pt x="16384" y="4269"/>
                  </a:lnTo>
                  <a:lnTo>
                    <a:pt x="16213" y="4154"/>
                  </a:lnTo>
                  <a:lnTo>
                    <a:pt x="16213" y="4038"/>
                  </a:lnTo>
                  <a:lnTo>
                    <a:pt x="16213" y="3981"/>
                  </a:lnTo>
                  <a:lnTo>
                    <a:pt x="16156" y="3923"/>
                  </a:lnTo>
                  <a:lnTo>
                    <a:pt x="16041" y="3865"/>
                  </a:lnTo>
                  <a:lnTo>
                    <a:pt x="15984" y="3808"/>
                  </a:lnTo>
                  <a:lnTo>
                    <a:pt x="15984" y="3692"/>
                  </a:lnTo>
                  <a:lnTo>
                    <a:pt x="16041" y="3577"/>
                  </a:lnTo>
                  <a:lnTo>
                    <a:pt x="16041" y="3519"/>
                  </a:lnTo>
                  <a:lnTo>
                    <a:pt x="15927" y="3519"/>
                  </a:lnTo>
                  <a:lnTo>
                    <a:pt x="15870" y="3577"/>
                  </a:lnTo>
                  <a:lnTo>
                    <a:pt x="15813" y="3577"/>
                  </a:lnTo>
                  <a:lnTo>
                    <a:pt x="15699" y="3461"/>
                  </a:lnTo>
                  <a:lnTo>
                    <a:pt x="15642" y="3404"/>
                  </a:lnTo>
                  <a:lnTo>
                    <a:pt x="15699" y="3346"/>
                  </a:lnTo>
                  <a:lnTo>
                    <a:pt x="15756" y="3231"/>
                  </a:lnTo>
                  <a:lnTo>
                    <a:pt x="15756" y="3173"/>
                  </a:lnTo>
                  <a:lnTo>
                    <a:pt x="15642" y="3115"/>
                  </a:lnTo>
                  <a:lnTo>
                    <a:pt x="15585" y="3058"/>
                  </a:lnTo>
                  <a:lnTo>
                    <a:pt x="15528" y="3115"/>
                  </a:lnTo>
                  <a:lnTo>
                    <a:pt x="15471" y="3173"/>
                  </a:lnTo>
                  <a:lnTo>
                    <a:pt x="15414" y="3173"/>
                  </a:lnTo>
                  <a:lnTo>
                    <a:pt x="15299" y="3173"/>
                  </a:lnTo>
                  <a:lnTo>
                    <a:pt x="15128" y="3231"/>
                  </a:lnTo>
                  <a:lnTo>
                    <a:pt x="15014" y="3173"/>
                  </a:lnTo>
                  <a:lnTo>
                    <a:pt x="14728" y="3000"/>
                  </a:lnTo>
                  <a:lnTo>
                    <a:pt x="14614" y="2942"/>
                  </a:lnTo>
                  <a:lnTo>
                    <a:pt x="14443" y="3000"/>
                  </a:lnTo>
                  <a:lnTo>
                    <a:pt x="14329" y="3058"/>
                  </a:lnTo>
                  <a:lnTo>
                    <a:pt x="14272" y="3115"/>
                  </a:lnTo>
                  <a:lnTo>
                    <a:pt x="14215" y="3231"/>
                  </a:lnTo>
                  <a:lnTo>
                    <a:pt x="14158" y="3288"/>
                  </a:lnTo>
                  <a:lnTo>
                    <a:pt x="14101" y="3288"/>
                  </a:lnTo>
                  <a:lnTo>
                    <a:pt x="14043" y="3288"/>
                  </a:lnTo>
                  <a:lnTo>
                    <a:pt x="13929" y="3288"/>
                  </a:lnTo>
                  <a:lnTo>
                    <a:pt x="13758" y="3404"/>
                  </a:lnTo>
                  <a:lnTo>
                    <a:pt x="13644" y="3404"/>
                  </a:lnTo>
                  <a:lnTo>
                    <a:pt x="13587" y="3461"/>
                  </a:lnTo>
                  <a:lnTo>
                    <a:pt x="13644" y="3519"/>
                  </a:lnTo>
                  <a:lnTo>
                    <a:pt x="13701" y="3577"/>
                  </a:lnTo>
                  <a:lnTo>
                    <a:pt x="13644" y="3634"/>
                  </a:lnTo>
                  <a:lnTo>
                    <a:pt x="13587" y="3692"/>
                  </a:lnTo>
                  <a:lnTo>
                    <a:pt x="13587" y="3750"/>
                  </a:lnTo>
                  <a:lnTo>
                    <a:pt x="13530" y="3808"/>
                  </a:lnTo>
                  <a:lnTo>
                    <a:pt x="13587" y="3865"/>
                  </a:lnTo>
                  <a:lnTo>
                    <a:pt x="13530" y="3923"/>
                  </a:lnTo>
                  <a:lnTo>
                    <a:pt x="13473" y="3981"/>
                  </a:lnTo>
                  <a:lnTo>
                    <a:pt x="13358" y="3923"/>
                  </a:lnTo>
                  <a:lnTo>
                    <a:pt x="13130" y="3923"/>
                  </a:lnTo>
                  <a:lnTo>
                    <a:pt x="12959" y="3923"/>
                  </a:lnTo>
                  <a:lnTo>
                    <a:pt x="12788" y="3923"/>
                  </a:lnTo>
                  <a:lnTo>
                    <a:pt x="12616" y="3865"/>
                  </a:lnTo>
                  <a:lnTo>
                    <a:pt x="12559" y="3750"/>
                  </a:lnTo>
                  <a:lnTo>
                    <a:pt x="12559" y="3634"/>
                  </a:lnTo>
                  <a:lnTo>
                    <a:pt x="12559" y="3577"/>
                  </a:lnTo>
                  <a:lnTo>
                    <a:pt x="12502" y="3577"/>
                  </a:lnTo>
                  <a:lnTo>
                    <a:pt x="12445" y="3577"/>
                  </a:lnTo>
                  <a:lnTo>
                    <a:pt x="12388" y="3692"/>
                  </a:lnTo>
                  <a:lnTo>
                    <a:pt x="12331" y="3808"/>
                  </a:lnTo>
                  <a:lnTo>
                    <a:pt x="12331" y="3923"/>
                  </a:lnTo>
                  <a:lnTo>
                    <a:pt x="12274" y="3981"/>
                  </a:lnTo>
                  <a:lnTo>
                    <a:pt x="12217" y="4038"/>
                  </a:lnTo>
                  <a:lnTo>
                    <a:pt x="12102" y="4327"/>
                  </a:lnTo>
                  <a:lnTo>
                    <a:pt x="11988" y="4558"/>
                  </a:lnTo>
                  <a:lnTo>
                    <a:pt x="11874" y="4615"/>
                  </a:lnTo>
                  <a:lnTo>
                    <a:pt x="11760" y="4558"/>
                  </a:lnTo>
                  <a:lnTo>
                    <a:pt x="11646" y="4500"/>
                  </a:lnTo>
                  <a:lnTo>
                    <a:pt x="11589" y="4500"/>
                  </a:lnTo>
                  <a:lnTo>
                    <a:pt x="11475" y="4500"/>
                  </a:lnTo>
                  <a:lnTo>
                    <a:pt x="11475" y="4558"/>
                  </a:lnTo>
                  <a:lnTo>
                    <a:pt x="11417" y="4731"/>
                  </a:lnTo>
                  <a:lnTo>
                    <a:pt x="11360" y="4788"/>
                  </a:lnTo>
                  <a:lnTo>
                    <a:pt x="11132" y="5019"/>
                  </a:lnTo>
                  <a:lnTo>
                    <a:pt x="11018" y="5134"/>
                  </a:lnTo>
                  <a:lnTo>
                    <a:pt x="10961" y="5192"/>
                  </a:lnTo>
                  <a:lnTo>
                    <a:pt x="10904" y="5307"/>
                  </a:lnTo>
                  <a:lnTo>
                    <a:pt x="10904" y="5365"/>
                  </a:lnTo>
                  <a:lnTo>
                    <a:pt x="10789" y="5423"/>
                  </a:lnTo>
                  <a:lnTo>
                    <a:pt x="10675" y="5481"/>
                  </a:lnTo>
                  <a:lnTo>
                    <a:pt x="10561" y="5596"/>
                  </a:lnTo>
                  <a:lnTo>
                    <a:pt x="10390" y="5827"/>
                  </a:lnTo>
                  <a:lnTo>
                    <a:pt x="10333" y="5942"/>
                  </a:lnTo>
                  <a:lnTo>
                    <a:pt x="9876" y="3634"/>
                  </a:lnTo>
                  <a:lnTo>
                    <a:pt x="8963" y="3750"/>
                  </a:lnTo>
                  <a:lnTo>
                    <a:pt x="8563" y="3808"/>
                  </a:lnTo>
                  <a:lnTo>
                    <a:pt x="6736" y="4154"/>
                  </a:lnTo>
                  <a:lnTo>
                    <a:pt x="6337" y="4211"/>
                  </a:lnTo>
                  <a:lnTo>
                    <a:pt x="6165" y="3173"/>
                  </a:lnTo>
                  <a:lnTo>
                    <a:pt x="6108" y="2885"/>
                  </a:lnTo>
                  <a:lnTo>
                    <a:pt x="6051" y="2192"/>
                  </a:lnTo>
                  <a:lnTo>
                    <a:pt x="5823" y="1096"/>
                  </a:lnTo>
                  <a:lnTo>
                    <a:pt x="5766" y="750"/>
                  </a:lnTo>
                  <a:lnTo>
                    <a:pt x="5652" y="0"/>
                  </a:lnTo>
                  <a:lnTo>
                    <a:pt x="5537" y="58"/>
                  </a:lnTo>
                  <a:lnTo>
                    <a:pt x="5309" y="115"/>
                  </a:lnTo>
                  <a:lnTo>
                    <a:pt x="5195" y="231"/>
                  </a:lnTo>
                  <a:lnTo>
                    <a:pt x="5195" y="288"/>
                  </a:lnTo>
                  <a:lnTo>
                    <a:pt x="5195" y="346"/>
                  </a:lnTo>
                  <a:lnTo>
                    <a:pt x="5423" y="692"/>
                  </a:lnTo>
                  <a:lnTo>
                    <a:pt x="5480" y="865"/>
                  </a:lnTo>
                  <a:lnTo>
                    <a:pt x="5480" y="1038"/>
                  </a:lnTo>
                  <a:lnTo>
                    <a:pt x="5480" y="1154"/>
                  </a:lnTo>
                  <a:lnTo>
                    <a:pt x="5480" y="1269"/>
                  </a:lnTo>
                  <a:lnTo>
                    <a:pt x="5595" y="1442"/>
                  </a:lnTo>
                  <a:lnTo>
                    <a:pt x="5595" y="1558"/>
                  </a:lnTo>
                  <a:lnTo>
                    <a:pt x="5537" y="1731"/>
                  </a:lnTo>
                  <a:lnTo>
                    <a:pt x="5480" y="1904"/>
                  </a:lnTo>
                  <a:lnTo>
                    <a:pt x="5423" y="2135"/>
                  </a:lnTo>
                  <a:lnTo>
                    <a:pt x="5366" y="2308"/>
                  </a:lnTo>
                  <a:lnTo>
                    <a:pt x="5309" y="2769"/>
                  </a:lnTo>
                  <a:lnTo>
                    <a:pt x="5309" y="2885"/>
                  </a:lnTo>
                  <a:lnTo>
                    <a:pt x="5366" y="2885"/>
                  </a:lnTo>
                  <a:lnTo>
                    <a:pt x="5309" y="3231"/>
                  </a:lnTo>
                  <a:lnTo>
                    <a:pt x="5309" y="3346"/>
                  </a:lnTo>
                  <a:lnTo>
                    <a:pt x="5195" y="3404"/>
                  </a:lnTo>
                  <a:lnTo>
                    <a:pt x="5195" y="3519"/>
                  </a:lnTo>
                  <a:lnTo>
                    <a:pt x="5252" y="3634"/>
                  </a:lnTo>
                  <a:lnTo>
                    <a:pt x="5195" y="3750"/>
                  </a:lnTo>
                  <a:lnTo>
                    <a:pt x="5195" y="3923"/>
                  </a:lnTo>
                  <a:lnTo>
                    <a:pt x="5138" y="4154"/>
                  </a:lnTo>
                  <a:lnTo>
                    <a:pt x="5252" y="4327"/>
                  </a:lnTo>
                  <a:lnTo>
                    <a:pt x="5252" y="4384"/>
                  </a:lnTo>
                  <a:lnTo>
                    <a:pt x="5195" y="4500"/>
                  </a:lnTo>
                  <a:lnTo>
                    <a:pt x="5138" y="4846"/>
                  </a:lnTo>
                  <a:lnTo>
                    <a:pt x="5024" y="4904"/>
                  </a:lnTo>
                  <a:lnTo>
                    <a:pt x="4795" y="5077"/>
                  </a:lnTo>
                  <a:lnTo>
                    <a:pt x="4681" y="5250"/>
                  </a:lnTo>
                  <a:lnTo>
                    <a:pt x="4453" y="5654"/>
                  </a:lnTo>
                  <a:lnTo>
                    <a:pt x="4396" y="5711"/>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64" name="Wisconsin"/>
            <p:cNvSpPr>
              <a:spLocks noChangeAspect="1"/>
            </p:cNvSpPr>
            <p:nvPr/>
          </p:nvSpPr>
          <p:spPr bwMode="auto">
            <a:xfrm>
              <a:off x="3059" y="1160"/>
              <a:ext cx="510" cy="527"/>
            </a:xfrm>
            <a:custGeom>
              <a:avLst/>
              <a:gdLst/>
              <a:ahLst/>
              <a:cxnLst>
                <a:cxn ang="0">
                  <a:pos x="5349" y="14003"/>
                </a:cxn>
                <a:cxn ang="0">
                  <a:pos x="5638" y="15544"/>
                </a:cxn>
                <a:cxn ang="0">
                  <a:pos x="6698" y="16011"/>
                </a:cxn>
                <a:cxn ang="0">
                  <a:pos x="10457" y="16197"/>
                </a:cxn>
                <a:cxn ang="0">
                  <a:pos x="14987" y="15871"/>
                </a:cxn>
                <a:cxn ang="0">
                  <a:pos x="14987" y="14890"/>
                </a:cxn>
                <a:cxn ang="0">
                  <a:pos x="14553" y="13957"/>
                </a:cxn>
                <a:cxn ang="0">
                  <a:pos x="14456" y="13210"/>
                </a:cxn>
                <a:cxn ang="0">
                  <a:pos x="14746" y="11856"/>
                </a:cxn>
                <a:cxn ang="0">
                  <a:pos x="14746" y="10689"/>
                </a:cxn>
                <a:cxn ang="0">
                  <a:pos x="14890" y="9802"/>
                </a:cxn>
                <a:cxn ang="0">
                  <a:pos x="15131" y="8635"/>
                </a:cxn>
                <a:cxn ang="0">
                  <a:pos x="15517" y="7468"/>
                </a:cxn>
                <a:cxn ang="0">
                  <a:pos x="15998" y="6348"/>
                </a:cxn>
                <a:cxn ang="0">
                  <a:pos x="16239" y="5648"/>
                </a:cxn>
                <a:cxn ang="0">
                  <a:pos x="16095" y="5368"/>
                </a:cxn>
                <a:cxn ang="0">
                  <a:pos x="15806" y="5835"/>
                </a:cxn>
                <a:cxn ang="0">
                  <a:pos x="15420" y="6488"/>
                </a:cxn>
                <a:cxn ang="0">
                  <a:pos x="15276" y="6955"/>
                </a:cxn>
                <a:cxn ang="0">
                  <a:pos x="14842" y="7142"/>
                </a:cxn>
                <a:cxn ang="0">
                  <a:pos x="14023" y="8075"/>
                </a:cxn>
                <a:cxn ang="0">
                  <a:pos x="13734" y="8122"/>
                </a:cxn>
                <a:cxn ang="0">
                  <a:pos x="13975" y="7235"/>
                </a:cxn>
                <a:cxn ang="0">
                  <a:pos x="14601" y="6582"/>
                </a:cxn>
                <a:cxn ang="0">
                  <a:pos x="14264" y="5928"/>
                </a:cxn>
                <a:cxn ang="0">
                  <a:pos x="13975" y="5321"/>
                </a:cxn>
                <a:cxn ang="0">
                  <a:pos x="13878" y="4528"/>
                </a:cxn>
                <a:cxn ang="0">
                  <a:pos x="13830" y="3968"/>
                </a:cxn>
                <a:cxn ang="0">
                  <a:pos x="13011" y="3688"/>
                </a:cxn>
                <a:cxn ang="0">
                  <a:pos x="12963" y="3221"/>
                </a:cxn>
                <a:cxn ang="0">
                  <a:pos x="12047" y="3081"/>
                </a:cxn>
                <a:cxn ang="0">
                  <a:pos x="11083" y="3034"/>
                </a:cxn>
                <a:cxn ang="0">
                  <a:pos x="9638" y="2567"/>
                </a:cxn>
                <a:cxn ang="0">
                  <a:pos x="7421" y="1914"/>
                </a:cxn>
                <a:cxn ang="0">
                  <a:pos x="6891" y="1400"/>
                </a:cxn>
                <a:cxn ang="0">
                  <a:pos x="6024" y="1074"/>
                </a:cxn>
                <a:cxn ang="0">
                  <a:pos x="5445" y="1307"/>
                </a:cxn>
                <a:cxn ang="0">
                  <a:pos x="5638" y="420"/>
                </a:cxn>
                <a:cxn ang="0">
                  <a:pos x="5349" y="0"/>
                </a:cxn>
                <a:cxn ang="0">
                  <a:pos x="4192" y="560"/>
                </a:cxn>
                <a:cxn ang="0">
                  <a:pos x="2988" y="1027"/>
                </a:cxn>
                <a:cxn ang="0">
                  <a:pos x="2168" y="934"/>
                </a:cxn>
                <a:cxn ang="0">
                  <a:pos x="1783" y="1167"/>
                </a:cxn>
                <a:cxn ang="0">
                  <a:pos x="1494" y="3548"/>
                </a:cxn>
                <a:cxn ang="0">
                  <a:pos x="482" y="4154"/>
                </a:cxn>
                <a:cxn ang="0">
                  <a:pos x="0" y="5088"/>
                </a:cxn>
                <a:cxn ang="0">
                  <a:pos x="578" y="5975"/>
                </a:cxn>
                <a:cxn ang="0">
                  <a:pos x="434" y="7095"/>
                </a:cxn>
                <a:cxn ang="0">
                  <a:pos x="675" y="8449"/>
                </a:cxn>
                <a:cxn ang="0">
                  <a:pos x="1783" y="9009"/>
                </a:cxn>
                <a:cxn ang="0">
                  <a:pos x="3036" y="9802"/>
                </a:cxn>
                <a:cxn ang="0">
                  <a:pos x="3903" y="10689"/>
                </a:cxn>
                <a:cxn ang="0">
                  <a:pos x="4819" y="11436"/>
                </a:cxn>
                <a:cxn ang="0">
                  <a:pos x="4963" y="12416"/>
                </a:cxn>
              </a:cxnLst>
              <a:rect l="0" t="0" r="r" b="b"/>
              <a:pathLst>
                <a:path w="16384" h="16384">
                  <a:moveTo>
                    <a:pt x="5108" y="13023"/>
                  </a:moveTo>
                  <a:lnTo>
                    <a:pt x="5204" y="13070"/>
                  </a:lnTo>
                  <a:lnTo>
                    <a:pt x="5301" y="13257"/>
                  </a:lnTo>
                  <a:lnTo>
                    <a:pt x="5493" y="13490"/>
                  </a:lnTo>
                  <a:lnTo>
                    <a:pt x="5590" y="13630"/>
                  </a:lnTo>
                  <a:lnTo>
                    <a:pt x="5493" y="13723"/>
                  </a:lnTo>
                  <a:lnTo>
                    <a:pt x="5349" y="14003"/>
                  </a:lnTo>
                  <a:lnTo>
                    <a:pt x="5253" y="14143"/>
                  </a:lnTo>
                  <a:lnTo>
                    <a:pt x="5253" y="14330"/>
                  </a:lnTo>
                  <a:lnTo>
                    <a:pt x="5349" y="14657"/>
                  </a:lnTo>
                  <a:lnTo>
                    <a:pt x="5445" y="14937"/>
                  </a:lnTo>
                  <a:lnTo>
                    <a:pt x="5542" y="15077"/>
                  </a:lnTo>
                  <a:lnTo>
                    <a:pt x="5590" y="15404"/>
                  </a:lnTo>
                  <a:lnTo>
                    <a:pt x="5638" y="15544"/>
                  </a:lnTo>
                  <a:lnTo>
                    <a:pt x="5783" y="15590"/>
                  </a:lnTo>
                  <a:lnTo>
                    <a:pt x="5975" y="15684"/>
                  </a:lnTo>
                  <a:lnTo>
                    <a:pt x="6120" y="15731"/>
                  </a:lnTo>
                  <a:lnTo>
                    <a:pt x="6216" y="15777"/>
                  </a:lnTo>
                  <a:lnTo>
                    <a:pt x="6361" y="15824"/>
                  </a:lnTo>
                  <a:lnTo>
                    <a:pt x="6554" y="15871"/>
                  </a:lnTo>
                  <a:lnTo>
                    <a:pt x="6698" y="16011"/>
                  </a:lnTo>
                  <a:lnTo>
                    <a:pt x="6795" y="16151"/>
                  </a:lnTo>
                  <a:lnTo>
                    <a:pt x="6843" y="16244"/>
                  </a:lnTo>
                  <a:lnTo>
                    <a:pt x="6891" y="16384"/>
                  </a:lnTo>
                  <a:lnTo>
                    <a:pt x="7517" y="16337"/>
                  </a:lnTo>
                  <a:lnTo>
                    <a:pt x="8963" y="16291"/>
                  </a:lnTo>
                  <a:lnTo>
                    <a:pt x="9156" y="16244"/>
                  </a:lnTo>
                  <a:lnTo>
                    <a:pt x="10457" y="16197"/>
                  </a:lnTo>
                  <a:lnTo>
                    <a:pt x="10505" y="16197"/>
                  </a:lnTo>
                  <a:lnTo>
                    <a:pt x="11710" y="16104"/>
                  </a:lnTo>
                  <a:lnTo>
                    <a:pt x="12192" y="16104"/>
                  </a:lnTo>
                  <a:lnTo>
                    <a:pt x="12433" y="16057"/>
                  </a:lnTo>
                  <a:lnTo>
                    <a:pt x="13493" y="15964"/>
                  </a:lnTo>
                  <a:lnTo>
                    <a:pt x="13830" y="15964"/>
                  </a:lnTo>
                  <a:lnTo>
                    <a:pt x="14987" y="15871"/>
                  </a:lnTo>
                  <a:lnTo>
                    <a:pt x="14938" y="15731"/>
                  </a:lnTo>
                  <a:lnTo>
                    <a:pt x="14890" y="15590"/>
                  </a:lnTo>
                  <a:lnTo>
                    <a:pt x="14890" y="15450"/>
                  </a:lnTo>
                  <a:lnTo>
                    <a:pt x="14938" y="15264"/>
                  </a:lnTo>
                  <a:lnTo>
                    <a:pt x="14938" y="15170"/>
                  </a:lnTo>
                  <a:lnTo>
                    <a:pt x="14987" y="15030"/>
                  </a:lnTo>
                  <a:lnTo>
                    <a:pt x="14987" y="14890"/>
                  </a:lnTo>
                  <a:lnTo>
                    <a:pt x="14938" y="14797"/>
                  </a:lnTo>
                  <a:lnTo>
                    <a:pt x="14842" y="14657"/>
                  </a:lnTo>
                  <a:lnTo>
                    <a:pt x="14794" y="14610"/>
                  </a:lnTo>
                  <a:lnTo>
                    <a:pt x="14746" y="14470"/>
                  </a:lnTo>
                  <a:lnTo>
                    <a:pt x="14746" y="14330"/>
                  </a:lnTo>
                  <a:lnTo>
                    <a:pt x="14697" y="14190"/>
                  </a:lnTo>
                  <a:lnTo>
                    <a:pt x="14553" y="13957"/>
                  </a:lnTo>
                  <a:lnTo>
                    <a:pt x="14553" y="13863"/>
                  </a:lnTo>
                  <a:lnTo>
                    <a:pt x="14601" y="13817"/>
                  </a:lnTo>
                  <a:lnTo>
                    <a:pt x="14601" y="13723"/>
                  </a:lnTo>
                  <a:lnTo>
                    <a:pt x="14553" y="13583"/>
                  </a:lnTo>
                  <a:lnTo>
                    <a:pt x="14505" y="13443"/>
                  </a:lnTo>
                  <a:lnTo>
                    <a:pt x="14505" y="13303"/>
                  </a:lnTo>
                  <a:lnTo>
                    <a:pt x="14456" y="13210"/>
                  </a:lnTo>
                  <a:lnTo>
                    <a:pt x="14456" y="13023"/>
                  </a:lnTo>
                  <a:lnTo>
                    <a:pt x="14505" y="12836"/>
                  </a:lnTo>
                  <a:lnTo>
                    <a:pt x="14553" y="12603"/>
                  </a:lnTo>
                  <a:lnTo>
                    <a:pt x="14649" y="12463"/>
                  </a:lnTo>
                  <a:lnTo>
                    <a:pt x="14697" y="12276"/>
                  </a:lnTo>
                  <a:lnTo>
                    <a:pt x="14746" y="11996"/>
                  </a:lnTo>
                  <a:lnTo>
                    <a:pt x="14746" y="11856"/>
                  </a:lnTo>
                  <a:lnTo>
                    <a:pt x="14746" y="11670"/>
                  </a:lnTo>
                  <a:lnTo>
                    <a:pt x="14842" y="11529"/>
                  </a:lnTo>
                  <a:lnTo>
                    <a:pt x="14890" y="11389"/>
                  </a:lnTo>
                  <a:lnTo>
                    <a:pt x="14890" y="11296"/>
                  </a:lnTo>
                  <a:lnTo>
                    <a:pt x="14794" y="10923"/>
                  </a:lnTo>
                  <a:lnTo>
                    <a:pt x="14746" y="10829"/>
                  </a:lnTo>
                  <a:lnTo>
                    <a:pt x="14746" y="10689"/>
                  </a:lnTo>
                  <a:lnTo>
                    <a:pt x="14746" y="10643"/>
                  </a:lnTo>
                  <a:lnTo>
                    <a:pt x="14794" y="10503"/>
                  </a:lnTo>
                  <a:lnTo>
                    <a:pt x="14842" y="10409"/>
                  </a:lnTo>
                  <a:lnTo>
                    <a:pt x="14794" y="10222"/>
                  </a:lnTo>
                  <a:lnTo>
                    <a:pt x="14890" y="10082"/>
                  </a:lnTo>
                  <a:lnTo>
                    <a:pt x="14890" y="9896"/>
                  </a:lnTo>
                  <a:lnTo>
                    <a:pt x="14890" y="9802"/>
                  </a:lnTo>
                  <a:lnTo>
                    <a:pt x="15083" y="9709"/>
                  </a:lnTo>
                  <a:lnTo>
                    <a:pt x="15227" y="9522"/>
                  </a:lnTo>
                  <a:lnTo>
                    <a:pt x="15227" y="9382"/>
                  </a:lnTo>
                  <a:lnTo>
                    <a:pt x="15179" y="9196"/>
                  </a:lnTo>
                  <a:lnTo>
                    <a:pt x="15179" y="9056"/>
                  </a:lnTo>
                  <a:lnTo>
                    <a:pt x="15131" y="8822"/>
                  </a:lnTo>
                  <a:lnTo>
                    <a:pt x="15131" y="8635"/>
                  </a:lnTo>
                  <a:lnTo>
                    <a:pt x="15179" y="8449"/>
                  </a:lnTo>
                  <a:lnTo>
                    <a:pt x="15227" y="8215"/>
                  </a:lnTo>
                  <a:lnTo>
                    <a:pt x="15324" y="7982"/>
                  </a:lnTo>
                  <a:lnTo>
                    <a:pt x="15420" y="7842"/>
                  </a:lnTo>
                  <a:lnTo>
                    <a:pt x="15468" y="7749"/>
                  </a:lnTo>
                  <a:lnTo>
                    <a:pt x="15468" y="7562"/>
                  </a:lnTo>
                  <a:lnTo>
                    <a:pt x="15517" y="7468"/>
                  </a:lnTo>
                  <a:lnTo>
                    <a:pt x="15565" y="7235"/>
                  </a:lnTo>
                  <a:lnTo>
                    <a:pt x="15709" y="7048"/>
                  </a:lnTo>
                  <a:lnTo>
                    <a:pt x="15854" y="6815"/>
                  </a:lnTo>
                  <a:lnTo>
                    <a:pt x="15854" y="6628"/>
                  </a:lnTo>
                  <a:lnTo>
                    <a:pt x="15902" y="6488"/>
                  </a:lnTo>
                  <a:lnTo>
                    <a:pt x="15950" y="6442"/>
                  </a:lnTo>
                  <a:lnTo>
                    <a:pt x="15998" y="6348"/>
                  </a:lnTo>
                  <a:lnTo>
                    <a:pt x="15998" y="6208"/>
                  </a:lnTo>
                  <a:lnTo>
                    <a:pt x="16095" y="6115"/>
                  </a:lnTo>
                  <a:lnTo>
                    <a:pt x="16191" y="6068"/>
                  </a:lnTo>
                  <a:lnTo>
                    <a:pt x="16191" y="5928"/>
                  </a:lnTo>
                  <a:lnTo>
                    <a:pt x="16191" y="5835"/>
                  </a:lnTo>
                  <a:lnTo>
                    <a:pt x="16191" y="5741"/>
                  </a:lnTo>
                  <a:lnTo>
                    <a:pt x="16239" y="5648"/>
                  </a:lnTo>
                  <a:lnTo>
                    <a:pt x="16336" y="5508"/>
                  </a:lnTo>
                  <a:lnTo>
                    <a:pt x="16384" y="5461"/>
                  </a:lnTo>
                  <a:lnTo>
                    <a:pt x="16336" y="5368"/>
                  </a:lnTo>
                  <a:lnTo>
                    <a:pt x="16288" y="5368"/>
                  </a:lnTo>
                  <a:lnTo>
                    <a:pt x="16191" y="5321"/>
                  </a:lnTo>
                  <a:lnTo>
                    <a:pt x="16143" y="5368"/>
                  </a:lnTo>
                  <a:lnTo>
                    <a:pt x="16095" y="5368"/>
                  </a:lnTo>
                  <a:lnTo>
                    <a:pt x="16047" y="5368"/>
                  </a:lnTo>
                  <a:lnTo>
                    <a:pt x="16047" y="5461"/>
                  </a:lnTo>
                  <a:lnTo>
                    <a:pt x="15950" y="5508"/>
                  </a:lnTo>
                  <a:lnTo>
                    <a:pt x="15998" y="5695"/>
                  </a:lnTo>
                  <a:lnTo>
                    <a:pt x="15854" y="5741"/>
                  </a:lnTo>
                  <a:lnTo>
                    <a:pt x="15902" y="5835"/>
                  </a:lnTo>
                  <a:lnTo>
                    <a:pt x="15806" y="5835"/>
                  </a:lnTo>
                  <a:lnTo>
                    <a:pt x="15709" y="5835"/>
                  </a:lnTo>
                  <a:lnTo>
                    <a:pt x="15661" y="5835"/>
                  </a:lnTo>
                  <a:lnTo>
                    <a:pt x="15661" y="6021"/>
                  </a:lnTo>
                  <a:lnTo>
                    <a:pt x="15613" y="6162"/>
                  </a:lnTo>
                  <a:lnTo>
                    <a:pt x="15565" y="6302"/>
                  </a:lnTo>
                  <a:lnTo>
                    <a:pt x="15468" y="6395"/>
                  </a:lnTo>
                  <a:lnTo>
                    <a:pt x="15420" y="6488"/>
                  </a:lnTo>
                  <a:lnTo>
                    <a:pt x="15372" y="6722"/>
                  </a:lnTo>
                  <a:lnTo>
                    <a:pt x="15324" y="6815"/>
                  </a:lnTo>
                  <a:lnTo>
                    <a:pt x="15420" y="6955"/>
                  </a:lnTo>
                  <a:lnTo>
                    <a:pt x="15372" y="7048"/>
                  </a:lnTo>
                  <a:lnTo>
                    <a:pt x="15324" y="7095"/>
                  </a:lnTo>
                  <a:lnTo>
                    <a:pt x="15324" y="7048"/>
                  </a:lnTo>
                  <a:lnTo>
                    <a:pt x="15276" y="6955"/>
                  </a:lnTo>
                  <a:lnTo>
                    <a:pt x="15227" y="6908"/>
                  </a:lnTo>
                  <a:lnTo>
                    <a:pt x="15179" y="6955"/>
                  </a:lnTo>
                  <a:lnTo>
                    <a:pt x="15131" y="6955"/>
                  </a:lnTo>
                  <a:lnTo>
                    <a:pt x="15083" y="7048"/>
                  </a:lnTo>
                  <a:lnTo>
                    <a:pt x="14938" y="7095"/>
                  </a:lnTo>
                  <a:lnTo>
                    <a:pt x="14890" y="7142"/>
                  </a:lnTo>
                  <a:lnTo>
                    <a:pt x="14842" y="7142"/>
                  </a:lnTo>
                  <a:lnTo>
                    <a:pt x="14746" y="7095"/>
                  </a:lnTo>
                  <a:lnTo>
                    <a:pt x="14649" y="7188"/>
                  </a:lnTo>
                  <a:lnTo>
                    <a:pt x="14553" y="7515"/>
                  </a:lnTo>
                  <a:lnTo>
                    <a:pt x="14408" y="7842"/>
                  </a:lnTo>
                  <a:lnTo>
                    <a:pt x="14360" y="7889"/>
                  </a:lnTo>
                  <a:lnTo>
                    <a:pt x="14216" y="7935"/>
                  </a:lnTo>
                  <a:lnTo>
                    <a:pt x="14023" y="8075"/>
                  </a:lnTo>
                  <a:lnTo>
                    <a:pt x="13926" y="8309"/>
                  </a:lnTo>
                  <a:lnTo>
                    <a:pt x="13782" y="8355"/>
                  </a:lnTo>
                  <a:lnTo>
                    <a:pt x="13685" y="8402"/>
                  </a:lnTo>
                  <a:lnTo>
                    <a:pt x="13637" y="8355"/>
                  </a:lnTo>
                  <a:lnTo>
                    <a:pt x="13637" y="8262"/>
                  </a:lnTo>
                  <a:lnTo>
                    <a:pt x="13685" y="8215"/>
                  </a:lnTo>
                  <a:lnTo>
                    <a:pt x="13734" y="8122"/>
                  </a:lnTo>
                  <a:lnTo>
                    <a:pt x="13685" y="7982"/>
                  </a:lnTo>
                  <a:lnTo>
                    <a:pt x="13734" y="7842"/>
                  </a:lnTo>
                  <a:lnTo>
                    <a:pt x="13782" y="7749"/>
                  </a:lnTo>
                  <a:lnTo>
                    <a:pt x="13734" y="7655"/>
                  </a:lnTo>
                  <a:lnTo>
                    <a:pt x="13926" y="7468"/>
                  </a:lnTo>
                  <a:lnTo>
                    <a:pt x="13926" y="7328"/>
                  </a:lnTo>
                  <a:lnTo>
                    <a:pt x="13975" y="7235"/>
                  </a:lnTo>
                  <a:lnTo>
                    <a:pt x="14071" y="7142"/>
                  </a:lnTo>
                  <a:lnTo>
                    <a:pt x="14119" y="7048"/>
                  </a:lnTo>
                  <a:lnTo>
                    <a:pt x="14167" y="6908"/>
                  </a:lnTo>
                  <a:lnTo>
                    <a:pt x="14167" y="6815"/>
                  </a:lnTo>
                  <a:lnTo>
                    <a:pt x="14264" y="6722"/>
                  </a:lnTo>
                  <a:lnTo>
                    <a:pt x="14360" y="6675"/>
                  </a:lnTo>
                  <a:lnTo>
                    <a:pt x="14601" y="6582"/>
                  </a:lnTo>
                  <a:lnTo>
                    <a:pt x="14649" y="6535"/>
                  </a:lnTo>
                  <a:lnTo>
                    <a:pt x="14649" y="6302"/>
                  </a:lnTo>
                  <a:lnTo>
                    <a:pt x="14697" y="6208"/>
                  </a:lnTo>
                  <a:lnTo>
                    <a:pt x="14601" y="6162"/>
                  </a:lnTo>
                  <a:lnTo>
                    <a:pt x="14505" y="6115"/>
                  </a:lnTo>
                  <a:lnTo>
                    <a:pt x="14408" y="6021"/>
                  </a:lnTo>
                  <a:lnTo>
                    <a:pt x="14264" y="5928"/>
                  </a:lnTo>
                  <a:lnTo>
                    <a:pt x="14216" y="5835"/>
                  </a:lnTo>
                  <a:lnTo>
                    <a:pt x="14264" y="5695"/>
                  </a:lnTo>
                  <a:lnTo>
                    <a:pt x="14360" y="5461"/>
                  </a:lnTo>
                  <a:lnTo>
                    <a:pt x="14408" y="5275"/>
                  </a:lnTo>
                  <a:lnTo>
                    <a:pt x="14312" y="5181"/>
                  </a:lnTo>
                  <a:lnTo>
                    <a:pt x="14216" y="5228"/>
                  </a:lnTo>
                  <a:lnTo>
                    <a:pt x="13975" y="5321"/>
                  </a:lnTo>
                  <a:lnTo>
                    <a:pt x="13878" y="5321"/>
                  </a:lnTo>
                  <a:lnTo>
                    <a:pt x="13782" y="5228"/>
                  </a:lnTo>
                  <a:lnTo>
                    <a:pt x="13830" y="5135"/>
                  </a:lnTo>
                  <a:lnTo>
                    <a:pt x="13878" y="4948"/>
                  </a:lnTo>
                  <a:lnTo>
                    <a:pt x="13926" y="4761"/>
                  </a:lnTo>
                  <a:lnTo>
                    <a:pt x="13926" y="4621"/>
                  </a:lnTo>
                  <a:lnTo>
                    <a:pt x="13878" y="4528"/>
                  </a:lnTo>
                  <a:lnTo>
                    <a:pt x="13926" y="4434"/>
                  </a:lnTo>
                  <a:lnTo>
                    <a:pt x="13975" y="4341"/>
                  </a:lnTo>
                  <a:lnTo>
                    <a:pt x="13926" y="4248"/>
                  </a:lnTo>
                  <a:lnTo>
                    <a:pt x="13830" y="4154"/>
                  </a:lnTo>
                  <a:lnTo>
                    <a:pt x="13926" y="4108"/>
                  </a:lnTo>
                  <a:lnTo>
                    <a:pt x="13926" y="4061"/>
                  </a:lnTo>
                  <a:lnTo>
                    <a:pt x="13830" y="3968"/>
                  </a:lnTo>
                  <a:lnTo>
                    <a:pt x="13637" y="3828"/>
                  </a:lnTo>
                  <a:lnTo>
                    <a:pt x="13445" y="3781"/>
                  </a:lnTo>
                  <a:lnTo>
                    <a:pt x="13348" y="3734"/>
                  </a:lnTo>
                  <a:lnTo>
                    <a:pt x="13300" y="3734"/>
                  </a:lnTo>
                  <a:lnTo>
                    <a:pt x="13204" y="3781"/>
                  </a:lnTo>
                  <a:lnTo>
                    <a:pt x="13107" y="3734"/>
                  </a:lnTo>
                  <a:lnTo>
                    <a:pt x="13011" y="3688"/>
                  </a:lnTo>
                  <a:lnTo>
                    <a:pt x="12963" y="3641"/>
                  </a:lnTo>
                  <a:lnTo>
                    <a:pt x="12963" y="3548"/>
                  </a:lnTo>
                  <a:lnTo>
                    <a:pt x="13059" y="3454"/>
                  </a:lnTo>
                  <a:lnTo>
                    <a:pt x="13059" y="3407"/>
                  </a:lnTo>
                  <a:lnTo>
                    <a:pt x="13011" y="3314"/>
                  </a:lnTo>
                  <a:lnTo>
                    <a:pt x="13011" y="3267"/>
                  </a:lnTo>
                  <a:lnTo>
                    <a:pt x="12963" y="3221"/>
                  </a:lnTo>
                  <a:lnTo>
                    <a:pt x="12866" y="3174"/>
                  </a:lnTo>
                  <a:lnTo>
                    <a:pt x="12818" y="3174"/>
                  </a:lnTo>
                  <a:lnTo>
                    <a:pt x="12625" y="3127"/>
                  </a:lnTo>
                  <a:lnTo>
                    <a:pt x="12384" y="3127"/>
                  </a:lnTo>
                  <a:lnTo>
                    <a:pt x="12288" y="3081"/>
                  </a:lnTo>
                  <a:lnTo>
                    <a:pt x="12192" y="3081"/>
                  </a:lnTo>
                  <a:lnTo>
                    <a:pt x="12047" y="3081"/>
                  </a:lnTo>
                  <a:lnTo>
                    <a:pt x="11806" y="2987"/>
                  </a:lnTo>
                  <a:lnTo>
                    <a:pt x="11662" y="3034"/>
                  </a:lnTo>
                  <a:lnTo>
                    <a:pt x="11565" y="3081"/>
                  </a:lnTo>
                  <a:lnTo>
                    <a:pt x="11517" y="3081"/>
                  </a:lnTo>
                  <a:lnTo>
                    <a:pt x="11421" y="3034"/>
                  </a:lnTo>
                  <a:lnTo>
                    <a:pt x="11276" y="2987"/>
                  </a:lnTo>
                  <a:lnTo>
                    <a:pt x="11083" y="3034"/>
                  </a:lnTo>
                  <a:lnTo>
                    <a:pt x="10987" y="2987"/>
                  </a:lnTo>
                  <a:lnTo>
                    <a:pt x="10746" y="2847"/>
                  </a:lnTo>
                  <a:lnTo>
                    <a:pt x="10601" y="2754"/>
                  </a:lnTo>
                  <a:lnTo>
                    <a:pt x="10457" y="2707"/>
                  </a:lnTo>
                  <a:lnTo>
                    <a:pt x="10360" y="2661"/>
                  </a:lnTo>
                  <a:lnTo>
                    <a:pt x="10264" y="2661"/>
                  </a:lnTo>
                  <a:lnTo>
                    <a:pt x="9638" y="2567"/>
                  </a:lnTo>
                  <a:lnTo>
                    <a:pt x="8674" y="2381"/>
                  </a:lnTo>
                  <a:lnTo>
                    <a:pt x="8144" y="2241"/>
                  </a:lnTo>
                  <a:lnTo>
                    <a:pt x="8047" y="2241"/>
                  </a:lnTo>
                  <a:lnTo>
                    <a:pt x="7566" y="2147"/>
                  </a:lnTo>
                  <a:lnTo>
                    <a:pt x="7517" y="2101"/>
                  </a:lnTo>
                  <a:lnTo>
                    <a:pt x="7469" y="2054"/>
                  </a:lnTo>
                  <a:lnTo>
                    <a:pt x="7421" y="1914"/>
                  </a:lnTo>
                  <a:lnTo>
                    <a:pt x="7325" y="1680"/>
                  </a:lnTo>
                  <a:lnTo>
                    <a:pt x="7276" y="1587"/>
                  </a:lnTo>
                  <a:lnTo>
                    <a:pt x="7180" y="1494"/>
                  </a:lnTo>
                  <a:lnTo>
                    <a:pt x="7132" y="1494"/>
                  </a:lnTo>
                  <a:lnTo>
                    <a:pt x="6987" y="1494"/>
                  </a:lnTo>
                  <a:lnTo>
                    <a:pt x="6939" y="1494"/>
                  </a:lnTo>
                  <a:lnTo>
                    <a:pt x="6891" y="1400"/>
                  </a:lnTo>
                  <a:lnTo>
                    <a:pt x="6746" y="1400"/>
                  </a:lnTo>
                  <a:lnTo>
                    <a:pt x="6698" y="1400"/>
                  </a:lnTo>
                  <a:lnTo>
                    <a:pt x="6650" y="1307"/>
                  </a:lnTo>
                  <a:lnTo>
                    <a:pt x="6554" y="1307"/>
                  </a:lnTo>
                  <a:lnTo>
                    <a:pt x="6409" y="1260"/>
                  </a:lnTo>
                  <a:lnTo>
                    <a:pt x="6264" y="1214"/>
                  </a:lnTo>
                  <a:lnTo>
                    <a:pt x="6024" y="1074"/>
                  </a:lnTo>
                  <a:lnTo>
                    <a:pt x="5879" y="980"/>
                  </a:lnTo>
                  <a:lnTo>
                    <a:pt x="5831" y="1027"/>
                  </a:lnTo>
                  <a:lnTo>
                    <a:pt x="5783" y="1074"/>
                  </a:lnTo>
                  <a:lnTo>
                    <a:pt x="5686" y="1120"/>
                  </a:lnTo>
                  <a:lnTo>
                    <a:pt x="5590" y="1167"/>
                  </a:lnTo>
                  <a:lnTo>
                    <a:pt x="5493" y="1214"/>
                  </a:lnTo>
                  <a:lnTo>
                    <a:pt x="5445" y="1307"/>
                  </a:lnTo>
                  <a:lnTo>
                    <a:pt x="5301" y="1260"/>
                  </a:lnTo>
                  <a:lnTo>
                    <a:pt x="5349" y="1120"/>
                  </a:lnTo>
                  <a:lnTo>
                    <a:pt x="5493" y="980"/>
                  </a:lnTo>
                  <a:lnTo>
                    <a:pt x="5493" y="934"/>
                  </a:lnTo>
                  <a:lnTo>
                    <a:pt x="5445" y="747"/>
                  </a:lnTo>
                  <a:lnTo>
                    <a:pt x="5542" y="560"/>
                  </a:lnTo>
                  <a:lnTo>
                    <a:pt x="5638" y="420"/>
                  </a:lnTo>
                  <a:lnTo>
                    <a:pt x="5686" y="327"/>
                  </a:lnTo>
                  <a:lnTo>
                    <a:pt x="5686" y="187"/>
                  </a:lnTo>
                  <a:lnTo>
                    <a:pt x="5686" y="93"/>
                  </a:lnTo>
                  <a:lnTo>
                    <a:pt x="5542" y="93"/>
                  </a:lnTo>
                  <a:lnTo>
                    <a:pt x="5493" y="47"/>
                  </a:lnTo>
                  <a:lnTo>
                    <a:pt x="5445" y="0"/>
                  </a:lnTo>
                  <a:lnTo>
                    <a:pt x="5349" y="0"/>
                  </a:lnTo>
                  <a:lnTo>
                    <a:pt x="5253" y="93"/>
                  </a:lnTo>
                  <a:lnTo>
                    <a:pt x="5108" y="93"/>
                  </a:lnTo>
                  <a:lnTo>
                    <a:pt x="4963" y="233"/>
                  </a:lnTo>
                  <a:lnTo>
                    <a:pt x="4578" y="420"/>
                  </a:lnTo>
                  <a:lnTo>
                    <a:pt x="4482" y="373"/>
                  </a:lnTo>
                  <a:lnTo>
                    <a:pt x="4385" y="420"/>
                  </a:lnTo>
                  <a:lnTo>
                    <a:pt x="4192" y="560"/>
                  </a:lnTo>
                  <a:lnTo>
                    <a:pt x="4048" y="653"/>
                  </a:lnTo>
                  <a:lnTo>
                    <a:pt x="3903" y="747"/>
                  </a:lnTo>
                  <a:lnTo>
                    <a:pt x="3759" y="794"/>
                  </a:lnTo>
                  <a:lnTo>
                    <a:pt x="3566" y="840"/>
                  </a:lnTo>
                  <a:lnTo>
                    <a:pt x="3373" y="840"/>
                  </a:lnTo>
                  <a:lnTo>
                    <a:pt x="3229" y="934"/>
                  </a:lnTo>
                  <a:lnTo>
                    <a:pt x="2988" y="1027"/>
                  </a:lnTo>
                  <a:lnTo>
                    <a:pt x="2891" y="1074"/>
                  </a:lnTo>
                  <a:lnTo>
                    <a:pt x="2699" y="1074"/>
                  </a:lnTo>
                  <a:lnTo>
                    <a:pt x="2602" y="1120"/>
                  </a:lnTo>
                  <a:lnTo>
                    <a:pt x="2458" y="1074"/>
                  </a:lnTo>
                  <a:lnTo>
                    <a:pt x="2409" y="1074"/>
                  </a:lnTo>
                  <a:lnTo>
                    <a:pt x="2265" y="980"/>
                  </a:lnTo>
                  <a:lnTo>
                    <a:pt x="2168" y="934"/>
                  </a:lnTo>
                  <a:lnTo>
                    <a:pt x="2120" y="887"/>
                  </a:lnTo>
                  <a:lnTo>
                    <a:pt x="2072" y="934"/>
                  </a:lnTo>
                  <a:lnTo>
                    <a:pt x="2024" y="1074"/>
                  </a:lnTo>
                  <a:lnTo>
                    <a:pt x="1928" y="1074"/>
                  </a:lnTo>
                  <a:lnTo>
                    <a:pt x="1976" y="887"/>
                  </a:lnTo>
                  <a:lnTo>
                    <a:pt x="1831" y="980"/>
                  </a:lnTo>
                  <a:lnTo>
                    <a:pt x="1783" y="1167"/>
                  </a:lnTo>
                  <a:lnTo>
                    <a:pt x="1687" y="1167"/>
                  </a:lnTo>
                  <a:lnTo>
                    <a:pt x="1590" y="1214"/>
                  </a:lnTo>
                  <a:lnTo>
                    <a:pt x="1638" y="2054"/>
                  </a:lnTo>
                  <a:lnTo>
                    <a:pt x="1687" y="3034"/>
                  </a:lnTo>
                  <a:lnTo>
                    <a:pt x="1638" y="3361"/>
                  </a:lnTo>
                  <a:lnTo>
                    <a:pt x="1590" y="3407"/>
                  </a:lnTo>
                  <a:lnTo>
                    <a:pt x="1494" y="3548"/>
                  </a:lnTo>
                  <a:lnTo>
                    <a:pt x="1301" y="3548"/>
                  </a:lnTo>
                  <a:lnTo>
                    <a:pt x="1205" y="3688"/>
                  </a:lnTo>
                  <a:lnTo>
                    <a:pt x="1060" y="3734"/>
                  </a:lnTo>
                  <a:lnTo>
                    <a:pt x="916" y="3828"/>
                  </a:lnTo>
                  <a:lnTo>
                    <a:pt x="626" y="3968"/>
                  </a:lnTo>
                  <a:lnTo>
                    <a:pt x="530" y="4061"/>
                  </a:lnTo>
                  <a:lnTo>
                    <a:pt x="482" y="4154"/>
                  </a:lnTo>
                  <a:lnTo>
                    <a:pt x="434" y="4248"/>
                  </a:lnTo>
                  <a:lnTo>
                    <a:pt x="386" y="4481"/>
                  </a:lnTo>
                  <a:lnTo>
                    <a:pt x="337" y="4574"/>
                  </a:lnTo>
                  <a:lnTo>
                    <a:pt x="241" y="4668"/>
                  </a:lnTo>
                  <a:lnTo>
                    <a:pt x="145" y="4761"/>
                  </a:lnTo>
                  <a:lnTo>
                    <a:pt x="96" y="4995"/>
                  </a:lnTo>
                  <a:lnTo>
                    <a:pt x="0" y="5088"/>
                  </a:lnTo>
                  <a:lnTo>
                    <a:pt x="96" y="5228"/>
                  </a:lnTo>
                  <a:lnTo>
                    <a:pt x="434" y="5275"/>
                  </a:lnTo>
                  <a:lnTo>
                    <a:pt x="530" y="5461"/>
                  </a:lnTo>
                  <a:lnTo>
                    <a:pt x="723" y="5648"/>
                  </a:lnTo>
                  <a:lnTo>
                    <a:pt x="771" y="5741"/>
                  </a:lnTo>
                  <a:lnTo>
                    <a:pt x="723" y="5835"/>
                  </a:lnTo>
                  <a:lnTo>
                    <a:pt x="578" y="5975"/>
                  </a:lnTo>
                  <a:lnTo>
                    <a:pt x="530" y="6115"/>
                  </a:lnTo>
                  <a:lnTo>
                    <a:pt x="530" y="6255"/>
                  </a:lnTo>
                  <a:lnTo>
                    <a:pt x="482" y="6302"/>
                  </a:lnTo>
                  <a:lnTo>
                    <a:pt x="530" y="6582"/>
                  </a:lnTo>
                  <a:lnTo>
                    <a:pt x="482" y="6628"/>
                  </a:lnTo>
                  <a:lnTo>
                    <a:pt x="482" y="6862"/>
                  </a:lnTo>
                  <a:lnTo>
                    <a:pt x="434" y="7095"/>
                  </a:lnTo>
                  <a:lnTo>
                    <a:pt x="482" y="7188"/>
                  </a:lnTo>
                  <a:lnTo>
                    <a:pt x="578" y="7515"/>
                  </a:lnTo>
                  <a:lnTo>
                    <a:pt x="530" y="7702"/>
                  </a:lnTo>
                  <a:lnTo>
                    <a:pt x="578" y="7842"/>
                  </a:lnTo>
                  <a:lnTo>
                    <a:pt x="482" y="7982"/>
                  </a:lnTo>
                  <a:lnTo>
                    <a:pt x="482" y="8262"/>
                  </a:lnTo>
                  <a:lnTo>
                    <a:pt x="675" y="8449"/>
                  </a:lnTo>
                  <a:lnTo>
                    <a:pt x="819" y="8495"/>
                  </a:lnTo>
                  <a:lnTo>
                    <a:pt x="964" y="8635"/>
                  </a:lnTo>
                  <a:lnTo>
                    <a:pt x="1060" y="8822"/>
                  </a:lnTo>
                  <a:lnTo>
                    <a:pt x="1253" y="8916"/>
                  </a:lnTo>
                  <a:lnTo>
                    <a:pt x="1494" y="8916"/>
                  </a:lnTo>
                  <a:lnTo>
                    <a:pt x="1735" y="8962"/>
                  </a:lnTo>
                  <a:lnTo>
                    <a:pt x="1783" y="9009"/>
                  </a:lnTo>
                  <a:lnTo>
                    <a:pt x="1831" y="9102"/>
                  </a:lnTo>
                  <a:lnTo>
                    <a:pt x="1928" y="9242"/>
                  </a:lnTo>
                  <a:lnTo>
                    <a:pt x="2024" y="9336"/>
                  </a:lnTo>
                  <a:lnTo>
                    <a:pt x="2458" y="9429"/>
                  </a:lnTo>
                  <a:lnTo>
                    <a:pt x="2699" y="9522"/>
                  </a:lnTo>
                  <a:lnTo>
                    <a:pt x="2891" y="9662"/>
                  </a:lnTo>
                  <a:lnTo>
                    <a:pt x="3036" y="9802"/>
                  </a:lnTo>
                  <a:lnTo>
                    <a:pt x="3084" y="9989"/>
                  </a:lnTo>
                  <a:lnTo>
                    <a:pt x="3132" y="10129"/>
                  </a:lnTo>
                  <a:lnTo>
                    <a:pt x="3229" y="10269"/>
                  </a:lnTo>
                  <a:lnTo>
                    <a:pt x="3325" y="10316"/>
                  </a:lnTo>
                  <a:lnTo>
                    <a:pt x="3566" y="10456"/>
                  </a:lnTo>
                  <a:lnTo>
                    <a:pt x="3710" y="10596"/>
                  </a:lnTo>
                  <a:lnTo>
                    <a:pt x="3903" y="10689"/>
                  </a:lnTo>
                  <a:lnTo>
                    <a:pt x="4048" y="10829"/>
                  </a:lnTo>
                  <a:lnTo>
                    <a:pt x="4192" y="10923"/>
                  </a:lnTo>
                  <a:lnTo>
                    <a:pt x="4337" y="10969"/>
                  </a:lnTo>
                  <a:lnTo>
                    <a:pt x="4482" y="11063"/>
                  </a:lnTo>
                  <a:lnTo>
                    <a:pt x="4626" y="11203"/>
                  </a:lnTo>
                  <a:lnTo>
                    <a:pt x="4722" y="11343"/>
                  </a:lnTo>
                  <a:lnTo>
                    <a:pt x="4819" y="11436"/>
                  </a:lnTo>
                  <a:lnTo>
                    <a:pt x="4867" y="11529"/>
                  </a:lnTo>
                  <a:lnTo>
                    <a:pt x="4963" y="11670"/>
                  </a:lnTo>
                  <a:lnTo>
                    <a:pt x="4963" y="11716"/>
                  </a:lnTo>
                  <a:lnTo>
                    <a:pt x="4915" y="11903"/>
                  </a:lnTo>
                  <a:lnTo>
                    <a:pt x="4867" y="12043"/>
                  </a:lnTo>
                  <a:lnTo>
                    <a:pt x="5012" y="12276"/>
                  </a:lnTo>
                  <a:lnTo>
                    <a:pt x="4963" y="12416"/>
                  </a:lnTo>
                  <a:lnTo>
                    <a:pt x="4963" y="12556"/>
                  </a:lnTo>
                  <a:lnTo>
                    <a:pt x="5060" y="12743"/>
                  </a:lnTo>
                  <a:lnTo>
                    <a:pt x="5060" y="12696"/>
                  </a:lnTo>
                  <a:lnTo>
                    <a:pt x="5060" y="12790"/>
                  </a:lnTo>
                  <a:lnTo>
                    <a:pt x="5060" y="12977"/>
                  </a:lnTo>
                  <a:lnTo>
                    <a:pt x="5108" y="13023"/>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65" name="Wyoming"/>
            <p:cNvSpPr>
              <a:spLocks noChangeAspect="1"/>
            </p:cNvSpPr>
            <p:nvPr/>
          </p:nvSpPr>
          <p:spPr bwMode="auto">
            <a:xfrm>
              <a:off x="1442" y="1298"/>
              <a:ext cx="670" cy="549"/>
            </a:xfrm>
            <a:custGeom>
              <a:avLst/>
              <a:gdLst/>
              <a:ahLst/>
              <a:cxnLst>
                <a:cxn ang="0">
                  <a:pos x="10629" y="15802"/>
                </a:cxn>
                <a:cxn ang="0">
                  <a:pos x="13378" y="16160"/>
                </a:cxn>
                <a:cxn ang="0">
                  <a:pos x="15431" y="14996"/>
                </a:cxn>
                <a:cxn ang="0">
                  <a:pos x="15504" y="13877"/>
                </a:cxn>
                <a:cxn ang="0">
                  <a:pos x="15724" y="10654"/>
                </a:cxn>
                <a:cxn ang="0">
                  <a:pos x="15944" y="7565"/>
                </a:cxn>
                <a:cxn ang="0">
                  <a:pos x="16054" y="6222"/>
                </a:cxn>
                <a:cxn ang="0">
                  <a:pos x="16164" y="5058"/>
                </a:cxn>
                <a:cxn ang="0">
                  <a:pos x="16384" y="2149"/>
                </a:cxn>
                <a:cxn ang="0">
                  <a:pos x="15761" y="2059"/>
                </a:cxn>
                <a:cxn ang="0">
                  <a:pos x="14845" y="1970"/>
                </a:cxn>
                <a:cxn ang="0">
                  <a:pos x="14331" y="1880"/>
                </a:cxn>
                <a:cxn ang="0">
                  <a:pos x="14002" y="1880"/>
                </a:cxn>
                <a:cxn ang="0">
                  <a:pos x="12975" y="1746"/>
                </a:cxn>
                <a:cxn ang="0">
                  <a:pos x="12279" y="1656"/>
                </a:cxn>
                <a:cxn ang="0">
                  <a:pos x="11582" y="1567"/>
                </a:cxn>
                <a:cxn ang="0">
                  <a:pos x="10190" y="1388"/>
                </a:cxn>
                <a:cxn ang="0">
                  <a:pos x="9017" y="1209"/>
                </a:cxn>
                <a:cxn ang="0">
                  <a:pos x="8357" y="1119"/>
                </a:cxn>
                <a:cxn ang="0">
                  <a:pos x="6891" y="895"/>
                </a:cxn>
                <a:cxn ang="0">
                  <a:pos x="6121" y="761"/>
                </a:cxn>
                <a:cxn ang="0">
                  <a:pos x="5095" y="582"/>
                </a:cxn>
                <a:cxn ang="0">
                  <a:pos x="4435" y="448"/>
                </a:cxn>
                <a:cxn ang="0">
                  <a:pos x="1869" y="0"/>
                </a:cxn>
                <a:cxn ang="0">
                  <a:pos x="1429" y="2954"/>
                </a:cxn>
                <a:cxn ang="0">
                  <a:pos x="1136" y="5193"/>
                </a:cxn>
                <a:cxn ang="0">
                  <a:pos x="916" y="6894"/>
                </a:cxn>
                <a:cxn ang="0">
                  <a:pos x="440" y="10520"/>
                </a:cxn>
                <a:cxn ang="0">
                  <a:pos x="73" y="13250"/>
                </a:cxn>
                <a:cxn ang="0">
                  <a:pos x="2163" y="14504"/>
                </a:cxn>
                <a:cxn ang="0">
                  <a:pos x="4362" y="14907"/>
                </a:cxn>
                <a:cxn ang="0">
                  <a:pos x="8174" y="15444"/>
                </a:cxn>
                <a:cxn ang="0">
                  <a:pos x="10336" y="15757"/>
                </a:cxn>
              </a:cxnLst>
              <a:rect l="0" t="0" r="r" b="b"/>
              <a:pathLst>
                <a:path w="16384" h="16384">
                  <a:moveTo>
                    <a:pt x="10336" y="15757"/>
                  </a:moveTo>
                  <a:lnTo>
                    <a:pt x="10629" y="15802"/>
                  </a:lnTo>
                  <a:lnTo>
                    <a:pt x="12645" y="16071"/>
                  </a:lnTo>
                  <a:lnTo>
                    <a:pt x="13378" y="16160"/>
                  </a:lnTo>
                  <a:lnTo>
                    <a:pt x="15321" y="16384"/>
                  </a:lnTo>
                  <a:lnTo>
                    <a:pt x="15431" y="14996"/>
                  </a:lnTo>
                  <a:lnTo>
                    <a:pt x="15468" y="14414"/>
                  </a:lnTo>
                  <a:lnTo>
                    <a:pt x="15504" y="13877"/>
                  </a:lnTo>
                  <a:lnTo>
                    <a:pt x="15614" y="12848"/>
                  </a:lnTo>
                  <a:lnTo>
                    <a:pt x="15724" y="10654"/>
                  </a:lnTo>
                  <a:lnTo>
                    <a:pt x="15834" y="9266"/>
                  </a:lnTo>
                  <a:lnTo>
                    <a:pt x="15944" y="7565"/>
                  </a:lnTo>
                  <a:lnTo>
                    <a:pt x="15981" y="7476"/>
                  </a:lnTo>
                  <a:lnTo>
                    <a:pt x="16054" y="6222"/>
                  </a:lnTo>
                  <a:lnTo>
                    <a:pt x="16127" y="5238"/>
                  </a:lnTo>
                  <a:lnTo>
                    <a:pt x="16164" y="5058"/>
                  </a:lnTo>
                  <a:lnTo>
                    <a:pt x="16274" y="3626"/>
                  </a:lnTo>
                  <a:lnTo>
                    <a:pt x="16384" y="2149"/>
                  </a:lnTo>
                  <a:lnTo>
                    <a:pt x="16164" y="2104"/>
                  </a:lnTo>
                  <a:lnTo>
                    <a:pt x="15761" y="2059"/>
                  </a:lnTo>
                  <a:lnTo>
                    <a:pt x="15284" y="2014"/>
                  </a:lnTo>
                  <a:lnTo>
                    <a:pt x="14845" y="1970"/>
                  </a:lnTo>
                  <a:lnTo>
                    <a:pt x="14551" y="1925"/>
                  </a:lnTo>
                  <a:lnTo>
                    <a:pt x="14331" y="1880"/>
                  </a:lnTo>
                  <a:lnTo>
                    <a:pt x="14221" y="1925"/>
                  </a:lnTo>
                  <a:lnTo>
                    <a:pt x="14002" y="1880"/>
                  </a:lnTo>
                  <a:lnTo>
                    <a:pt x="13635" y="1835"/>
                  </a:lnTo>
                  <a:lnTo>
                    <a:pt x="12975" y="1746"/>
                  </a:lnTo>
                  <a:lnTo>
                    <a:pt x="12499" y="1656"/>
                  </a:lnTo>
                  <a:lnTo>
                    <a:pt x="12279" y="1656"/>
                  </a:lnTo>
                  <a:lnTo>
                    <a:pt x="11839" y="1567"/>
                  </a:lnTo>
                  <a:lnTo>
                    <a:pt x="11582" y="1567"/>
                  </a:lnTo>
                  <a:lnTo>
                    <a:pt x="10886" y="1477"/>
                  </a:lnTo>
                  <a:lnTo>
                    <a:pt x="10190" y="1388"/>
                  </a:lnTo>
                  <a:lnTo>
                    <a:pt x="9566" y="1253"/>
                  </a:lnTo>
                  <a:lnTo>
                    <a:pt x="9017" y="1209"/>
                  </a:lnTo>
                  <a:lnTo>
                    <a:pt x="8614" y="1119"/>
                  </a:lnTo>
                  <a:lnTo>
                    <a:pt x="8357" y="1119"/>
                  </a:lnTo>
                  <a:lnTo>
                    <a:pt x="7587" y="985"/>
                  </a:lnTo>
                  <a:lnTo>
                    <a:pt x="6891" y="895"/>
                  </a:lnTo>
                  <a:lnTo>
                    <a:pt x="6524" y="806"/>
                  </a:lnTo>
                  <a:lnTo>
                    <a:pt x="6121" y="761"/>
                  </a:lnTo>
                  <a:lnTo>
                    <a:pt x="5535" y="627"/>
                  </a:lnTo>
                  <a:lnTo>
                    <a:pt x="5095" y="582"/>
                  </a:lnTo>
                  <a:lnTo>
                    <a:pt x="4582" y="448"/>
                  </a:lnTo>
                  <a:lnTo>
                    <a:pt x="4435" y="448"/>
                  </a:lnTo>
                  <a:lnTo>
                    <a:pt x="4032" y="403"/>
                  </a:lnTo>
                  <a:lnTo>
                    <a:pt x="1869" y="0"/>
                  </a:lnTo>
                  <a:lnTo>
                    <a:pt x="1613" y="1746"/>
                  </a:lnTo>
                  <a:lnTo>
                    <a:pt x="1429" y="2954"/>
                  </a:lnTo>
                  <a:lnTo>
                    <a:pt x="1393" y="3492"/>
                  </a:lnTo>
                  <a:lnTo>
                    <a:pt x="1136" y="5193"/>
                  </a:lnTo>
                  <a:lnTo>
                    <a:pt x="1063" y="5954"/>
                  </a:lnTo>
                  <a:lnTo>
                    <a:pt x="916" y="6894"/>
                  </a:lnTo>
                  <a:lnTo>
                    <a:pt x="696" y="8684"/>
                  </a:lnTo>
                  <a:lnTo>
                    <a:pt x="440" y="10520"/>
                  </a:lnTo>
                  <a:lnTo>
                    <a:pt x="257" y="11997"/>
                  </a:lnTo>
                  <a:lnTo>
                    <a:pt x="73" y="13250"/>
                  </a:lnTo>
                  <a:lnTo>
                    <a:pt x="0" y="14101"/>
                  </a:lnTo>
                  <a:lnTo>
                    <a:pt x="2163" y="14504"/>
                  </a:lnTo>
                  <a:lnTo>
                    <a:pt x="2273" y="14504"/>
                  </a:lnTo>
                  <a:lnTo>
                    <a:pt x="4362" y="14907"/>
                  </a:lnTo>
                  <a:lnTo>
                    <a:pt x="6854" y="15220"/>
                  </a:lnTo>
                  <a:lnTo>
                    <a:pt x="8174" y="15444"/>
                  </a:lnTo>
                  <a:lnTo>
                    <a:pt x="9163" y="15578"/>
                  </a:lnTo>
                  <a:lnTo>
                    <a:pt x="10336" y="15757"/>
                  </a:lnTo>
                  <a:close/>
                </a:path>
              </a:pathLst>
            </a:custGeom>
            <a:solidFill>
              <a:schemeClr val="bg1"/>
            </a:solidFill>
            <a:ln w="9525">
              <a:solidFill>
                <a:srgbClr val="000000"/>
              </a:solidFill>
              <a:prstDash val="solid"/>
              <a:round/>
              <a:headEnd/>
              <a:tailEnd/>
            </a:ln>
          </p:spPr>
          <p:txBody>
            <a:bodyPr wrap="none" anchor="ctr">
              <a:spAutoFit/>
            </a:bodyPr>
            <a:lstStyle/>
            <a:p>
              <a:endParaRPr lang="en-US" dirty="0"/>
            </a:p>
          </p:txBody>
        </p:sp>
        <p:sp>
          <p:nvSpPr>
            <p:cNvPr id="66" name="D51"/>
            <p:cNvSpPr>
              <a:spLocks noChangeAspect="1"/>
            </p:cNvSpPr>
            <p:nvPr/>
          </p:nvSpPr>
          <p:spPr bwMode="auto">
            <a:xfrm>
              <a:off x="4688" y="2033"/>
              <a:ext cx="42" cy="118"/>
            </a:xfrm>
            <a:custGeom>
              <a:avLst/>
              <a:gdLst/>
              <a:ahLst/>
              <a:cxnLst>
                <a:cxn ang="0">
                  <a:pos x="7022" y="9955"/>
                </a:cxn>
                <a:cxn ang="0">
                  <a:pos x="8777" y="9747"/>
                </a:cxn>
                <a:cxn ang="0">
                  <a:pos x="9362" y="9125"/>
                </a:cxn>
                <a:cxn ang="0">
                  <a:pos x="9947" y="8503"/>
                </a:cxn>
                <a:cxn ang="0">
                  <a:pos x="10533" y="7881"/>
                </a:cxn>
                <a:cxn ang="0">
                  <a:pos x="11703" y="7674"/>
                </a:cxn>
                <a:cxn ang="0">
                  <a:pos x="11118" y="6844"/>
                </a:cxn>
                <a:cxn ang="0">
                  <a:pos x="11703" y="5807"/>
                </a:cxn>
                <a:cxn ang="0">
                  <a:pos x="12873" y="4770"/>
                </a:cxn>
                <a:cxn ang="0">
                  <a:pos x="13458" y="3733"/>
                </a:cxn>
                <a:cxn ang="0">
                  <a:pos x="14629" y="2696"/>
                </a:cxn>
                <a:cxn ang="0">
                  <a:pos x="14629" y="2074"/>
                </a:cxn>
                <a:cxn ang="0">
                  <a:pos x="14629" y="1452"/>
                </a:cxn>
                <a:cxn ang="0">
                  <a:pos x="15214" y="622"/>
                </a:cxn>
                <a:cxn ang="0">
                  <a:pos x="7022" y="1244"/>
                </a:cxn>
                <a:cxn ang="0">
                  <a:pos x="7022" y="2074"/>
                </a:cxn>
                <a:cxn ang="0">
                  <a:pos x="4681" y="2489"/>
                </a:cxn>
                <a:cxn ang="0">
                  <a:pos x="4096" y="3111"/>
                </a:cxn>
                <a:cxn ang="0">
                  <a:pos x="5851" y="3526"/>
                </a:cxn>
                <a:cxn ang="0">
                  <a:pos x="6437" y="4148"/>
                </a:cxn>
                <a:cxn ang="0">
                  <a:pos x="5266" y="4563"/>
                </a:cxn>
                <a:cxn ang="0">
                  <a:pos x="5266" y="5185"/>
                </a:cxn>
                <a:cxn ang="0">
                  <a:pos x="3511" y="5185"/>
                </a:cxn>
                <a:cxn ang="0">
                  <a:pos x="2926" y="5807"/>
                </a:cxn>
                <a:cxn ang="0">
                  <a:pos x="2341" y="6429"/>
                </a:cxn>
                <a:cxn ang="0">
                  <a:pos x="2341" y="7051"/>
                </a:cxn>
                <a:cxn ang="0">
                  <a:pos x="1755" y="7466"/>
                </a:cxn>
                <a:cxn ang="0">
                  <a:pos x="1170" y="7881"/>
                </a:cxn>
                <a:cxn ang="0">
                  <a:pos x="1755" y="8296"/>
                </a:cxn>
                <a:cxn ang="0">
                  <a:pos x="585" y="8918"/>
                </a:cxn>
                <a:cxn ang="0">
                  <a:pos x="585" y="9333"/>
                </a:cxn>
                <a:cxn ang="0">
                  <a:pos x="0" y="10370"/>
                </a:cxn>
                <a:cxn ang="0">
                  <a:pos x="0" y="11407"/>
                </a:cxn>
                <a:cxn ang="0">
                  <a:pos x="585" y="11821"/>
                </a:cxn>
                <a:cxn ang="0">
                  <a:pos x="585" y="12236"/>
                </a:cxn>
                <a:cxn ang="0">
                  <a:pos x="0" y="13066"/>
                </a:cxn>
                <a:cxn ang="0">
                  <a:pos x="0" y="13688"/>
                </a:cxn>
                <a:cxn ang="0">
                  <a:pos x="1170" y="14517"/>
                </a:cxn>
                <a:cxn ang="0">
                  <a:pos x="585" y="15140"/>
                </a:cxn>
                <a:cxn ang="0">
                  <a:pos x="3511" y="16384"/>
                </a:cxn>
                <a:cxn ang="0">
                  <a:pos x="4096" y="15969"/>
                </a:cxn>
                <a:cxn ang="0">
                  <a:pos x="3511" y="15347"/>
                </a:cxn>
                <a:cxn ang="0">
                  <a:pos x="4681" y="14103"/>
                </a:cxn>
                <a:cxn ang="0">
                  <a:pos x="4681" y="13481"/>
                </a:cxn>
                <a:cxn ang="0">
                  <a:pos x="5266" y="12444"/>
                </a:cxn>
                <a:cxn ang="0">
                  <a:pos x="6437" y="12029"/>
                </a:cxn>
                <a:cxn ang="0">
                  <a:pos x="6437" y="11407"/>
                </a:cxn>
                <a:cxn ang="0">
                  <a:pos x="6437" y="10162"/>
                </a:cxn>
              </a:cxnLst>
              <a:rect l="0" t="0" r="r" b="b"/>
              <a:pathLst>
                <a:path w="16384" h="16384">
                  <a:moveTo>
                    <a:pt x="6437" y="10162"/>
                  </a:moveTo>
                  <a:lnTo>
                    <a:pt x="7022" y="9955"/>
                  </a:lnTo>
                  <a:lnTo>
                    <a:pt x="7607" y="9747"/>
                  </a:lnTo>
                  <a:lnTo>
                    <a:pt x="8777" y="9747"/>
                  </a:lnTo>
                  <a:lnTo>
                    <a:pt x="8777" y="9540"/>
                  </a:lnTo>
                  <a:lnTo>
                    <a:pt x="9362" y="9125"/>
                  </a:lnTo>
                  <a:lnTo>
                    <a:pt x="9947" y="9125"/>
                  </a:lnTo>
                  <a:lnTo>
                    <a:pt x="9947" y="8503"/>
                  </a:lnTo>
                  <a:lnTo>
                    <a:pt x="9947" y="8088"/>
                  </a:lnTo>
                  <a:lnTo>
                    <a:pt x="10533" y="7881"/>
                  </a:lnTo>
                  <a:lnTo>
                    <a:pt x="11118" y="7881"/>
                  </a:lnTo>
                  <a:lnTo>
                    <a:pt x="11703" y="7674"/>
                  </a:lnTo>
                  <a:lnTo>
                    <a:pt x="11703" y="7259"/>
                  </a:lnTo>
                  <a:lnTo>
                    <a:pt x="11118" y="6844"/>
                  </a:lnTo>
                  <a:lnTo>
                    <a:pt x="11703" y="6222"/>
                  </a:lnTo>
                  <a:lnTo>
                    <a:pt x="11703" y="5807"/>
                  </a:lnTo>
                  <a:lnTo>
                    <a:pt x="11703" y="5392"/>
                  </a:lnTo>
                  <a:lnTo>
                    <a:pt x="12873" y="4770"/>
                  </a:lnTo>
                  <a:lnTo>
                    <a:pt x="13458" y="4148"/>
                  </a:lnTo>
                  <a:lnTo>
                    <a:pt x="13458" y="3733"/>
                  </a:lnTo>
                  <a:lnTo>
                    <a:pt x="14629" y="2903"/>
                  </a:lnTo>
                  <a:lnTo>
                    <a:pt x="14629" y="2696"/>
                  </a:lnTo>
                  <a:lnTo>
                    <a:pt x="14043" y="2489"/>
                  </a:lnTo>
                  <a:lnTo>
                    <a:pt x="14629" y="2074"/>
                  </a:lnTo>
                  <a:lnTo>
                    <a:pt x="14629" y="1659"/>
                  </a:lnTo>
                  <a:lnTo>
                    <a:pt x="14629" y="1452"/>
                  </a:lnTo>
                  <a:lnTo>
                    <a:pt x="14629" y="1037"/>
                  </a:lnTo>
                  <a:lnTo>
                    <a:pt x="15214" y="622"/>
                  </a:lnTo>
                  <a:lnTo>
                    <a:pt x="16384" y="0"/>
                  </a:lnTo>
                  <a:lnTo>
                    <a:pt x="7022" y="1244"/>
                  </a:lnTo>
                  <a:lnTo>
                    <a:pt x="6437" y="1659"/>
                  </a:lnTo>
                  <a:lnTo>
                    <a:pt x="7022" y="2074"/>
                  </a:lnTo>
                  <a:lnTo>
                    <a:pt x="6437" y="2281"/>
                  </a:lnTo>
                  <a:lnTo>
                    <a:pt x="4681" y="2489"/>
                  </a:lnTo>
                  <a:lnTo>
                    <a:pt x="4096" y="2903"/>
                  </a:lnTo>
                  <a:lnTo>
                    <a:pt x="4096" y="3111"/>
                  </a:lnTo>
                  <a:lnTo>
                    <a:pt x="5266" y="3111"/>
                  </a:lnTo>
                  <a:lnTo>
                    <a:pt x="5851" y="3526"/>
                  </a:lnTo>
                  <a:lnTo>
                    <a:pt x="6437" y="3940"/>
                  </a:lnTo>
                  <a:lnTo>
                    <a:pt x="6437" y="4148"/>
                  </a:lnTo>
                  <a:lnTo>
                    <a:pt x="5851" y="4148"/>
                  </a:lnTo>
                  <a:lnTo>
                    <a:pt x="5266" y="4563"/>
                  </a:lnTo>
                  <a:lnTo>
                    <a:pt x="5851" y="4977"/>
                  </a:lnTo>
                  <a:lnTo>
                    <a:pt x="5266" y="5185"/>
                  </a:lnTo>
                  <a:lnTo>
                    <a:pt x="4096" y="5185"/>
                  </a:lnTo>
                  <a:lnTo>
                    <a:pt x="3511" y="5185"/>
                  </a:lnTo>
                  <a:lnTo>
                    <a:pt x="2341" y="5185"/>
                  </a:lnTo>
                  <a:lnTo>
                    <a:pt x="2926" y="5807"/>
                  </a:lnTo>
                  <a:lnTo>
                    <a:pt x="2926" y="6222"/>
                  </a:lnTo>
                  <a:lnTo>
                    <a:pt x="2341" y="6429"/>
                  </a:lnTo>
                  <a:lnTo>
                    <a:pt x="2341" y="6637"/>
                  </a:lnTo>
                  <a:lnTo>
                    <a:pt x="2341" y="7051"/>
                  </a:lnTo>
                  <a:lnTo>
                    <a:pt x="1755" y="7051"/>
                  </a:lnTo>
                  <a:lnTo>
                    <a:pt x="1755" y="7466"/>
                  </a:lnTo>
                  <a:lnTo>
                    <a:pt x="1170" y="7674"/>
                  </a:lnTo>
                  <a:lnTo>
                    <a:pt x="1170" y="7881"/>
                  </a:lnTo>
                  <a:lnTo>
                    <a:pt x="1755" y="8088"/>
                  </a:lnTo>
                  <a:lnTo>
                    <a:pt x="1755" y="8296"/>
                  </a:lnTo>
                  <a:lnTo>
                    <a:pt x="585" y="8503"/>
                  </a:lnTo>
                  <a:lnTo>
                    <a:pt x="585" y="8918"/>
                  </a:lnTo>
                  <a:lnTo>
                    <a:pt x="0" y="9125"/>
                  </a:lnTo>
                  <a:lnTo>
                    <a:pt x="585" y="9333"/>
                  </a:lnTo>
                  <a:lnTo>
                    <a:pt x="585" y="9747"/>
                  </a:lnTo>
                  <a:lnTo>
                    <a:pt x="0" y="10370"/>
                  </a:lnTo>
                  <a:lnTo>
                    <a:pt x="585" y="10784"/>
                  </a:lnTo>
                  <a:lnTo>
                    <a:pt x="0" y="11407"/>
                  </a:lnTo>
                  <a:lnTo>
                    <a:pt x="0" y="11614"/>
                  </a:lnTo>
                  <a:lnTo>
                    <a:pt x="585" y="11821"/>
                  </a:lnTo>
                  <a:lnTo>
                    <a:pt x="1170" y="12029"/>
                  </a:lnTo>
                  <a:lnTo>
                    <a:pt x="585" y="12236"/>
                  </a:lnTo>
                  <a:lnTo>
                    <a:pt x="0" y="12651"/>
                  </a:lnTo>
                  <a:lnTo>
                    <a:pt x="0" y="13066"/>
                  </a:lnTo>
                  <a:lnTo>
                    <a:pt x="585" y="13481"/>
                  </a:lnTo>
                  <a:lnTo>
                    <a:pt x="0" y="13688"/>
                  </a:lnTo>
                  <a:lnTo>
                    <a:pt x="0" y="14310"/>
                  </a:lnTo>
                  <a:lnTo>
                    <a:pt x="1170" y="14517"/>
                  </a:lnTo>
                  <a:lnTo>
                    <a:pt x="1170" y="14932"/>
                  </a:lnTo>
                  <a:lnTo>
                    <a:pt x="585" y="15140"/>
                  </a:lnTo>
                  <a:lnTo>
                    <a:pt x="2926" y="16177"/>
                  </a:lnTo>
                  <a:lnTo>
                    <a:pt x="3511" y="16384"/>
                  </a:lnTo>
                  <a:lnTo>
                    <a:pt x="4096" y="16177"/>
                  </a:lnTo>
                  <a:lnTo>
                    <a:pt x="4096" y="15969"/>
                  </a:lnTo>
                  <a:lnTo>
                    <a:pt x="4096" y="15554"/>
                  </a:lnTo>
                  <a:lnTo>
                    <a:pt x="3511" y="15347"/>
                  </a:lnTo>
                  <a:lnTo>
                    <a:pt x="4096" y="14517"/>
                  </a:lnTo>
                  <a:lnTo>
                    <a:pt x="4681" y="14103"/>
                  </a:lnTo>
                  <a:lnTo>
                    <a:pt x="4681" y="13895"/>
                  </a:lnTo>
                  <a:lnTo>
                    <a:pt x="4681" y="13481"/>
                  </a:lnTo>
                  <a:lnTo>
                    <a:pt x="4681" y="12858"/>
                  </a:lnTo>
                  <a:lnTo>
                    <a:pt x="5266" y="12444"/>
                  </a:lnTo>
                  <a:lnTo>
                    <a:pt x="5851" y="12236"/>
                  </a:lnTo>
                  <a:lnTo>
                    <a:pt x="6437" y="12029"/>
                  </a:lnTo>
                  <a:lnTo>
                    <a:pt x="7022" y="11821"/>
                  </a:lnTo>
                  <a:lnTo>
                    <a:pt x="6437" y="11407"/>
                  </a:lnTo>
                  <a:lnTo>
                    <a:pt x="5851" y="10784"/>
                  </a:lnTo>
                  <a:lnTo>
                    <a:pt x="6437" y="10162"/>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67" name="D52"/>
            <p:cNvSpPr>
              <a:spLocks noChangeAspect="1"/>
            </p:cNvSpPr>
            <p:nvPr/>
          </p:nvSpPr>
          <p:spPr bwMode="auto">
            <a:xfrm>
              <a:off x="4732" y="2027"/>
              <a:ext cx="10" cy="24"/>
            </a:xfrm>
            <a:custGeom>
              <a:avLst/>
              <a:gdLst/>
              <a:ahLst/>
              <a:cxnLst>
                <a:cxn ang="0">
                  <a:pos x="16384" y="0"/>
                </a:cxn>
                <a:cxn ang="0">
                  <a:pos x="9362" y="1024"/>
                </a:cxn>
                <a:cxn ang="0">
                  <a:pos x="7022" y="4096"/>
                </a:cxn>
                <a:cxn ang="0">
                  <a:pos x="4681" y="6144"/>
                </a:cxn>
                <a:cxn ang="0">
                  <a:pos x="2341" y="9216"/>
                </a:cxn>
                <a:cxn ang="0">
                  <a:pos x="0" y="11264"/>
                </a:cxn>
                <a:cxn ang="0">
                  <a:pos x="0" y="13312"/>
                </a:cxn>
                <a:cxn ang="0">
                  <a:pos x="2341" y="15360"/>
                </a:cxn>
                <a:cxn ang="0">
                  <a:pos x="4681" y="16384"/>
                </a:cxn>
                <a:cxn ang="0">
                  <a:pos x="7022" y="16384"/>
                </a:cxn>
                <a:cxn ang="0">
                  <a:pos x="7022" y="15360"/>
                </a:cxn>
                <a:cxn ang="0">
                  <a:pos x="7022" y="10240"/>
                </a:cxn>
                <a:cxn ang="0">
                  <a:pos x="9362" y="9216"/>
                </a:cxn>
                <a:cxn ang="0">
                  <a:pos x="14043" y="4096"/>
                </a:cxn>
                <a:cxn ang="0">
                  <a:pos x="16384" y="0"/>
                </a:cxn>
              </a:cxnLst>
              <a:rect l="0" t="0" r="r" b="b"/>
              <a:pathLst>
                <a:path w="16384" h="16384">
                  <a:moveTo>
                    <a:pt x="16384" y="0"/>
                  </a:moveTo>
                  <a:lnTo>
                    <a:pt x="9362" y="1024"/>
                  </a:lnTo>
                  <a:lnTo>
                    <a:pt x="7022" y="4096"/>
                  </a:lnTo>
                  <a:lnTo>
                    <a:pt x="4681" y="6144"/>
                  </a:lnTo>
                  <a:lnTo>
                    <a:pt x="2341" y="9216"/>
                  </a:lnTo>
                  <a:lnTo>
                    <a:pt x="0" y="11264"/>
                  </a:lnTo>
                  <a:lnTo>
                    <a:pt x="0" y="13312"/>
                  </a:lnTo>
                  <a:lnTo>
                    <a:pt x="2341" y="15360"/>
                  </a:lnTo>
                  <a:lnTo>
                    <a:pt x="4681" y="16384"/>
                  </a:lnTo>
                  <a:lnTo>
                    <a:pt x="7022" y="16384"/>
                  </a:lnTo>
                  <a:lnTo>
                    <a:pt x="7022" y="15360"/>
                  </a:lnTo>
                  <a:lnTo>
                    <a:pt x="7022" y="10240"/>
                  </a:lnTo>
                  <a:lnTo>
                    <a:pt x="9362" y="9216"/>
                  </a:lnTo>
                  <a:lnTo>
                    <a:pt x="14043" y="4096"/>
                  </a:lnTo>
                  <a:lnTo>
                    <a:pt x="16384" y="0"/>
                  </a:lnTo>
                  <a:close/>
                </a:path>
              </a:pathLst>
            </a:custGeom>
            <a:solidFill>
              <a:srgbClr val="FFFF99"/>
            </a:solidFill>
            <a:ln w="9525">
              <a:solidFill>
                <a:srgbClr val="000000"/>
              </a:solidFill>
              <a:prstDash val="solid"/>
              <a:round/>
              <a:headEnd/>
              <a:tailEnd/>
            </a:ln>
          </p:spPr>
          <p:txBody>
            <a:bodyPr wrap="none" anchor="ctr">
              <a:spAutoFit/>
            </a:bodyPr>
            <a:lstStyle/>
            <a:p>
              <a:endParaRPr lang="en-US" dirty="0"/>
            </a:p>
          </p:txBody>
        </p:sp>
        <p:sp>
          <p:nvSpPr>
            <p:cNvPr id="68" name="Drawing 49"/>
            <p:cNvSpPr>
              <a:spLocks noChangeAspect="1"/>
            </p:cNvSpPr>
            <p:nvPr/>
          </p:nvSpPr>
          <p:spPr bwMode="auto">
            <a:xfrm>
              <a:off x="3982" y="1919"/>
              <a:ext cx="739" cy="418"/>
            </a:xfrm>
            <a:custGeom>
              <a:avLst/>
              <a:gdLst/>
              <a:ahLst/>
              <a:cxnLst>
                <a:cxn ang="0">
                  <a:pos x="7477" y="5658"/>
                </a:cxn>
                <a:cxn ang="0">
                  <a:pos x="7145" y="7013"/>
                </a:cxn>
                <a:cxn ang="0">
                  <a:pos x="6713" y="8840"/>
                </a:cxn>
                <a:cxn ang="0">
                  <a:pos x="6580" y="10137"/>
                </a:cxn>
                <a:cxn ang="0">
                  <a:pos x="6148" y="10726"/>
                </a:cxn>
                <a:cxn ang="0">
                  <a:pos x="5317" y="11728"/>
                </a:cxn>
                <a:cxn ang="0">
                  <a:pos x="4520" y="11787"/>
                </a:cxn>
                <a:cxn ang="0">
                  <a:pos x="3922" y="12553"/>
                </a:cxn>
                <a:cxn ang="0">
                  <a:pos x="3290" y="11846"/>
                </a:cxn>
                <a:cxn ang="0">
                  <a:pos x="2692" y="12200"/>
                </a:cxn>
                <a:cxn ang="0">
                  <a:pos x="1795" y="13555"/>
                </a:cxn>
                <a:cxn ang="0">
                  <a:pos x="1562" y="14557"/>
                </a:cxn>
                <a:cxn ang="0">
                  <a:pos x="897" y="15559"/>
                </a:cxn>
                <a:cxn ang="0">
                  <a:pos x="1728" y="16030"/>
                </a:cxn>
                <a:cxn ang="0">
                  <a:pos x="5949" y="15087"/>
                </a:cxn>
                <a:cxn ang="0">
                  <a:pos x="10402" y="13850"/>
                </a:cxn>
                <a:cxn ang="0">
                  <a:pos x="15055" y="12200"/>
                </a:cxn>
                <a:cxn ang="0">
                  <a:pos x="16218" y="11728"/>
                </a:cxn>
                <a:cxn ang="0">
                  <a:pos x="16284" y="11610"/>
                </a:cxn>
                <a:cxn ang="0">
                  <a:pos x="15886" y="10137"/>
                </a:cxn>
                <a:cxn ang="0">
                  <a:pos x="15453" y="10196"/>
                </a:cxn>
                <a:cxn ang="0">
                  <a:pos x="14988" y="10549"/>
                </a:cxn>
                <a:cxn ang="0">
                  <a:pos x="14656" y="10255"/>
                </a:cxn>
                <a:cxn ang="0">
                  <a:pos x="14357" y="9548"/>
                </a:cxn>
                <a:cxn ang="0">
                  <a:pos x="13892" y="9489"/>
                </a:cxn>
                <a:cxn ang="0">
                  <a:pos x="13825" y="9135"/>
                </a:cxn>
                <a:cxn ang="0">
                  <a:pos x="14091" y="9312"/>
                </a:cxn>
                <a:cxn ang="0">
                  <a:pos x="14589" y="9783"/>
                </a:cxn>
                <a:cxn ang="0">
                  <a:pos x="15121" y="9901"/>
                </a:cxn>
                <a:cxn ang="0">
                  <a:pos x="15088" y="9548"/>
                </a:cxn>
                <a:cxn ang="0">
                  <a:pos x="14855" y="9135"/>
                </a:cxn>
                <a:cxn ang="0">
                  <a:pos x="14124" y="8369"/>
                </a:cxn>
                <a:cxn ang="0">
                  <a:pos x="14091" y="8133"/>
                </a:cxn>
                <a:cxn ang="0">
                  <a:pos x="14855" y="8899"/>
                </a:cxn>
                <a:cxn ang="0">
                  <a:pos x="14756" y="8546"/>
                </a:cxn>
                <a:cxn ang="0">
                  <a:pos x="14789" y="8133"/>
                </a:cxn>
                <a:cxn ang="0">
                  <a:pos x="15088" y="8369"/>
                </a:cxn>
                <a:cxn ang="0">
                  <a:pos x="14889" y="7779"/>
                </a:cxn>
                <a:cxn ang="0">
                  <a:pos x="14855" y="7544"/>
                </a:cxn>
                <a:cxn ang="0">
                  <a:pos x="14490" y="7308"/>
                </a:cxn>
                <a:cxn ang="0">
                  <a:pos x="13925" y="6601"/>
                </a:cxn>
                <a:cxn ang="0">
                  <a:pos x="13360" y="5717"/>
                </a:cxn>
                <a:cxn ang="0">
                  <a:pos x="13925" y="6424"/>
                </a:cxn>
                <a:cxn ang="0">
                  <a:pos x="14456" y="7013"/>
                </a:cxn>
                <a:cxn ang="0">
                  <a:pos x="14722" y="6778"/>
                </a:cxn>
                <a:cxn ang="0">
                  <a:pos x="14656" y="6070"/>
                </a:cxn>
                <a:cxn ang="0">
                  <a:pos x="14689" y="5658"/>
                </a:cxn>
                <a:cxn ang="0">
                  <a:pos x="14091" y="5245"/>
                </a:cxn>
                <a:cxn ang="0">
                  <a:pos x="13759" y="4951"/>
                </a:cxn>
                <a:cxn ang="0">
                  <a:pos x="13194" y="4833"/>
                </a:cxn>
                <a:cxn ang="0">
                  <a:pos x="12895" y="4125"/>
                </a:cxn>
                <a:cxn ang="0">
                  <a:pos x="12330" y="3890"/>
                </a:cxn>
                <a:cxn ang="0">
                  <a:pos x="12595" y="2770"/>
                </a:cxn>
                <a:cxn ang="0">
                  <a:pos x="12562" y="1709"/>
                </a:cxn>
                <a:cxn ang="0">
                  <a:pos x="11598" y="1061"/>
                </a:cxn>
                <a:cxn ang="0">
                  <a:pos x="11432" y="295"/>
                </a:cxn>
                <a:cxn ang="0">
                  <a:pos x="10468" y="648"/>
                </a:cxn>
                <a:cxn ang="0">
                  <a:pos x="9737" y="1356"/>
                </a:cxn>
                <a:cxn ang="0">
                  <a:pos x="9372" y="2416"/>
                </a:cxn>
                <a:cxn ang="0">
                  <a:pos x="8641" y="3477"/>
                </a:cxn>
                <a:cxn ang="0">
                  <a:pos x="8441" y="5009"/>
                </a:cxn>
              </a:cxnLst>
              <a:rect l="0" t="0" r="r" b="b"/>
              <a:pathLst>
                <a:path w="16384" h="16384">
                  <a:moveTo>
                    <a:pt x="8275" y="5481"/>
                  </a:moveTo>
                  <a:lnTo>
                    <a:pt x="8142" y="5481"/>
                  </a:lnTo>
                  <a:lnTo>
                    <a:pt x="7943" y="5481"/>
                  </a:lnTo>
                  <a:lnTo>
                    <a:pt x="7910" y="5422"/>
                  </a:lnTo>
                  <a:lnTo>
                    <a:pt x="7876" y="5363"/>
                  </a:lnTo>
                  <a:lnTo>
                    <a:pt x="7777" y="5068"/>
                  </a:lnTo>
                  <a:lnTo>
                    <a:pt x="7544" y="4833"/>
                  </a:lnTo>
                  <a:lnTo>
                    <a:pt x="7477" y="4951"/>
                  </a:lnTo>
                  <a:lnTo>
                    <a:pt x="7444" y="5245"/>
                  </a:lnTo>
                  <a:lnTo>
                    <a:pt x="7477" y="5658"/>
                  </a:lnTo>
                  <a:lnTo>
                    <a:pt x="7444" y="5894"/>
                  </a:lnTo>
                  <a:lnTo>
                    <a:pt x="7444" y="6011"/>
                  </a:lnTo>
                  <a:lnTo>
                    <a:pt x="7378" y="6070"/>
                  </a:lnTo>
                  <a:lnTo>
                    <a:pt x="7345" y="6188"/>
                  </a:lnTo>
                  <a:lnTo>
                    <a:pt x="7311" y="6306"/>
                  </a:lnTo>
                  <a:lnTo>
                    <a:pt x="7311" y="6365"/>
                  </a:lnTo>
                  <a:lnTo>
                    <a:pt x="7378" y="6483"/>
                  </a:lnTo>
                  <a:lnTo>
                    <a:pt x="7311" y="6542"/>
                  </a:lnTo>
                  <a:lnTo>
                    <a:pt x="7178" y="6836"/>
                  </a:lnTo>
                  <a:lnTo>
                    <a:pt x="7145" y="7013"/>
                  </a:lnTo>
                  <a:lnTo>
                    <a:pt x="7145" y="7190"/>
                  </a:lnTo>
                  <a:lnTo>
                    <a:pt x="7145" y="7367"/>
                  </a:lnTo>
                  <a:lnTo>
                    <a:pt x="7112" y="7544"/>
                  </a:lnTo>
                  <a:lnTo>
                    <a:pt x="7079" y="7721"/>
                  </a:lnTo>
                  <a:lnTo>
                    <a:pt x="7045" y="7956"/>
                  </a:lnTo>
                  <a:lnTo>
                    <a:pt x="6979" y="8133"/>
                  </a:lnTo>
                  <a:lnTo>
                    <a:pt x="6946" y="8192"/>
                  </a:lnTo>
                  <a:lnTo>
                    <a:pt x="6879" y="8310"/>
                  </a:lnTo>
                  <a:lnTo>
                    <a:pt x="6813" y="8546"/>
                  </a:lnTo>
                  <a:lnTo>
                    <a:pt x="6713" y="8840"/>
                  </a:lnTo>
                  <a:lnTo>
                    <a:pt x="6680" y="9076"/>
                  </a:lnTo>
                  <a:lnTo>
                    <a:pt x="6647" y="9194"/>
                  </a:lnTo>
                  <a:lnTo>
                    <a:pt x="6647" y="9312"/>
                  </a:lnTo>
                  <a:lnTo>
                    <a:pt x="6613" y="9430"/>
                  </a:lnTo>
                  <a:lnTo>
                    <a:pt x="6580" y="9430"/>
                  </a:lnTo>
                  <a:lnTo>
                    <a:pt x="6613" y="9548"/>
                  </a:lnTo>
                  <a:lnTo>
                    <a:pt x="6647" y="9724"/>
                  </a:lnTo>
                  <a:lnTo>
                    <a:pt x="6813" y="9842"/>
                  </a:lnTo>
                  <a:lnTo>
                    <a:pt x="6580" y="10078"/>
                  </a:lnTo>
                  <a:lnTo>
                    <a:pt x="6580" y="10137"/>
                  </a:lnTo>
                  <a:lnTo>
                    <a:pt x="6580" y="10196"/>
                  </a:lnTo>
                  <a:lnTo>
                    <a:pt x="6680" y="10255"/>
                  </a:lnTo>
                  <a:lnTo>
                    <a:pt x="6647" y="10314"/>
                  </a:lnTo>
                  <a:lnTo>
                    <a:pt x="6547" y="10432"/>
                  </a:lnTo>
                  <a:lnTo>
                    <a:pt x="6414" y="10726"/>
                  </a:lnTo>
                  <a:lnTo>
                    <a:pt x="6381" y="10844"/>
                  </a:lnTo>
                  <a:lnTo>
                    <a:pt x="6314" y="10785"/>
                  </a:lnTo>
                  <a:lnTo>
                    <a:pt x="6281" y="10667"/>
                  </a:lnTo>
                  <a:lnTo>
                    <a:pt x="6215" y="10667"/>
                  </a:lnTo>
                  <a:lnTo>
                    <a:pt x="6148" y="10726"/>
                  </a:lnTo>
                  <a:lnTo>
                    <a:pt x="5749" y="11257"/>
                  </a:lnTo>
                  <a:lnTo>
                    <a:pt x="5683" y="11080"/>
                  </a:lnTo>
                  <a:lnTo>
                    <a:pt x="5550" y="11080"/>
                  </a:lnTo>
                  <a:lnTo>
                    <a:pt x="5483" y="11257"/>
                  </a:lnTo>
                  <a:lnTo>
                    <a:pt x="5517" y="11316"/>
                  </a:lnTo>
                  <a:lnTo>
                    <a:pt x="5583" y="11433"/>
                  </a:lnTo>
                  <a:lnTo>
                    <a:pt x="5550" y="11551"/>
                  </a:lnTo>
                  <a:lnTo>
                    <a:pt x="5384" y="11787"/>
                  </a:lnTo>
                  <a:lnTo>
                    <a:pt x="5351" y="11669"/>
                  </a:lnTo>
                  <a:lnTo>
                    <a:pt x="5317" y="11728"/>
                  </a:lnTo>
                  <a:lnTo>
                    <a:pt x="5284" y="11787"/>
                  </a:lnTo>
                  <a:lnTo>
                    <a:pt x="5151" y="11846"/>
                  </a:lnTo>
                  <a:lnTo>
                    <a:pt x="5051" y="11905"/>
                  </a:lnTo>
                  <a:lnTo>
                    <a:pt x="4952" y="12023"/>
                  </a:lnTo>
                  <a:lnTo>
                    <a:pt x="4852" y="12141"/>
                  </a:lnTo>
                  <a:lnTo>
                    <a:pt x="4819" y="12141"/>
                  </a:lnTo>
                  <a:lnTo>
                    <a:pt x="4752" y="12141"/>
                  </a:lnTo>
                  <a:lnTo>
                    <a:pt x="4653" y="11964"/>
                  </a:lnTo>
                  <a:lnTo>
                    <a:pt x="4553" y="11846"/>
                  </a:lnTo>
                  <a:lnTo>
                    <a:pt x="4520" y="11787"/>
                  </a:lnTo>
                  <a:lnTo>
                    <a:pt x="4486" y="11787"/>
                  </a:lnTo>
                  <a:lnTo>
                    <a:pt x="4453" y="11905"/>
                  </a:lnTo>
                  <a:lnTo>
                    <a:pt x="4420" y="12082"/>
                  </a:lnTo>
                  <a:lnTo>
                    <a:pt x="4354" y="12200"/>
                  </a:lnTo>
                  <a:lnTo>
                    <a:pt x="4287" y="12259"/>
                  </a:lnTo>
                  <a:lnTo>
                    <a:pt x="4254" y="12259"/>
                  </a:lnTo>
                  <a:lnTo>
                    <a:pt x="4221" y="12376"/>
                  </a:lnTo>
                  <a:lnTo>
                    <a:pt x="4154" y="12494"/>
                  </a:lnTo>
                  <a:lnTo>
                    <a:pt x="4054" y="12553"/>
                  </a:lnTo>
                  <a:lnTo>
                    <a:pt x="3922" y="12553"/>
                  </a:lnTo>
                  <a:lnTo>
                    <a:pt x="3855" y="12494"/>
                  </a:lnTo>
                  <a:lnTo>
                    <a:pt x="3789" y="12435"/>
                  </a:lnTo>
                  <a:lnTo>
                    <a:pt x="3755" y="12376"/>
                  </a:lnTo>
                  <a:lnTo>
                    <a:pt x="3689" y="12259"/>
                  </a:lnTo>
                  <a:lnTo>
                    <a:pt x="3622" y="12259"/>
                  </a:lnTo>
                  <a:lnTo>
                    <a:pt x="3523" y="12259"/>
                  </a:lnTo>
                  <a:lnTo>
                    <a:pt x="3456" y="12141"/>
                  </a:lnTo>
                  <a:lnTo>
                    <a:pt x="3390" y="12082"/>
                  </a:lnTo>
                  <a:lnTo>
                    <a:pt x="3357" y="11964"/>
                  </a:lnTo>
                  <a:lnTo>
                    <a:pt x="3290" y="11846"/>
                  </a:lnTo>
                  <a:lnTo>
                    <a:pt x="3257" y="11669"/>
                  </a:lnTo>
                  <a:lnTo>
                    <a:pt x="3224" y="11610"/>
                  </a:lnTo>
                  <a:lnTo>
                    <a:pt x="3190" y="11551"/>
                  </a:lnTo>
                  <a:lnTo>
                    <a:pt x="3157" y="11492"/>
                  </a:lnTo>
                  <a:lnTo>
                    <a:pt x="3190" y="11433"/>
                  </a:lnTo>
                  <a:lnTo>
                    <a:pt x="3257" y="11316"/>
                  </a:lnTo>
                  <a:lnTo>
                    <a:pt x="3257" y="11257"/>
                  </a:lnTo>
                  <a:lnTo>
                    <a:pt x="3190" y="11139"/>
                  </a:lnTo>
                  <a:lnTo>
                    <a:pt x="2825" y="11905"/>
                  </a:lnTo>
                  <a:lnTo>
                    <a:pt x="2692" y="12200"/>
                  </a:lnTo>
                  <a:lnTo>
                    <a:pt x="2592" y="12435"/>
                  </a:lnTo>
                  <a:lnTo>
                    <a:pt x="2559" y="12553"/>
                  </a:lnTo>
                  <a:lnTo>
                    <a:pt x="2492" y="12671"/>
                  </a:lnTo>
                  <a:lnTo>
                    <a:pt x="2360" y="12730"/>
                  </a:lnTo>
                  <a:lnTo>
                    <a:pt x="2227" y="12848"/>
                  </a:lnTo>
                  <a:lnTo>
                    <a:pt x="2127" y="12966"/>
                  </a:lnTo>
                  <a:lnTo>
                    <a:pt x="2094" y="13084"/>
                  </a:lnTo>
                  <a:lnTo>
                    <a:pt x="1828" y="13437"/>
                  </a:lnTo>
                  <a:lnTo>
                    <a:pt x="1795" y="13496"/>
                  </a:lnTo>
                  <a:lnTo>
                    <a:pt x="1795" y="13555"/>
                  </a:lnTo>
                  <a:lnTo>
                    <a:pt x="1828" y="13850"/>
                  </a:lnTo>
                  <a:lnTo>
                    <a:pt x="1761" y="13850"/>
                  </a:lnTo>
                  <a:lnTo>
                    <a:pt x="1728" y="13968"/>
                  </a:lnTo>
                  <a:lnTo>
                    <a:pt x="1728" y="14027"/>
                  </a:lnTo>
                  <a:lnTo>
                    <a:pt x="1628" y="14086"/>
                  </a:lnTo>
                  <a:lnTo>
                    <a:pt x="1562" y="14144"/>
                  </a:lnTo>
                  <a:lnTo>
                    <a:pt x="1529" y="14262"/>
                  </a:lnTo>
                  <a:lnTo>
                    <a:pt x="1562" y="14321"/>
                  </a:lnTo>
                  <a:lnTo>
                    <a:pt x="1562" y="14439"/>
                  </a:lnTo>
                  <a:lnTo>
                    <a:pt x="1562" y="14557"/>
                  </a:lnTo>
                  <a:lnTo>
                    <a:pt x="1529" y="14616"/>
                  </a:lnTo>
                  <a:lnTo>
                    <a:pt x="1495" y="14675"/>
                  </a:lnTo>
                  <a:lnTo>
                    <a:pt x="1363" y="14852"/>
                  </a:lnTo>
                  <a:lnTo>
                    <a:pt x="1263" y="14911"/>
                  </a:lnTo>
                  <a:lnTo>
                    <a:pt x="1196" y="14911"/>
                  </a:lnTo>
                  <a:lnTo>
                    <a:pt x="1097" y="15028"/>
                  </a:lnTo>
                  <a:lnTo>
                    <a:pt x="1063" y="15382"/>
                  </a:lnTo>
                  <a:lnTo>
                    <a:pt x="1063" y="15441"/>
                  </a:lnTo>
                  <a:lnTo>
                    <a:pt x="1030" y="15500"/>
                  </a:lnTo>
                  <a:lnTo>
                    <a:pt x="897" y="15559"/>
                  </a:lnTo>
                  <a:lnTo>
                    <a:pt x="532" y="15913"/>
                  </a:lnTo>
                  <a:lnTo>
                    <a:pt x="399" y="16030"/>
                  </a:lnTo>
                  <a:lnTo>
                    <a:pt x="299" y="16089"/>
                  </a:lnTo>
                  <a:lnTo>
                    <a:pt x="166" y="16207"/>
                  </a:lnTo>
                  <a:lnTo>
                    <a:pt x="66" y="16325"/>
                  </a:lnTo>
                  <a:lnTo>
                    <a:pt x="0" y="16384"/>
                  </a:lnTo>
                  <a:lnTo>
                    <a:pt x="33" y="16384"/>
                  </a:lnTo>
                  <a:lnTo>
                    <a:pt x="366" y="16384"/>
                  </a:lnTo>
                  <a:lnTo>
                    <a:pt x="1396" y="16089"/>
                  </a:lnTo>
                  <a:lnTo>
                    <a:pt x="1728" y="16030"/>
                  </a:lnTo>
                  <a:lnTo>
                    <a:pt x="2227" y="15913"/>
                  </a:lnTo>
                  <a:lnTo>
                    <a:pt x="2858" y="15736"/>
                  </a:lnTo>
                  <a:lnTo>
                    <a:pt x="3622" y="15559"/>
                  </a:lnTo>
                  <a:lnTo>
                    <a:pt x="3656" y="15441"/>
                  </a:lnTo>
                  <a:lnTo>
                    <a:pt x="3855" y="15382"/>
                  </a:lnTo>
                  <a:lnTo>
                    <a:pt x="4187" y="15264"/>
                  </a:lnTo>
                  <a:lnTo>
                    <a:pt x="4221" y="15382"/>
                  </a:lnTo>
                  <a:lnTo>
                    <a:pt x="4819" y="15323"/>
                  </a:lnTo>
                  <a:lnTo>
                    <a:pt x="5849" y="15087"/>
                  </a:lnTo>
                  <a:lnTo>
                    <a:pt x="5949" y="15087"/>
                  </a:lnTo>
                  <a:lnTo>
                    <a:pt x="6447" y="14970"/>
                  </a:lnTo>
                  <a:lnTo>
                    <a:pt x="6746" y="14852"/>
                  </a:lnTo>
                  <a:lnTo>
                    <a:pt x="7511" y="14675"/>
                  </a:lnTo>
                  <a:lnTo>
                    <a:pt x="7644" y="14675"/>
                  </a:lnTo>
                  <a:lnTo>
                    <a:pt x="8308" y="14439"/>
                  </a:lnTo>
                  <a:lnTo>
                    <a:pt x="8774" y="14321"/>
                  </a:lnTo>
                  <a:lnTo>
                    <a:pt x="9372" y="14144"/>
                  </a:lnTo>
                  <a:lnTo>
                    <a:pt x="9538" y="14086"/>
                  </a:lnTo>
                  <a:lnTo>
                    <a:pt x="10236" y="13909"/>
                  </a:lnTo>
                  <a:lnTo>
                    <a:pt x="10402" y="13850"/>
                  </a:lnTo>
                  <a:lnTo>
                    <a:pt x="11000" y="13673"/>
                  </a:lnTo>
                  <a:lnTo>
                    <a:pt x="11266" y="13555"/>
                  </a:lnTo>
                  <a:lnTo>
                    <a:pt x="11831" y="13378"/>
                  </a:lnTo>
                  <a:lnTo>
                    <a:pt x="12130" y="13260"/>
                  </a:lnTo>
                  <a:lnTo>
                    <a:pt x="12396" y="13143"/>
                  </a:lnTo>
                  <a:lnTo>
                    <a:pt x="13293" y="12848"/>
                  </a:lnTo>
                  <a:lnTo>
                    <a:pt x="13659" y="12730"/>
                  </a:lnTo>
                  <a:lnTo>
                    <a:pt x="14157" y="12553"/>
                  </a:lnTo>
                  <a:lnTo>
                    <a:pt x="14988" y="12259"/>
                  </a:lnTo>
                  <a:lnTo>
                    <a:pt x="15055" y="12200"/>
                  </a:lnTo>
                  <a:lnTo>
                    <a:pt x="15387" y="12082"/>
                  </a:lnTo>
                  <a:lnTo>
                    <a:pt x="15852" y="11905"/>
                  </a:lnTo>
                  <a:lnTo>
                    <a:pt x="15985" y="11846"/>
                  </a:lnTo>
                  <a:lnTo>
                    <a:pt x="15952" y="11728"/>
                  </a:lnTo>
                  <a:lnTo>
                    <a:pt x="15952" y="11669"/>
                  </a:lnTo>
                  <a:lnTo>
                    <a:pt x="15985" y="11669"/>
                  </a:lnTo>
                  <a:lnTo>
                    <a:pt x="16018" y="11669"/>
                  </a:lnTo>
                  <a:lnTo>
                    <a:pt x="16018" y="11728"/>
                  </a:lnTo>
                  <a:lnTo>
                    <a:pt x="16085" y="11787"/>
                  </a:lnTo>
                  <a:lnTo>
                    <a:pt x="16218" y="11728"/>
                  </a:lnTo>
                  <a:lnTo>
                    <a:pt x="16151" y="11728"/>
                  </a:lnTo>
                  <a:lnTo>
                    <a:pt x="16118" y="11728"/>
                  </a:lnTo>
                  <a:lnTo>
                    <a:pt x="16118" y="11610"/>
                  </a:lnTo>
                  <a:lnTo>
                    <a:pt x="16085" y="11433"/>
                  </a:lnTo>
                  <a:lnTo>
                    <a:pt x="16085" y="11375"/>
                  </a:lnTo>
                  <a:lnTo>
                    <a:pt x="16118" y="11316"/>
                  </a:lnTo>
                  <a:lnTo>
                    <a:pt x="16185" y="11316"/>
                  </a:lnTo>
                  <a:lnTo>
                    <a:pt x="16251" y="11375"/>
                  </a:lnTo>
                  <a:lnTo>
                    <a:pt x="16284" y="11492"/>
                  </a:lnTo>
                  <a:lnTo>
                    <a:pt x="16284" y="11610"/>
                  </a:lnTo>
                  <a:lnTo>
                    <a:pt x="16318" y="11728"/>
                  </a:lnTo>
                  <a:lnTo>
                    <a:pt x="16384" y="11669"/>
                  </a:lnTo>
                  <a:lnTo>
                    <a:pt x="16351" y="11492"/>
                  </a:lnTo>
                  <a:lnTo>
                    <a:pt x="16218" y="11139"/>
                  </a:lnTo>
                  <a:lnTo>
                    <a:pt x="16151" y="10903"/>
                  </a:lnTo>
                  <a:lnTo>
                    <a:pt x="16085" y="10785"/>
                  </a:lnTo>
                  <a:lnTo>
                    <a:pt x="16018" y="10490"/>
                  </a:lnTo>
                  <a:lnTo>
                    <a:pt x="15952" y="10314"/>
                  </a:lnTo>
                  <a:lnTo>
                    <a:pt x="15919" y="10196"/>
                  </a:lnTo>
                  <a:lnTo>
                    <a:pt x="15886" y="10137"/>
                  </a:lnTo>
                  <a:lnTo>
                    <a:pt x="15852" y="10137"/>
                  </a:lnTo>
                  <a:lnTo>
                    <a:pt x="15819" y="10137"/>
                  </a:lnTo>
                  <a:lnTo>
                    <a:pt x="15786" y="10137"/>
                  </a:lnTo>
                  <a:lnTo>
                    <a:pt x="15753" y="10196"/>
                  </a:lnTo>
                  <a:lnTo>
                    <a:pt x="15719" y="10314"/>
                  </a:lnTo>
                  <a:lnTo>
                    <a:pt x="15686" y="10314"/>
                  </a:lnTo>
                  <a:lnTo>
                    <a:pt x="15586" y="10196"/>
                  </a:lnTo>
                  <a:lnTo>
                    <a:pt x="15553" y="10196"/>
                  </a:lnTo>
                  <a:lnTo>
                    <a:pt x="15487" y="10196"/>
                  </a:lnTo>
                  <a:lnTo>
                    <a:pt x="15453" y="10196"/>
                  </a:lnTo>
                  <a:lnTo>
                    <a:pt x="15387" y="10196"/>
                  </a:lnTo>
                  <a:lnTo>
                    <a:pt x="15321" y="10137"/>
                  </a:lnTo>
                  <a:lnTo>
                    <a:pt x="15287" y="10137"/>
                  </a:lnTo>
                  <a:lnTo>
                    <a:pt x="15221" y="10137"/>
                  </a:lnTo>
                  <a:lnTo>
                    <a:pt x="15221" y="10255"/>
                  </a:lnTo>
                  <a:lnTo>
                    <a:pt x="15221" y="10314"/>
                  </a:lnTo>
                  <a:lnTo>
                    <a:pt x="15254" y="10432"/>
                  </a:lnTo>
                  <a:lnTo>
                    <a:pt x="15221" y="10490"/>
                  </a:lnTo>
                  <a:lnTo>
                    <a:pt x="15021" y="10490"/>
                  </a:lnTo>
                  <a:lnTo>
                    <a:pt x="14988" y="10549"/>
                  </a:lnTo>
                  <a:lnTo>
                    <a:pt x="14955" y="10549"/>
                  </a:lnTo>
                  <a:lnTo>
                    <a:pt x="14922" y="10667"/>
                  </a:lnTo>
                  <a:lnTo>
                    <a:pt x="14889" y="10608"/>
                  </a:lnTo>
                  <a:lnTo>
                    <a:pt x="14889" y="10490"/>
                  </a:lnTo>
                  <a:lnTo>
                    <a:pt x="14855" y="10373"/>
                  </a:lnTo>
                  <a:lnTo>
                    <a:pt x="14855" y="10314"/>
                  </a:lnTo>
                  <a:lnTo>
                    <a:pt x="14822" y="10314"/>
                  </a:lnTo>
                  <a:lnTo>
                    <a:pt x="14789" y="10314"/>
                  </a:lnTo>
                  <a:lnTo>
                    <a:pt x="14722" y="10255"/>
                  </a:lnTo>
                  <a:lnTo>
                    <a:pt x="14656" y="10255"/>
                  </a:lnTo>
                  <a:lnTo>
                    <a:pt x="14623" y="10255"/>
                  </a:lnTo>
                  <a:lnTo>
                    <a:pt x="14589" y="10196"/>
                  </a:lnTo>
                  <a:lnTo>
                    <a:pt x="14589" y="10137"/>
                  </a:lnTo>
                  <a:lnTo>
                    <a:pt x="14523" y="10137"/>
                  </a:lnTo>
                  <a:lnTo>
                    <a:pt x="14456" y="10078"/>
                  </a:lnTo>
                  <a:lnTo>
                    <a:pt x="14423" y="10019"/>
                  </a:lnTo>
                  <a:lnTo>
                    <a:pt x="14390" y="9960"/>
                  </a:lnTo>
                  <a:lnTo>
                    <a:pt x="14390" y="9783"/>
                  </a:lnTo>
                  <a:lnTo>
                    <a:pt x="14357" y="9665"/>
                  </a:lnTo>
                  <a:lnTo>
                    <a:pt x="14357" y="9548"/>
                  </a:lnTo>
                  <a:lnTo>
                    <a:pt x="14324" y="9489"/>
                  </a:lnTo>
                  <a:lnTo>
                    <a:pt x="14290" y="9489"/>
                  </a:lnTo>
                  <a:lnTo>
                    <a:pt x="14257" y="9548"/>
                  </a:lnTo>
                  <a:lnTo>
                    <a:pt x="14224" y="9606"/>
                  </a:lnTo>
                  <a:lnTo>
                    <a:pt x="14157" y="9606"/>
                  </a:lnTo>
                  <a:lnTo>
                    <a:pt x="14124" y="9548"/>
                  </a:lnTo>
                  <a:lnTo>
                    <a:pt x="14058" y="9430"/>
                  </a:lnTo>
                  <a:lnTo>
                    <a:pt x="13991" y="9430"/>
                  </a:lnTo>
                  <a:lnTo>
                    <a:pt x="13925" y="9489"/>
                  </a:lnTo>
                  <a:lnTo>
                    <a:pt x="13892" y="9489"/>
                  </a:lnTo>
                  <a:lnTo>
                    <a:pt x="13858" y="9489"/>
                  </a:lnTo>
                  <a:lnTo>
                    <a:pt x="13792" y="9430"/>
                  </a:lnTo>
                  <a:lnTo>
                    <a:pt x="13725" y="9430"/>
                  </a:lnTo>
                  <a:lnTo>
                    <a:pt x="13692" y="9430"/>
                  </a:lnTo>
                  <a:lnTo>
                    <a:pt x="13659" y="9371"/>
                  </a:lnTo>
                  <a:lnTo>
                    <a:pt x="13659" y="9312"/>
                  </a:lnTo>
                  <a:lnTo>
                    <a:pt x="13725" y="9312"/>
                  </a:lnTo>
                  <a:lnTo>
                    <a:pt x="13792" y="9253"/>
                  </a:lnTo>
                  <a:lnTo>
                    <a:pt x="13825" y="9253"/>
                  </a:lnTo>
                  <a:lnTo>
                    <a:pt x="13825" y="9135"/>
                  </a:lnTo>
                  <a:lnTo>
                    <a:pt x="13825" y="9017"/>
                  </a:lnTo>
                  <a:lnTo>
                    <a:pt x="13825" y="8958"/>
                  </a:lnTo>
                  <a:lnTo>
                    <a:pt x="13892" y="8958"/>
                  </a:lnTo>
                  <a:lnTo>
                    <a:pt x="13892" y="9076"/>
                  </a:lnTo>
                  <a:lnTo>
                    <a:pt x="13892" y="9253"/>
                  </a:lnTo>
                  <a:lnTo>
                    <a:pt x="13925" y="9253"/>
                  </a:lnTo>
                  <a:lnTo>
                    <a:pt x="13958" y="9253"/>
                  </a:lnTo>
                  <a:lnTo>
                    <a:pt x="14024" y="9253"/>
                  </a:lnTo>
                  <a:lnTo>
                    <a:pt x="14058" y="9253"/>
                  </a:lnTo>
                  <a:lnTo>
                    <a:pt x="14091" y="9312"/>
                  </a:lnTo>
                  <a:lnTo>
                    <a:pt x="14191" y="9312"/>
                  </a:lnTo>
                  <a:lnTo>
                    <a:pt x="14257" y="9253"/>
                  </a:lnTo>
                  <a:lnTo>
                    <a:pt x="14357" y="9253"/>
                  </a:lnTo>
                  <a:lnTo>
                    <a:pt x="14390" y="9253"/>
                  </a:lnTo>
                  <a:lnTo>
                    <a:pt x="14456" y="9312"/>
                  </a:lnTo>
                  <a:lnTo>
                    <a:pt x="14490" y="9371"/>
                  </a:lnTo>
                  <a:lnTo>
                    <a:pt x="14490" y="9430"/>
                  </a:lnTo>
                  <a:lnTo>
                    <a:pt x="14490" y="9548"/>
                  </a:lnTo>
                  <a:lnTo>
                    <a:pt x="14490" y="9665"/>
                  </a:lnTo>
                  <a:lnTo>
                    <a:pt x="14589" y="9783"/>
                  </a:lnTo>
                  <a:lnTo>
                    <a:pt x="14656" y="9724"/>
                  </a:lnTo>
                  <a:lnTo>
                    <a:pt x="14722" y="9901"/>
                  </a:lnTo>
                  <a:lnTo>
                    <a:pt x="14756" y="9901"/>
                  </a:lnTo>
                  <a:lnTo>
                    <a:pt x="14822" y="9901"/>
                  </a:lnTo>
                  <a:lnTo>
                    <a:pt x="14855" y="9960"/>
                  </a:lnTo>
                  <a:lnTo>
                    <a:pt x="14955" y="10196"/>
                  </a:lnTo>
                  <a:lnTo>
                    <a:pt x="14988" y="10137"/>
                  </a:lnTo>
                  <a:lnTo>
                    <a:pt x="15021" y="10078"/>
                  </a:lnTo>
                  <a:lnTo>
                    <a:pt x="15088" y="9960"/>
                  </a:lnTo>
                  <a:lnTo>
                    <a:pt x="15121" y="9901"/>
                  </a:lnTo>
                  <a:lnTo>
                    <a:pt x="15188" y="9901"/>
                  </a:lnTo>
                  <a:lnTo>
                    <a:pt x="15221" y="9901"/>
                  </a:lnTo>
                  <a:lnTo>
                    <a:pt x="15221" y="9842"/>
                  </a:lnTo>
                  <a:lnTo>
                    <a:pt x="15254" y="9724"/>
                  </a:lnTo>
                  <a:lnTo>
                    <a:pt x="15254" y="9665"/>
                  </a:lnTo>
                  <a:lnTo>
                    <a:pt x="15221" y="9606"/>
                  </a:lnTo>
                  <a:lnTo>
                    <a:pt x="15188" y="9548"/>
                  </a:lnTo>
                  <a:lnTo>
                    <a:pt x="15154" y="9548"/>
                  </a:lnTo>
                  <a:lnTo>
                    <a:pt x="15121" y="9548"/>
                  </a:lnTo>
                  <a:lnTo>
                    <a:pt x="15088" y="9548"/>
                  </a:lnTo>
                  <a:lnTo>
                    <a:pt x="15055" y="9548"/>
                  </a:lnTo>
                  <a:lnTo>
                    <a:pt x="15088" y="9430"/>
                  </a:lnTo>
                  <a:lnTo>
                    <a:pt x="15088" y="9371"/>
                  </a:lnTo>
                  <a:lnTo>
                    <a:pt x="15088" y="9312"/>
                  </a:lnTo>
                  <a:lnTo>
                    <a:pt x="15021" y="9253"/>
                  </a:lnTo>
                  <a:lnTo>
                    <a:pt x="14988" y="9253"/>
                  </a:lnTo>
                  <a:lnTo>
                    <a:pt x="14955" y="9312"/>
                  </a:lnTo>
                  <a:lnTo>
                    <a:pt x="14922" y="9312"/>
                  </a:lnTo>
                  <a:lnTo>
                    <a:pt x="14889" y="9253"/>
                  </a:lnTo>
                  <a:lnTo>
                    <a:pt x="14855" y="9135"/>
                  </a:lnTo>
                  <a:lnTo>
                    <a:pt x="14822" y="9135"/>
                  </a:lnTo>
                  <a:lnTo>
                    <a:pt x="14822" y="9076"/>
                  </a:lnTo>
                  <a:lnTo>
                    <a:pt x="14756" y="9135"/>
                  </a:lnTo>
                  <a:lnTo>
                    <a:pt x="14689" y="9135"/>
                  </a:lnTo>
                  <a:lnTo>
                    <a:pt x="14589" y="9076"/>
                  </a:lnTo>
                  <a:lnTo>
                    <a:pt x="14490" y="8958"/>
                  </a:lnTo>
                  <a:lnTo>
                    <a:pt x="14423" y="8899"/>
                  </a:lnTo>
                  <a:lnTo>
                    <a:pt x="14257" y="8663"/>
                  </a:lnTo>
                  <a:lnTo>
                    <a:pt x="14191" y="8605"/>
                  </a:lnTo>
                  <a:lnTo>
                    <a:pt x="14124" y="8369"/>
                  </a:lnTo>
                  <a:lnTo>
                    <a:pt x="14058" y="8369"/>
                  </a:lnTo>
                  <a:lnTo>
                    <a:pt x="13991" y="8251"/>
                  </a:lnTo>
                  <a:lnTo>
                    <a:pt x="13958" y="8133"/>
                  </a:lnTo>
                  <a:lnTo>
                    <a:pt x="13925" y="8133"/>
                  </a:lnTo>
                  <a:lnTo>
                    <a:pt x="13892" y="8074"/>
                  </a:lnTo>
                  <a:lnTo>
                    <a:pt x="13892" y="7956"/>
                  </a:lnTo>
                  <a:lnTo>
                    <a:pt x="13892" y="7897"/>
                  </a:lnTo>
                  <a:lnTo>
                    <a:pt x="13925" y="7897"/>
                  </a:lnTo>
                  <a:lnTo>
                    <a:pt x="13958" y="7897"/>
                  </a:lnTo>
                  <a:lnTo>
                    <a:pt x="14091" y="8133"/>
                  </a:lnTo>
                  <a:lnTo>
                    <a:pt x="14124" y="8192"/>
                  </a:lnTo>
                  <a:lnTo>
                    <a:pt x="14157" y="8310"/>
                  </a:lnTo>
                  <a:lnTo>
                    <a:pt x="14290" y="8428"/>
                  </a:lnTo>
                  <a:lnTo>
                    <a:pt x="14490" y="8722"/>
                  </a:lnTo>
                  <a:lnTo>
                    <a:pt x="14556" y="8840"/>
                  </a:lnTo>
                  <a:lnTo>
                    <a:pt x="14623" y="8840"/>
                  </a:lnTo>
                  <a:lnTo>
                    <a:pt x="14689" y="8899"/>
                  </a:lnTo>
                  <a:lnTo>
                    <a:pt x="14756" y="8899"/>
                  </a:lnTo>
                  <a:lnTo>
                    <a:pt x="14789" y="8899"/>
                  </a:lnTo>
                  <a:lnTo>
                    <a:pt x="14855" y="8899"/>
                  </a:lnTo>
                  <a:lnTo>
                    <a:pt x="14922" y="8840"/>
                  </a:lnTo>
                  <a:lnTo>
                    <a:pt x="14922" y="8722"/>
                  </a:lnTo>
                  <a:lnTo>
                    <a:pt x="14889" y="8663"/>
                  </a:lnTo>
                  <a:lnTo>
                    <a:pt x="14855" y="8663"/>
                  </a:lnTo>
                  <a:lnTo>
                    <a:pt x="14822" y="8663"/>
                  </a:lnTo>
                  <a:lnTo>
                    <a:pt x="14756" y="8722"/>
                  </a:lnTo>
                  <a:lnTo>
                    <a:pt x="14689" y="8722"/>
                  </a:lnTo>
                  <a:lnTo>
                    <a:pt x="14689" y="8663"/>
                  </a:lnTo>
                  <a:lnTo>
                    <a:pt x="14689" y="8605"/>
                  </a:lnTo>
                  <a:lnTo>
                    <a:pt x="14756" y="8546"/>
                  </a:lnTo>
                  <a:lnTo>
                    <a:pt x="14756" y="8487"/>
                  </a:lnTo>
                  <a:lnTo>
                    <a:pt x="14722" y="8428"/>
                  </a:lnTo>
                  <a:lnTo>
                    <a:pt x="14689" y="8428"/>
                  </a:lnTo>
                  <a:lnTo>
                    <a:pt x="14656" y="8428"/>
                  </a:lnTo>
                  <a:lnTo>
                    <a:pt x="14656" y="8369"/>
                  </a:lnTo>
                  <a:lnTo>
                    <a:pt x="14689" y="8310"/>
                  </a:lnTo>
                  <a:lnTo>
                    <a:pt x="14722" y="8251"/>
                  </a:lnTo>
                  <a:lnTo>
                    <a:pt x="14689" y="8192"/>
                  </a:lnTo>
                  <a:lnTo>
                    <a:pt x="14722" y="8133"/>
                  </a:lnTo>
                  <a:lnTo>
                    <a:pt x="14789" y="8133"/>
                  </a:lnTo>
                  <a:lnTo>
                    <a:pt x="14822" y="8192"/>
                  </a:lnTo>
                  <a:lnTo>
                    <a:pt x="14855" y="8251"/>
                  </a:lnTo>
                  <a:lnTo>
                    <a:pt x="14889" y="8192"/>
                  </a:lnTo>
                  <a:lnTo>
                    <a:pt x="14922" y="8192"/>
                  </a:lnTo>
                  <a:lnTo>
                    <a:pt x="14955" y="8251"/>
                  </a:lnTo>
                  <a:lnTo>
                    <a:pt x="14988" y="8369"/>
                  </a:lnTo>
                  <a:lnTo>
                    <a:pt x="15021" y="8369"/>
                  </a:lnTo>
                  <a:lnTo>
                    <a:pt x="15055" y="8487"/>
                  </a:lnTo>
                  <a:lnTo>
                    <a:pt x="15088" y="8487"/>
                  </a:lnTo>
                  <a:lnTo>
                    <a:pt x="15088" y="8369"/>
                  </a:lnTo>
                  <a:lnTo>
                    <a:pt x="15055" y="8310"/>
                  </a:lnTo>
                  <a:lnTo>
                    <a:pt x="15088" y="8192"/>
                  </a:lnTo>
                  <a:lnTo>
                    <a:pt x="15088" y="8133"/>
                  </a:lnTo>
                  <a:lnTo>
                    <a:pt x="15088" y="8074"/>
                  </a:lnTo>
                  <a:lnTo>
                    <a:pt x="15088" y="8015"/>
                  </a:lnTo>
                  <a:lnTo>
                    <a:pt x="15055" y="7897"/>
                  </a:lnTo>
                  <a:lnTo>
                    <a:pt x="15021" y="7897"/>
                  </a:lnTo>
                  <a:lnTo>
                    <a:pt x="14955" y="7897"/>
                  </a:lnTo>
                  <a:lnTo>
                    <a:pt x="14922" y="7838"/>
                  </a:lnTo>
                  <a:lnTo>
                    <a:pt x="14889" y="7779"/>
                  </a:lnTo>
                  <a:lnTo>
                    <a:pt x="14822" y="7721"/>
                  </a:lnTo>
                  <a:lnTo>
                    <a:pt x="14756" y="7721"/>
                  </a:lnTo>
                  <a:lnTo>
                    <a:pt x="14689" y="7721"/>
                  </a:lnTo>
                  <a:lnTo>
                    <a:pt x="14656" y="7779"/>
                  </a:lnTo>
                  <a:lnTo>
                    <a:pt x="14623" y="7721"/>
                  </a:lnTo>
                  <a:lnTo>
                    <a:pt x="14589" y="7662"/>
                  </a:lnTo>
                  <a:lnTo>
                    <a:pt x="14623" y="7603"/>
                  </a:lnTo>
                  <a:lnTo>
                    <a:pt x="14656" y="7603"/>
                  </a:lnTo>
                  <a:lnTo>
                    <a:pt x="14756" y="7544"/>
                  </a:lnTo>
                  <a:lnTo>
                    <a:pt x="14855" y="7544"/>
                  </a:lnTo>
                  <a:lnTo>
                    <a:pt x="14889" y="7485"/>
                  </a:lnTo>
                  <a:lnTo>
                    <a:pt x="14889" y="7426"/>
                  </a:lnTo>
                  <a:lnTo>
                    <a:pt x="14889" y="7367"/>
                  </a:lnTo>
                  <a:lnTo>
                    <a:pt x="14855" y="7367"/>
                  </a:lnTo>
                  <a:lnTo>
                    <a:pt x="14822" y="7367"/>
                  </a:lnTo>
                  <a:lnTo>
                    <a:pt x="14722" y="7426"/>
                  </a:lnTo>
                  <a:lnTo>
                    <a:pt x="14656" y="7367"/>
                  </a:lnTo>
                  <a:lnTo>
                    <a:pt x="14589" y="7308"/>
                  </a:lnTo>
                  <a:lnTo>
                    <a:pt x="14556" y="7308"/>
                  </a:lnTo>
                  <a:lnTo>
                    <a:pt x="14490" y="7308"/>
                  </a:lnTo>
                  <a:lnTo>
                    <a:pt x="14390" y="7367"/>
                  </a:lnTo>
                  <a:lnTo>
                    <a:pt x="14357" y="7367"/>
                  </a:lnTo>
                  <a:lnTo>
                    <a:pt x="14324" y="7249"/>
                  </a:lnTo>
                  <a:lnTo>
                    <a:pt x="14257" y="7190"/>
                  </a:lnTo>
                  <a:lnTo>
                    <a:pt x="14257" y="7072"/>
                  </a:lnTo>
                  <a:lnTo>
                    <a:pt x="14224" y="6954"/>
                  </a:lnTo>
                  <a:lnTo>
                    <a:pt x="14157" y="6895"/>
                  </a:lnTo>
                  <a:lnTo>
                    <a:pt x="14058" y="6778"/>
                  </a:lnTo>
                  <a:lnTo>
                    <a:pt x="13991" y="6719"/>
                  </a:lnTo>
                  <a:lnTo>
                    <a:pt x="13925" y="6601"/>
                  </a:lnTo>
                  <a:lnTo>
                    <a:pt x="13892" y="6542"/>
                  </a:lnTo>
                  <a:lnTo>
                    <a:pt x="13858" y="6542"/>
                  </a:lnTo>
                  <a:lnTo>
                    <a:pt x="13792" y="6483"/>
                  </a:lnTo>
                  <a:lnTo>
                    <a:pt x="13759" y="6365"/>
                  </a:lnTo>
                  <a:lnTo>
                    <a:pt x="13692" y="6247"/>
                  </a:lnTo>
                  <a:lnTo>
                    <a:pt x="13626" y="6188"/>
                  </a:lnTo>
                  <a:lnTo>
                    <a:pt x="13592" y="6188"/>
                  </a:lnTo>
                  <a:lnTo>
                    <a:pt x="13526" y="6070"/>
                  </a:lnTo>
                  <a:lnTo>
                    <a:pt x="13393" y="5835"/>
                  </a:lnTo>
                  <a:lnTo>
                    <a:pt x="13360" y="5717"/>
                  </a:lnTo>
                  <a:lnTo>
                    <a:pt x="13327" y="5658"/>
                  </a:lnTo>
                  <a:lnTo>
                    <a:pt x="13360" y="5658"/>
                  </a:lnTo>
                  <a:lnTo>
                    <a:pt x="13393" y="5658"/>
                  </a:lnTo>
                  <a:lnTo>
                    <a:pt x="13559" y="5894"/>
                  </a:lnTo>
                  <a:lnTo>
                    <a:pt x="13592" y="6011"/>
                  </a:lnTo>
                  <a:lnTo>
                    <a:pt x="13659" y="6070"/>
                  </a:lnTo>
                  <a:lnTo>
                    <a:pt x="13725" y="6129"/>
                  </a:lnTo>
                  <a:lnTo>
                    <a:pt x="13825" y="6188"/>
                  </a:lnTo>
                  <a:lnTo>
                    <a:pt x="13858" y="6306"/>
                  </a:lnTo>
                  <a:lnTo>
                    <a:pt x="13925" y="6424"/>
                  </a:lnTo>
                  <a:lnTo>
                    <a:pt x="13991" y="6483"/>
                  </a:lnTo>
                  <a:lnTo>
                    <a:pt x="14091" y="6542"/>
                  </a:lnTo>
                  <a:lnTo>
                    <a:pt x="14124" y="6601"/>
                  </a:lnTo>
                  <a:lnTo>
                    <a:pt x="14191" y="6660"/>
                  </a:lnTo>
                  <a:lnTo>
                    <a:pt x="14257" y="6719"/>
                  </a:lnTo>
                  <a:lnTo>
                    <a:pt x="14324" y="6778"/>
                  </a:lnTo>
                  <a:lnTo>
                    <a:pt x="14357" y="6895"/>
                  </a:lnTo>
                  <a:lnTo>
                    <a:pt x="14390" y="7072"/>
                  </a:lnTo>
                  <a:lnTo>
                    <a:pt x="14423" y="7072"/>
                  </a:lnTo>
                  <a:lnTo>
                    <a:pt x="14456" y="7013"/>
                  </a:lnTo>
                  <a:lnTo>
                    <a:pt x="14490" y="6954"/>
                  </a:lnTo>
                  <a:lnTo>
                    <a:pt x="14523" y="6954"/>
                  </a:lnTo>
                  <a:lnTo>
                    <a:pt x="14589" y="7072"/>
                  </a:lnTo>
                  <a:lnTo>
                    <a:pt x="14656" y="7072"/>
                  </a:lnTo>
                  <a:lnTo>
                    <a:pt x="14756" y="7131"/>
                  </a:lnTo>
                  <a:lnTo>
                    <a:pt x="14789" y="7072"/>
                  </a:lnTo>
                  <a:lnTo>
                    <a:pt x="14789" y="6954"/>
                  </a:lnTo>
                  <a:lnTo>
                    <a:pt x="14756" y="6895"/>
                  </a:lnTo>
                  <a:lnTo>
                    <a:pt x="14722" y="6836"/>
                  </a:lnTo>
                  <a:lnTo>
                    <a:pt x="14722" y="6778"/>
                  </a:lnTo>
                  <a:lnTo>
                    <a:pt x="14756" y="6660"/>
                  </a:lnTo>
                  <a:lnTo>
                    <a:pt x="14756" y="6601"/>
                  </a:lnTo>
                  <a:lnTo>
                    <a:pt x="14756" y="6483"/>
                  </a:lnTo>
                  <a:lnTo>
                    <a:pt x="14789" y="6483"/>
                  </a:lnTo>
                  <a:lnTo>
                    <a:pt x="14756" y="6365"/>
                  </a:lnTo>
                  <a:lnTo>
                    <a:pt x="14722" y="6365"/>
                  </a:lnTo>
                  <a:lnTo>
                    <a:pt x="14722" y="6306"/>
                  </a:lnTo>
                  <a:lnTo>
                    <a:pt x="14722" y="6188"/>
                  </a:lnTo>
                  <a:lnTo>
                    <a:pt x="14656" y="6129"/>
                  </a:lnTo>
                  <a:lnTo>
                    <a:pt x="14656" y="6070"/>
                  </a:lnTo>
                  <a:lnTo>
                    <a:pt x="14689" y="6070"/>
                  </a:lnTo>
                  <a:lnTo>
                    <a:pt x="14756" y="6129"/>
                  </a:lnTo>
                  <a:lnTo>
                    <a:pt x="14822" y="6070"/>
                  </a:lnTo>
                  <a:lnTo>
                    <a:pt x="14855" y="6129"/>
                  </a:lnTo>
                  <a:lnTo>
                    <a:pt x="14855" y="6070"/>
                  </a:lnTo>
                  <a:lnTo>
                    <a:pt x="14889" y="5952"/>
                  </a:lnTo>
                  <a:lnTo>
                    <a:pt x="14855" y="5835"/>
                  </a:lnTo>
                  <a:lnTo>
                    <a:pt x="14822" y="5717"/>
                  </a:lnTo>
                  <a:lnTo>
                    <a:pt x="14789" y="5717"/>
                  </a:lnTo>
                  <a:lnTo>
                    <a:pt x="14689" y="5658"/>
                  </a:lnTo>
                  <a:lnTo>
                    <a:pt x="14589" y="5658"/>
                  </a:lnTo>
                  <a:lnTo>
                    <a:pt x="14523" y="5599"/>
                  </a:lnTo>
                  <a:lnTo>
                    <a:pt x="14390" y="5481"/>
                  </a:lnTo>
                  <a:lnTo>
                    <a:pt x="14290" y="5599"/>
                  </a:lnTo>
                  <a:lnTo>
                    <a:pt x="14257" y="5540"/>
                  </a:lnTo>
                  <a:lnTo>
                    <a:pt x="14224" y="5422"/>
                  </a:lnTo>
                  <a:lnTo>
                    <a:pt x="14157" y="5422"/>
                  </a:lnTo>
                  <a:lnTo>
                    <a:pt x="14124" y="5422"/>
                  </a:lnTo>
                  <a:lnTo>
                    <a:pt x="14124" y="5304"/>
                  </a:lnTo>
                  <a:lnTo>
                    <a:pt x="14091" y="5245"/>
                  </a:lnTo>
                  <a:lnTo>
                    <a:pt x="14024" y="5127"/>
                  </a:lnTo>
                  <a:lnTo>
                    <a:pt x="13958" y="5068"/>
                  </a:lnTo>
                  <a:lnTo>
                    <a:pt x="13925" y="5009"/>
                  </a:lnTo>
                  <a:lnTo>
                    <a:pt x="13892" y="5009"/>
                  </a:lnTo>
                  <a:lnTo>
                    <a:pt x="13892" y="5127"/>
                  </a:lnTo>
                  <a:lnTo>
                    <a:pt x="13858" y="5127"/>
                  </a:lnTo>
                  <a:lnTo>
                    <a:pt x="13825" y="5068"/>
                  </a:lnTo>
                  <a:lnTo>
                    <a:pt x="13792" y="5009"/>
                  </a:lnTo>
                  <a:lnTo>
                    <a:pt x="13792" y="4951"/>
                  </a:lnTo>
                  <a:lnTo>
                    <a:pt x="13759" y="4951"/>
                  </a:lnTo>
                  <a:lnTo>
                    <a:pt x="13725" y="5068"/>
                  </a:lnTo>
                  <a:lnTo>
                    <a:pt x="13692" y="5068"/>
                  </a:lnTo>
                  <a:lnTo>
                    <a:pt x="13659" y="5068"/>
                  </a:lnTo>
                  <a:lnTo>
                    <a:pt x="13592" y="5009"/>
                  </a:lnTo>
                  <a:lnTo>
                    <a:pt x="13526" y="5009"/>
                  </a:lnTo>
                  <a:lnTo>
                    <a:pt x="13459" y="5009"/>
                  </a:lnTo>
                  <a:lnTo>
                    <a:pt x="13360" y="4951"/>
                  </a:lnTo>
                  <a:lnTo>
                    <a:pt x="13260" y="4892"/>
                  </a:lnTo>
                  <a:lnTo>
                    <a:pt x="13227" y="4892"/>
                  </a:lnTo>
                  <a:lnTo>
                    <a:pt x="13194" y="4833"/>
                  </a:lnTo>
                  <a:lnTo>
                    <a:pt x="13194" y="4715"/>
                  </a:lnTo>
                  <a:lnTo>
                    <a:pt x="13127" y="4656"/>
                  </a:lnTo>
                  <a:lnTo>
                    <a:pt x="13061" y="4597"/>
                  </a:lnTo>
                  <a:lnTo>
                    <a:pt x="12994" y="4479"/>
                  </a:lnTo>
                  <a:lnTo>
                    <a:pt x="12994" y="4420"/>
                  </a:lnTo>
                  <a:lnTo>
                    <a:pt x="12961" y="4420"/>
                  </a:lnTo>
                  <a:lnTo>
                    <a:pt x="12994" y="4243"/>
                  </a:lnTo>
                  <a:lnTo>
                    <a:pt x="12961" y="4125"/>
                  </a:lnTo>
                  <a:lnTo>
                    <a:pt x="12928" y="4067"/>
                  </a:lnTo>
                  <a:lnTo>
                    <a:pt x="12895" y="4125"/>
                  </a:lnTo>
                  <a:lnTo>
                    <a:pt x="12828" y="4243"/>
                  </a:lnTo>
                  <a:lnTo>
                    <a:pt x="12728" y="4302"/>
                  </a:lnTo>
                  <a:lnTo>
                    <a:pt x="12595" y="4479"/>
                  </a:lnTo>
                  <a:lnTo>
                    <a:pt x="12562" y="4538"/>
                  </a:lnTo>
                  <a:lnTo>
                    <a:pt x="12496" y="4538"/>
                  </a:lnTo>
                  <a:lnTo>
                    <a:pt x="12462" y="4420"/>
                  </a:lnTo>
                  <a:lnTo>
                    <a:pt x="12396" y="4361"/>
                  </a:lnTo>
                  <a:lnTo>
                    <a:pt x="12330" y="4184"/>
                  </a:lnTo>
                  <a:lnTo>
                    <a:pt x="12330" y="4067"/>
                  </a:lnTo>
                  <a:lnTo>
                    <a:pt x="12330" y="3890"/>
                  </a:lnTo>
                  <a:lnTo>
                    <a:pt x="12330" y="3713"/>
                  </a:lnTo>
                  <a:lnTo>
                    <a:pt x="12363" y="3595"/>
                  </a:lnTo>
                  <a:lnTo>
                    <a:pt x="12363" y="3477"/>
                  </a:lnTo>
                  <a:lnTo>
                    <a:pt x="12396" y="3359"/>
                  </a:lnTo>
                  <a:lnTo>
                    <a:pt x="12429" y="3241"/>
                  </a:lnTo>
                  <a:lnTo>
                    <a:pt x="12462" y="3183"/>
                  </a:lnTo>
                  <a:lnTo>
                    <a:pt x="12562" y="3065"/>
                  </a:lnTo>
                  <a:lnTo>
                    <a:pt x="12595" y="3006"/>
                  </a:lnTo>
                  <a:lnTo>
                    <a:pt x="12595" y="2829"/>
                  </a:lnTo>
                  <a:lnTo>
                    <a:pt x="12595" y="2770"/>
                  </a:lnTo>
                  <a:lnTo>
                    <a:pt x="12662" y="2652"/>
                  </a:lnTo>
                  <a:lnTo>
                    <a:pt x="12695" y="2652"/>
                  </a:lnTo>
                  <a:lnTo>
                    <a:pt x="12728" y="2534"/>
                  </a:lnTo>
                  <a:lnTo>
                    <a:pt x="12728" y="2475"/>
                  </a:lnTo>
                  <a:lnTo>
                    <a:pt x="12695" y="2298"/>
                  </a:lnTo>
                  <a:lnTo>
                    <a:pt x="12695" y="2122"/>
                  </a:lnTo>
                  <a:lnTo>
                    <a:pt x="12695" y="2063"/>
                  </a:lnTo>
                  <a:lnTo>
                    <a:pt x="12662" y="1886"/>
                  </a:lnTo>
                  <a:lnTo>
                    <a:pt x="12629" y="1768"/>
                  </a:lnTo>
                  <a:lnTo>
                    <a:pt x="12562" y="1709"/>
                  </a:lnTo>
                  <a:lnTo>
                    <a:pt x="12462" y="1591"/>
                  </a:lnTo>
                  <a:lnTo>
                    <a:pt x="12363" y="1473"/>
                  </a:lnTo>
                  <a:lnTo>
                    <a:pt x="12263" y="1473"/>
                  </a:lnTo>
                  <a:lnTo>
                    <a:pt x="12197" y="1473"/>
                  </a:lnTo>
                  <a:lnTo>
                    <a:pt x="12163" y="1414"/>
                  </a:lnTo>
                  <a:lnTo>
                    <a:pt x="12130" y="1238"/>
                  </a:lnTo>
                  <a:lnTo>
                    <a:pt x="11964" y="1179"/>
                  </a:lnTo>
                  <a:lnTo>
                    <a:pt x="11798" y="1179"/>
                  </a:lnTo>
                  <a:lnTo>
                    <a:pt x="11698" y="1120"/>
                  </a:lnTo>
                  <a:lnTo>
                    <a:pt x="11598" y="1061"/>
                  </a:lnTo>
                  <a:lnTo>
                    <a:pt x="11532" y="943"/>
                  </a:lnTo>
                  <a:lnTo>
                    <a:pt x="11532" y="884"/>
                  </a:lnTo>
                  <a:lnTo>
                    <a:pt x="11532" y="766"/>
                  </a:lnTo>
                  <a:lnTo>
                    <a:pt x="11598" y="648"/>
                  </a:lnTo>
                  <a:lnTo>
                    <a:pt x="11632" y="530"/>
                  </a:lnTo>
                  <a:lnTo>
                    <a:pt x="11632" y="471"/>
                  </a:lnTo>
                  <a:lnTo>
                    <a:pt x="11632" y="413"/>
                  </a:lnTo>
                  <a:lnTo>
                    <a:pt x="11565" y="354"/>
                  </a:lnTo>
                  <a:lnTo>
                    <a:pt x="11499" y="354"/>
                  </a:lnTo>
                  <a:lnTo>
                    <a:pt x="11432" y="295"/>
                  </a:lnTo>
                  <a:lnTo>
                    <a:pt x="11299" y="177"/>
                  </a:lnTo>
                  <a:lnTo>
                    <a:pt x="11266" y="236"/>
                  </a:lnTo>
                  <a:lnTo>
                    <a:pt x="11166" y="177"/>
                  </a:lnTo>
                  <a:lnTo>
                    <a:pt x="11100" y="177"/>
                  </a:lnTo>
                  <a:lnTo>
                    <a:pt x="11033" y="471"/>
                  </a:lnTo>
                  <a:lnTo>
                    <a:pt x="11000" y="648"/>
                  </a:lnTo>
                  <a:lnTo>
                    <a:pt x="10967" y="943"/>
                  </a:lnTo>
                  <a:lnTo>
                    <a:pt x="10967" y="1120"/>
                  </a:lnTo>
                  <a:lnTo>
                    <a:pt x="10934" y="1120"/>
                  </a:lnTo>
                  <a:lnTo>
                    <a:pt x="10468" y="648"/>
                  </a:lnTo>
                  <a:lnTo>
                    <a:pt x="10003" y="236"/>
                  </a:lnTo>
                  <a:lnTo>
                    <a:pt x="9771" y="0"/>
                  </a:lnTo>
                  <a:lnTo>
                    <a:pt x="9704" y="236"/>
                  </a:lnTo>
                  <a:lnTo>
                    <a:pt x="9771" y="236"/>
                  </a:lnTo>
                  <a:lnTo>
                    <a:pt x="9704" y="471"/>
                  </a:lnTo>
                  <a:lnTo>
                    <a:pt x="9771" y="471"/>
                  </a:lnTo>
                  <a:lnTo>
                    <a:pt x="9671" y="943"/>
                  </a:lnTo>
                  <a:lnTo>
                    <a:pt x="9704" y="1002"/>
                  </a:lnTo>
                  <a:lnTo>
                    <a:pt x="9671" y="1297"/>
                  </a:lnTo>
                  <a:lnTo>
                    <a:pt x="9737" y="1356"/>
                  </a:lnTo>
                  <a:lnTo>
                    <a:pt x="9737" y="1414"/>
                  </a:lnTo>
                  <a:lnTo>
                    <a:pt x="9704" y="1532"/>
                  </a:lnTo>
                  <a:lnTo>
                    <a:pt x="9604" y="1827"/>
                  </a:lnTo>
                  <a:lnTo>
                    <a:pt x="9505" y="2004"/>
                  </a:lnTo>
                  <a:lnTo>
                    <a:pt x="9505" y="2063"/>
                  </a:lnTo>
                  <a:lnTo>
                    <a:pt x="9505" y="2122"/>
                  </a:lnTo>
                  <a:lnTo>
                    <a:pt x="9538" y="2122"/>
                  </a:lnTo>
                  <a:lnTo>
                    <a:pt x="9471" y="2357"/>
                  </a:lnTo>
                  <a:lnTo>
                    <a:pt x="9405" y="2357"/>
                  </a:lnTo>
                  <a:lnTo>
                    <a:pt x="9372" y="2416"/>
                  </a:lnTo>
                  <a:lnTo>
                    <a:pt x="9305" y="2711"/>
                  </a:lnTo>
                  <a:lnTo>
                    <a:pt x="9239" y="2652"/>
                  </a:lnTo>
                  <a:lnTo>
                    <a:pt x="9206" y="2711"/>
                  </a:lnTo>
                  <a:lnTo>
                    <a:pt x="9172" y="2770"/>
                  </a:lnTo>
                  <a:lnTo>
                    <a:pt x="9073" y="3241"/>
                  </a:lnTo>
                  <a:lnTo>
                    <a:pt x="9039" y="3595"/>
                  </a:lnTo>
                  <a:lnTo>
                    <a:pt x="8740" y="3300"/>
                  </a:lnTo>
                  <a:lnTo>
                    <a:pt x="8740" y="3359"/>
                  </a:lnTo>
                  <a:lnTo>
                    <a:pt x="8674" y="3477"/>
                  </a:lnTo>
                  <a:lnTo>
                    <a:pt x="8641" y="3477"/>
                  </a:lnTo>
                  <a:lnTo>
                    <a:pt x="8641" y="3536"/>
                  </a:lnTo>
                  <a:lnTo>
                    <a:pt x="8641" y="3713"/>
                  </a:lnTo>
                  <a:lnTo>
                    <a:pt x="8607" y="3772"/>
                  </a:lnTo>
                  <a:lnTo>
                    <a:pt x="8607" y="3890"/>
                  </a:lnTo>
                  <a:lnTo>
                    <a:pt x="8607" y="4067"/>
                  </a:lnTo>
                  <a:lnTo>
                    <a:pt x="8574" y="4125"/>
                  </a:lnTo>
                  <a:lnTo>
                    <a:pt x="8541" y="4243"/>
                  </a:lnTo>
                  <a:lnTo>
                    <a:pt x="8508" y="4479"/>
                  </a:lnTo>
                  <a:lnTo>
                    <a:pt x="8474" y="4774"/>
                  </a:lnTo>
                  <a:lnTo>
                    <a:pt x="8441" y="5009"/>
                  </a:lnTo>
                  <a:lnTo>
                    <a:pt x="8441" y="5186"/>
                  </a:lnTo>
                  <a:lnTo>
                    <a:pt x="8408" y="5245"/>
                  </a:lnTo>
                  <a:lnTo>
                    <a:pt x="8342" y="5363"/>
                  </a:lnTo>
                  <a:lnTo>
                    <a:pt x="8308" y="5422"/>
                  </a:lnTo>
                  <a:lnTo>
                    <a:pt x="8275" y="5481"/>
                  </a:lnTo>
                  <a:close/>
                </a:path>
              </a:pathLst>
            </a:custGeom>
            <a:solidFill>
              <a:srgbClr val="FFFF99"/>
            </a:solidFill>
            <a:ln w="9525" cap="flat">
              <a:solidFill>
                <a:srgbClr val="000000"/>
              </a:solidFill>
              <a:prstDash val="solid"/>
              <a:round/>
              <a:headEnd/>
              <a:tailEnd/>
            </a:ln>
          </p:spPr>
          <p:txBody>
            <a:bodyPr wrap="none" anchor="ctr">
              <a:spAutoFit/>
            </a:bodyPr>
            <a:lstStyle/>
            <a:p>
              <a:endParaRPr lang="en-US" dirty="0"/>
            </a:p>
          </p:txBody>
        </p:sp>
        <p:sp>
          <p:nvSpPr>
            <p:cNvPr id="69" name="Kentucky"/>
            <p:cNvSpPr>
              <a:spLocks noChangeAspect="1"/>
            </p:cNvSpPr>
            <p:nvPr/>
          </p:nvSpPr>
          <p:spPr bwMode="auto">
            <a:xfrm>
              <a:off x="3431" y="2044"/>
              <a:ext cx="695" cy="359"/>
            </a:xfrm>
            <a:custGeom>
              <a:avLst/>
              <a:gdLst/>
              <a:ahLst/>
              <a:cxnLst>
                <a:cxn ang="0">
                  <a:pos x="14685" y="2674"/>
                </a:cxn>
                <a:cxn ang="0">
                  <a:pos x="14119" y="1988"/>
                </a:cxn>
                <a:cxn ang="0">
                  <a:pos x="13412" y="1645"/>
                </a:cxn>
                <a:cxn ang="0">
                  <a:pos x="12668" y="1782"/>
                </a:cxn>
                <a:cxn ang="0">
                  <a:pos x="11819" y="1851"/>
                </a:cxn>
                <a:cxn ang="0">
                  <a:pos x="11076" y="1508"/>
                </a:cxn>
                <a:cxn ang="0">
                  <a:pos x="10651" y="480"/>
                </a:cxn>
                <a:cxn ang="0">
                  <a:pos x="10191" y="137"/>
                </a:cxn>
                <a:cxn ang="0">
                  <a:pos x="9519" y="206"/>
                </a:cxn>
                <a:cxn ang="0">
                  <a:pos x="9448" y="1234"/>
                </a:cxn>
                <a:cxn ang="0">
                  <a:pos x="9661" y="1919"/>
                </a:cxn>
                <a:cxn ang="0">
                  <a:pos x="8953" y="2674"/>
                </a:cxn>
                <a:cxn ang="0">
                  <a:pos x="8493" y="2536"/>
                </a:cxn>
                <a:cxn ang="0">
                  <a:pos x="8351" y="3702"/>
                </a:cxn>
                <a:cxn ang="0">
                  <a:pos x="7927" y="4936"/>
                </a:cxn>
                <a:cxn ang="0">
                  <a:pos x="7431" y="6033"/>
                </a:cxn>
                <a:cxn ang="0">
                  <a:pos x="7183" y="6924"/>
                </a:cxn>
                <a:cxn ang="0">
                  <a:pos x="6653" y="6444"/>
                </a:cxn>
                <a:cxn ang="0">
                  <a:pos x="6370" y="6101"/>
                </a:cxn>
                <a:cxn ang="0">
                  <a:pos x="6263" y="6650"/>
                </a:cxn>
                <a:cxn ang="0">
                  <a:pos x="5980" y="7472"/>
                </a:cxn>
                <a:cxn ang="0">
                  <a:pos x="5733" y="7678"/>
                </a:cxn>
                <a:cxn ang="0">
                  <a:pos x="5131" y="7609"/>
                </a:cxn>
                <a:cxn ang="0">
                  <a:pos x="4777" y="8295"/>
                </a:cxn>
                <a:cxn ang="0">
                  <a:pos x="4105" y="7815"/>
                </a:cxn>
                <a:cxn ang="0">
                  <a:pos x="3751" y="7678"/>
                </a:cxn>
                <a:cxn ang="0">
                  <a:pos x="3574" y="8432"/>
                </a:cxn>
                <a:cxn ang="0">
                  <a:pos x="3149" y="8021"/>
                </a:cxn>
                <a:cxn ang="0">
                  <a:pos x="3079" y="8706"/>
                </a:cxn>
                <a:cxn ang="0">
                  <a:pos x="2796" y="8980"/>
                </a:cxn>
                <a:cxn ang="0">
                  <a:pos x="2796" y="10351"/>
                </a:cxn>
                <a:cxn ang="0">
                  <a:pos x="2088" y="10900"/>
                </a:cxn>
                <a:cxn ang="0">
                  <a:pos x="1875" y="11928"/>
                </a:cxn>
                <a:cxn ang="0">
                  <a:pos x="1734" y="12819"/>
                </a:cxn>
                <a:cxn ang="0">
                  <a:pos x="849" y="12134"/>
                </a:cxn>
                <a:cxn ang="0">
                  <a:pos x="389" y="13299"/>
                </a:cxn>
                <a:cxn ang="0">
                  <a:pos x="566" y="14396"/>
                </a:cxn>
                <a:cxn ang="0">
                  <a:pos x="602" y="15082"/>
                </a:cxn>
                <a:cxn ang="0">
                  <a:pos x="354" y="15904"/>
                </a:cxn>
                <a:cxn ang="0">
                  <a:pos x="1274" y="16110"/>
                </a:cxn>
                <a:cxn ang="0">
                  <a:pos x="3079" y="15356"/>
                </a:cxn>
                <a:cxn ang="0">
                  <a:pos x="3893" y="15013"/>
                </a:cxn>
                <a:cxn ang="0">
                  <a:pos x="6334" y="14533"/>
                </a:cxn>
                <a:cxn ang="0">
                  <a:pos x="7750" y="14327"/>
                </a:cxn>
                <a:cxn ang="0">
                  <a:pos x="10545" y="13848"/>
                </a:cxn>
                <a:cxn ang="0">
                  <a:pos x="13058" y="13231"/>
                </a:cxn>
                <a:cxn ang="0">
                  <a:pos x="14119" y="12202"/>
                </a:cxn>
                <a:cxn ang="0">
                  <a:pos x="14615" y="11243"/>
                </a:cxn>
                <a:cxn ang="0">
                  <a:pos x="14827" y="10557"/>
                </a:cxn>
                <a:cxn ang="0">
                  <a:pos x="15216" y="9460"/>
                </a:cxn>
                <a:cxn ang="0">
                  <a:pos x="15853" y="8432"/>
                </a:cxn>
                <a:cxn ang="0">
                  <a:pos x="15995" y="7198"/>
                </a:cxn>
                <a:cxn ang="0">
                  <a:pos x="15782" y="6924"/>
                </a:cxn>
                <a:cxn ang="0">
                  <a:pos x="15322" y="5964"/>
                </a:cxn>
                <a:cxn ang="0">
                  <a:pos x="15110" y="5210"/>
                </a:cxn>
                <a:cxn ang="0">
                  <a:pos x="14721" y="4113"/>
                </a:cxn>
              </a:cxnLst>
              <a:rect l="0" t="0" r="r" b="b"/>
              <a:pathLst>
                <a:path w="16384" h="16384">
                  <a:moveTo>
                    <a:pt x="14756" y="3702"/>
                  </a:moveTo>
                  <a:lnTo>
                    <a:pt x="14756" y="3565"/>
                  </a:lnTo>
                  <a:lnTo>
                    <a:pt x="14721" y="3428"/>
                  </a:lnTo>
                  <a:lnTo>
                    <a:pt x="14721" y="3222"/>
                  </a:lnTo>
                  <a:lnTo>
                    <a:pt x="14685" y="3085"/>
                  </a:lnTo>
                  <a:lnTo>
                    <a:pt x="14650" y="2742"/>
                  </a:lnTo>
                  <a:lnTo>
                    <a:pt x="14685" y="2674"/>
                  </a:lnTo>
                  <a:lnTo>
                    <a:pt x="14685" y="2742"/>
                  </a:lnTo>
                  <a:lnTo>
                    <a:pt x="14685" y="2674"/>
                  </a:lnTo>
                  <a:lnTo>
                    <a:pt x="14650" y="2605"/>
                  </a:lnTo>
                  <a:lnTo>
                    <a:pt x="14579" y="2399"/>
                  </a:lnTo>
                  <a:lnTo>
                    <a:pt x="14473" y="2262"/>
                  </a:lnTo>
                  <a:lnTo>
                    <a:pt x="14332" y="2057"/>
                  </a:lnTo>
                  <a:lnTo>
                    <a:pt x="14119" y="1988"/>
                  </a:lnTo>
                  <a:lnTo>
                    <a:pt x="14013" y="1851"/>
                  </a:lnTo>
                  <a:lnTo>
                    <a:pt x="13978" y="1577"/>
                  </a:lnTo>
                  <a:lnTo>
                    <a:pt x="13942" y="1440"/>
                  </a:lnTo>
                  <a:lnTo>
                    <a:pt x="13872" y="1165"/>
                  </a:lnTo>
                  <a:lnTo>
                    <a:pt x="13801" y="1165"/>
                  </a:lnTo>
                  <a:lnTo>
                    <a:pt x="13588" y="1371"/>
                  </a:lnTo>
                  <a:lnTo>
                    <a:pt x="13412" y="1645"/>
                  </a:lnTo>
                  <a:lnTo>
                    <a:pt x="13376" y="1919"/>
                  </a:lnTo>
                  <a:lnTo>
                    <a:pt x="13235" y="1919"/>
                  </a:lnTo>
                  <a:lnTo>
                    <a:pt x="13128" y="1988"/>
                  </a:lnTo>
                  <a:lnTo>
                    <a:pt x="13022" y="2125"/>
                  </a:lnTo>
                  <a:lnTo>
                    <a:pt x="12951" y="1988"/>
                  </a:lnTo>
                  <a:lnTo>
                    <a:pt x="12845" y="1851"/>
                  </a:lnTo>
                  <a:lnTo>
                    <a:pt x="12668" y="1782"/>
                  </a:lnTo>
                  <a:lnTo>
                    <a:pt x="12491" y="1714"/>
                  </a:lnTo>
                  <a:lnTo>
                    <a:pt x="12279" y="1851"/>
                  </a:lnTo>
                  <a:lnTo>
                    <a:pt x="12244" y="2057"/>
                  </a:lnTo>
                  <a:lnTo>
                    <a:pt x="12208" y="2125"/>
                  </a:lnTo>
                  <a:lnTo>
                    <a:pt x="12102" y="2125"/>
                  </a:lnTo>
                  <a:lnTo>
                    <a:pt x="11996" y="2057"/>
                  </a:lnTo>
                  <a:lnTo>
                    <a:pt x="11819" y="1851"/>
                  </a:lnTo>
                  <a:lnTo>
                    <a:pt x="11713" y="1645"/>
                  </a:lnTo>
                  <a:lnTo>
                    <a:pt x="11642" y="1577"/>
                  </a:lnTo>
                  <a:lnTo>
                    <a:pt x="11607" y="1577"/>
                  </a:lnTo>
                  <a:lnTo>
                    <a:pt x="11501" y="1508"/>
                  </a:lnTo>
                  <a:lnTo>
                    <a:pt x="11324" y="1577"/>
                  </a:lnTo>
                  <a:lnTo>
                    <a:pt x="11218" y="1577"/>
                  </a:lnTo>
                  <a:lnTo>
                    <a:pt x="11076" y="1508"/>
                  </a:lnTo>
                  <a:lnTo>
                    <a:pt x="10899" y="1440"/>
                  </a:lnTo>
                  <a:lnTo>
                    <a:pt x="10899" y="1234"/>
                  </a:lnTo>
                  <a:lnTo>
                    <a:pt x="10899" y="1097"/>
                  </a:lnTo>
                  <a:lnTo>
                    <a:pt x="10828" y="891"/>
                  </a:lnTo>
                  <a:lnTo>
                    <a:pt x="10758" y="686"/>
                  </a:lnTo>
                  <a:lnTo>
                    <a:pt x="10687" y="548"/>
                  </a:lnTo>
                  <a:lnTo>
                    <a:pt x="10651" y="480"/>
                  </a:lnTo>
                  <a:lnTo>
                    <a:pt x="10581" y="343"/>
                  </a:lnTo>
                  <a:lnTo>
                    <a:pt x="10474" y="274"/>
                  </a:lnTo>
                  <a:lnTo>
                    <a:pt x="10404" y="206"/>
                  </a:lnTo>
                  <a:lnTo>
                    <a:pt x="10368" y="69"/>
                  </a:lnTo>
                  <a:lnTo>
                    <a:pt x="10333" y="0"/>
                  </a:lnTo>
                  <a:lnTo>
                    <a:pt x="10262" y="0"/>
                  </a:lnTo>
                  <a:lnTo>
                    <a:pt x="10191" y="137"/>
                  </a:lnTo>
                  <a:lnTo>
                    <a:pt x="10085" y="206"/>
                  </a:lnTo>
                  <a:lnTo>
                    <a:pt x="9944" y="274"/>
                  </a:lnTo>
                  <a:lnTo>
                    <a:pt x="9873" y="274"/>
                  </a:lnTo>
                  <a:lnTo>
                    <a:pt x="9767" y="206"/>
                  </a:lnTo>
                  <a:lnTo>
                    <a:pt x="9696" y="69"/>
                  </a:lnTo>
                  <a:lnTo>
                    <a:pt x="9625" y="69"/>
                  </a:lnTo>
                  <a:lnTo>
                    <a:pt x="9519" y="206"/>
                  </a:lnTo>
                  <a:lnTo>
                    <a:pt x="9413" y="411"/>
                  </a:lnTo>
                  <a:lnTo>
                    <a:pt x="9377" y="617"/>
                  </a:lnTo>
                  <a:lnTo>
                    <a:pt x="9413" y="686"/>
                  </a:lnTo>
                  <a:lnTo>
                    <a:pt x="9484" y="823"/>
                  </a:lnTo>
                  <a:lnTo>
                    <a:pt x="9484" y="891"/>
                  </a:lnTo>
                  <a:lnTo>
                    <a:pt x="9484" y="1097"/>
                  </a:lnTo>
                  <a:lnTo>
                    <a:pt x="9448" y="1234"/>
                  </a:lnTo>
                  <a:lnTo>
                    <a:pt x="9484" y="1371"/>
                  </a:lnTo>
                  <a:lnTo>
                    <a:pt x="9590" y="1371"/>
                  </a:lnTo>
                  <a:lnTo>
                    <a:pt x="9661" y="1508"/>
                  </a:lnTo>
                  <a:lnTo>
                    <a:pt x="9625" y="1577"/>
                  </a:lnTo>
                  <a:lnTo>
                    <a:pt x="9590" y="1645"/>
                  </a:lnTo>
                  <a:lnTo>
                    <a:pt x="9590" y="1714"/>
                  </a:lnTo>
                  <a:lnTo>
                    <a:pt x="9661" y="1919"/>
                  </a:lnTo>
                  <a:lnTo>
                    <a:pt x="9661" y="1988"/>
                  </a:lnTo>
                  <a:lnTo>
                    <a:pt x="9625" y="2057"/>
                  </a:lnTo>
                  <a:lnTo>
                    <a:pt x="9448" y="2057"/>
                  </a:lnTo>
                  <a:lnTo>
                    <a:pt x="9236" y="2125"/>
                  </a:lnTo>
                  <a:lnTo>
                    <a:pt x="9165" y="2262"/>
                  </a:lnTo>
                  <a:lnTo>
                    <a:pt x="9094" y="2331"/>
                  </a:lnTo>
                  <a:lnTo>
                    <a:pt x="8953" y="2674"/>
                  </a:lnTo>
                  <a:lnTo>
                    <a:pt x="8882" y="2742"/>
                  </a:lnTo>
                  <a:lnTo>
                    <a:pt x="8811" y="2674"/>
                  </a:lnTo>
                  <a:lnTo>
                    <a:pt x="8740" y="2674"/>
                  </a:lnTo>
                  <a:lnTo>
                    <a:pt x="8670" y="2468"/>
                  </a:lnTo>
                  <a:lnTo>
                    <a:pt x="8599" y="2468"/>
                  </a:lnTo>
                  <a:lnTo>
                    <a:pt x="8528" y="2468"/>
                  </a:lnTo>
                  <a:lnTo>
                    <a:pt x="8493" y="2536"/>
                  </a:lnTo>
                  <a:lnTo>
                    <a:pt x="8387" y="2536"/>
                  </a:lnTo>
                  <a:lnTo>
                    <a:pt x="8316" y="2674"/>
                  </a:lnTo>
                  <a:lnTo>
                    <a:pt x="8280" y="2879"/>
                  </a:lnTo>
                  <a:lnTo>
                    <a:pt x="8280" y="3085"/>
                  </a:lnTo>
                  <a:lnTo>
                    <a:pt x="8351" y="3428"/>
                  </a:lnTo>
                  <a:lnTo>
                    <a:pt x="8387" y="3565"/>
                  </a:lnTo>
                  <a:lnTo>
                    <a:pt x="8351" y="3702"/>
                  </a:lnTo>
                  <a:lnTo>
                    <a:pt x="8280" y="3839"/>
                  </a:lnTo>
                  <a:lnTo>
                    <a:pt x="8210" y="4113"/>
                  </a:lnTo>
                  <a:lnTo>
                    <a:pt x="8033" y="4182"/>
                  </a:lnTo>
                  <a:lnTo>
                    <a:pt x="7997" y="4319"/>
                  </a:lnTo>
                  <a:lnTo>
                    <a:pt x="7962" y="4524"/>
                  </a:lnTo>
                  <a:lnTo>
                    <a:pt x="7962" y="4662"/>
                  </a:lnTo>
                  <a:lnTo>
                    <a:pt x="7927" y="4936"/>
                  </a:lnTo>
                  <a:lnTo>
                    <a:pt x="7785" y="5210"/>
                  </a:lnTo>
                  <a:lnTo>
                    <a:pt x="7679" y="5141"/>
                  </a:lnTo>
                  <a:lnTo>
                    <a:pt x="7608" y="5210"/>
                  </a:lnTo>
                  <a:lnTo>
                    <a:pt x="7573" y="5416"/>
                  </a:lnTo>
                  <a:lnTo>
                    <a:pt x="7537" y="5621"/>
                  </a:lnTo>
                  <a:lnTo>
                    <a:pt x="7467" y="5827"/>
                  </a:lnTo>
                  <a:lnTo>
                    <a:pt x="7431" y="6033"/>
                  </a:lnTo>
                  <a:lnTo>
                    <a:pt x="7431" y="6307"/>
                  </a:lnTo>
                  <a:lnTo>
                    <a:pt x="7431" y="6375"/>
                  </a:lnTo>
                  <a:lnTo>
                    <a:pt x="7431" y="6650"/>
                  </a:lnTo>
                  <a:lnTo>
                    <a:pt x="7360" y="6787"/>
                  </a:lnTo>
                  <a:lnTo>
                    <a:pt x="7290" y="6787"/>
                  </a:lnTo>
                  <a:lnTo>
                    <a:pt x="7219" y="6787"/>
                  </a:lnTo>
                  <a:lnTo>
                    <a:pt x="7183" y="6924"/>
                  </a:lnTo>
                  <a:lnTo>
                    <a:pt x="7148" y="6992"/>
                  </a:lnTo>
                  <a:lnTo>
                    <a:pt x="7042" y="6855"/>
                  </a:lnTo>
                  <a:lnTo>
                    <a:pt x="6971" y="6855"/>
                  </a:lnTo>
                  <a:lnTo>
                    <a:pt x="6830" y="6787"/>
                  </a:lnTo>
                  <a:lnTo>
                    <a:pt x="6723" y="6718"/>
                  </a:lnTo>
                  <a:lnTo>
                    <a:pt x="6688" y="6650"/>
                  </a:lnTo>
                  <a:lnTo>
                    <a:pt x="6653" y="6444"/>
                  </a:lnTo>
                  <a:lnTo>
                    <a:pt x="6617" y="6170"/>
                  </a:lnTo>
                  <a:lnTo>
                    <a:pt x="6582" y="6033"/>
                  </a:lnTo>
                  <a:lnTo>
                    <a:pt x="6582" y="5895"/>
                  </a:lnTo>
                  <a:lnTo>
                    <a:pt x="6511" y="5895"/>
                  </a:lnTo>
                  <a:lnTo>
                    <a:pt x="6476" y="5895"/>
                  </a:lnTo>
                  <a:lnTo>
                    <a:pt x="6405" y="5964"/>
                  </a:lnTo>
                  <a:lnTo>
                    <a:pt x="6370" y="6101"/>
                  </a:lnTo>
                  <a:lnTo>
                    <a:pt x="6405" y="6170"/>
                  </a:lnTo>
                  <a:lnTo>
                    <a:pt x="6511" y="6238"/>
                  </a:lnTo>
                  <a:lnTo>
                    <a:pt x="6405" y="6375"/>
                  </a:lnTo>
                  <a:lnTo>
                    <a:pt x="6228" y="6307"/>
                  </a:lnTo>
                  <a:lnTo>
                    <a:pt x="6193" y="6375"/>
                  </a:lnTo>
                  <a:lnTo>
                    <a:pt x="6193" y="6444"/>
                  </a:lnTo>
                  <a:lnTo>
                    <a:pt x="6263" y="6650"/>
                  </a:lnTo>
                  <a:lnTo>
                    <a:pt x="6228" y="6787"/>
                  </a:lnTo>
                  <a:lnTo>
                    <a:pt x="6193" y="6787"/>
                  </a:lnTo>
                  <a:lnTo>
                    <a:pt x="6122" y="6855"/>
                  </a:lnTo>
                  <a:lnTo>
                    <a:pt x="6086" y="7061"/>
                  </a:lnTo>
                  <a:lnTo>
                    <a:pt x="6157" y="7335"/>
                  </a:lnTo>
                  <a:lnTo>
                    <a:pt x="6122" y="7472"/>
                  </a:lnTo>
                  <a:lnTo>
                    <a:pt x="5980" y="7472"/>
                  </a:lnTo>
                  <a:lnTo>
                    <a:pt x="5980" y="7815"/>
                  </a:lnTo>
                  <a:lnTo>
                    <a:pt x="5910" y="7952"/>
                  </a:lnTo>
                  <a:lnTo>
                    <a:pt x="5874" y="7884"/>
                  </a:lnTo>
                  <a:lnTo>
                    <a:pt x="5874" y="7746"/>
                  </a:lnTo>
                  <a:lnTo>
                    <a:pt x="5839" y="7609"/>
                  </a:lnTo>
                  <a:lnTo>
                    <a:pt x="5803" y="7609"/>
                  </a:lnTo>
                  <a:lnTo>
                    <a:pt x="5733" y="7678"/>
                  </a:lnTo>
                  <a:lnTo>
                    <a:pt x="5662" y="7678"/>
                  </a:lnTo>
                  <a:lnTo>
                    <a:pt x="5520" y="7267"/>
                  </a:lnTo>
                  <a:lnTo>
                    <a:pt x="5485" y="7198"/>
                  </a:lnTo>
                  <a:lnTo>
                    <a:pt x="5414" y="7267"/>
                  </a:lnTo>
                  <a:lnTo>
                    <a:pt x="5308" y="7472"/>
                  </a:lnTo>
                  <a:lnTo>
                    <a:pt x="5237" y="7541"/>
                  </a:lnTo>
                  <a:lnTo>
                    <a:pt x="5131" y="7609"/>
                  </a:lnTo>
                  <a:lnTo>
                    <a:pt x="5060" y="7746"/>
                  </a:lnTo>
                  <a:lnTo>
                    <a:pt x="5025" y="7815"/>
                  </a:lnTo>
                  <a:lnTo>
                    <a:pt x="4990" y="8158"/>
                  </a:lnTo>
                  <a:lnTo>
                    <a:pt x="4919" y="8432"/>
                  </a:lnTo>
                  <a:lnTo>
                    <a:pt x="4883" y="8432"/>
                  </a:lnTo>
                  <a:lnTo>
                    <a:pt x="4848" y="8432"/>
                  </a:lnTo>
                  <a:lnTo>
                    <a:pt x="4777" y="8295"/>
                  </a:lnTo>
                  <a:lnTo>
                    <a:pt x="4742" y="8226"/>
                  </a:lnTo>
                  <a:lnTo>
                    <a:pt x="4600" y="8158"/>
                  </a:lnTo>
                  <a:lnTo>
                    <a:pt x="4423" y="7952"/>
                  </a:lnTo>
                  <a:lnTo>
                    <a:pt x="4388" y="7884"/>
                  </a:lnTo>
                  <a:lnTo>
                    <a:pt x="4317" y="7884"/>
                  </a:lnTo>
                  <a:lnTo>
                    <a:pt x="4211" y="7815"/>
                  </a:lnTo>
                  <a:lnTo>
                    <a:pt x="4105" y="7815"/>
                  </a:lnTo>
                  <a:lnTo>
                    <a:pt x="4069" y="7746"/>
                  </a:lnTo>
                  <a:lnTo>
                    <a:pt x="4034" y="7815"/>
                  </a:lnTo>
                  <a:lnTo>
                    <a:pt x="3963" y="7884"/>
                  </a:lnTo>
                  <a:lnTo>
                    <a:pt x="3893" y="7884"/>
                  </a:lnTo>
                  <a:lnTo>
                    <a:pt x="3857" y="7884"/>
                  </a:lnTo>
                  <a:lnTo>
                    <a:pt x="3786" y="7678"/>
                  </a:lnTo>
                  <a:lnTo>
                    <a:pt x="3751" y="7678"/>
                  </a:lnTo>
                  <a:lnTo>
                    <a:pt x="3716" y="7884"/>
                  </a:lnTo>
                  <a:lnTo>
                    <a:pt x="3751" y="8021"/>
                  </a:lnTo>
                  <a:lnTo>
                    <a:pt x="3751" y="8158"/>
                  </a:lnTo>
                  <a:lnTo>
                    <a:pt x="3751" y="8363"/>
                  </a:lnTo>
                  <a:lnTo>
                    <a:pt x="3680" y="8432"/>
                  </a:lnTo>
                  <a:lnTo>
                    <a:pt x="3645" y="8500"/>
                  </a:lnTo>
                  <a:lnTo>
                    <a:pt x="3574" y="8432"/>
                  </a:lnTo>
                  <a:lnTo>
                    <a:pt x="3574" y="8158"/>
                  </a:lnTo>
                  <a:lnTo>
                    <a:pt x="3539" y="8089"/>
                  </a:lnTo>
                  <a:lnTo>
                    <a:pt x="3468" y="8089"/>
                  </a:lnTo>
                  <a:lnTo>
                    <a:pt x="3326" y="8158"/>
                  </a:lnTo>
                  <a:lnTo>
                    <a:pt x="3291" y="8226"/>
                  </a:lnTo>
                  <a:lnTo>
                    <a:pt x="3220" y="8158"/>
                  </a:lnTo>
                  <a:lnTo>
                    <a:pt x="3149" y="8021"/>
                  </a:lnTo>
                  <a:lnTo>
                    <a:pt x="3079" y="8021"/>
                  </a:lnTo>
                  <a:lnTo>
                    <a:pt x="3079" y="8158"/>
                  </a:lnTo>
                  <a:lnTo>
                    <a:pt x="3043" y="8226"/>
                  </a:lnTo>
                  <a:lnTo>
                    <a:pt x="3043" y="8363"/>
                  </a:lnTo>
                  <a:lnTo>
                    <a:pt x="3079" y="8432"/>
                  </a:lnTo>
                  <a:lnTo>
                    <a:pt x="3114" y="8569"/>
                  </a:lnTo>
                  <a:lnTo>
                    <a:pt x="3079" y="8706"/>
                  </a:lnTo>
                  <a:lnTo>
                    <a:pt x="3114" y="8706"/>
                  </a:lnTo>
                  <a:lnTo>
                    <a:pt x="3079" y="8775"/>
                  </a:lnTo>
                  <a:lnTo>
                    <a:pt x="3008" y="8775"/>
                  </a:lnTo>
                  <a:lnTo>
                    <a:pt x="2972" y="8775"/>
                  </a:lnTo>
                  <a:lnTo>
                    <a:pt x="2902" y="8775"/>
                  </a:lnTo>
                  <a:lnTo>
                    <a:pt x="2831" y="8775"/>
                  </a:lnTo>
                  <a:lnTo>
                    <a:pt x="2796" y="8980"/>
                  </a:lnTo>
                  <a:lnTo>
                    <a:pt x="2689" y="9186"/>
                  </a:lnTo>
                  <a:lnTo>
                    <a:pt x="2583" y="9323"/>
                  </a:lnTo>
                  <a:lnTo>
                    <a:pt x="2548" y="9529"/>
                  </a:lnTo>
                  <a:lnTo>
                    <a:pt x="2583" y="9734"/>
                  </a:lnTo>
                  <a:lnTo>
                    <a:pt x="2654" y="10009"/>
                  </a:lnTo>
                  <a:lnTo>
                    <a:pt x="2725" y="10146"/>
                  </a:lnTo>
                  <a:lnTo>
                    <a:pt x="2796" y="10351"/>
                  </a:lnTo>
                  <a:lnTo>
                    <a:pt x="2760" y="10489"/>
                  </a:lnTo>
                  <a:lnTo>
                    <a:pt x="2725" y="10557"/>
                  </a:lnTo>
                  <a:lnTo>
                    <a:pt x="2548" y="10557"/>
                  </a:lnTo>
                  <a:lnTo>
                    <a:pt x="2371" y="10694"/>
                  </a:lnTo>
                  <a:lnTo>
                    <a:pt x="2194" y="10900"/>
                  </a:lnTo>
                  <a:lnTo>
                    <a:pt x="2159" y="10900"/>
                  </a:lnTo>
                  <a:lnTo>
                    <a:pt x="2088" y="10900"/>
                  </a:lnTo>
                  <a:lnTo>
                    <a:pt x="1982" y="10968"/>
                  </a:lnTo>
                  <a:lnTo>
                    <a:pt x="1946" y="11037"/>
                  </a:lnTo>
                  <a:lnTo>
                    <a:pt x="1911" y="11174"/>
                  </a:lnTo>
                  <a:lnTo>
                    <a:pt x="1911" y="11448"/>
                  </a:lnTo>
                  <a:lnTo>
                    <a:pt x="1875" y="11654"/>
                  </a:lnTo>
                  <a:lnTo>
                    <a:pt x="1875" y="11791"/>
                  </a:lnTo>
                  <a:lnTo>
                    <a:pt x="1875" y="11928"/>
                  </a:lnTo>
                  <a:lnTo>
                    <a:pt x="2017" y="12202"/>
                  </a:lnTo>
                  <a:lnTo>
                    <a:pt x="2017" y="12339"/>
                  </a:lnTo>
                  <a:lnTo>
                    <a:pt x="2052" y="12545"/>
                  </a:lnTo>
                  <a:lnTo>
                    <a:pt x="1982" y="12819"/>
                  </a:lnTo>
                  <a:lnTo>
                    <a:pt x="1946" y="12888"/>
                  </a:lnTo>
                  <a:lnTo>
                    <a:pt x="1840" y="12888"/>
                  </a:lnTo>
                  <a:lnTo>
                    <a:pt x="1734" y="12819"/>
                  </a:lnTo>
                  <a:lnTo>
                    <a:pt x="1592" y="12614"/>
                  </a:lnTo>
                  <a:lnTo>
                    <a:pt x="1415" y="12545"/>
                  </a:lnTo>
                  <a:lnTo>
                    <a:pt x="1345" y="12477"/>
                  </a:lnTo>
                  <a:lnTo>
                    <a:pt x="1203" y="12339"/>
                  </a:lnTo>
                  <a:lnTo>
                    <a:pt x="1132" y="12202"/>
                  </a:lnTo>
                  <a:lnTo>
                    <a:pt x="920" y="12134"/>
                  </a:lnTo>
                  <a:lnTo>
                    <a:pt x="849" y="12134"/>
                  </a:lnTo>
                  <a:lnTo>
                    <a:pt x="743" y="12202"/>
                  </a:lnTo>
                  <a:lnTo>
                    <a:pt x="672" y="12271"/>
                  </a:lnTo>
                  <a:lnTo>
                    <a:pt x="566" y="12477"/>
                  </a:lnTo>
                  <a:lnTo>
                    <a:pt x="531" y="12682"/>
                  </a:lnTo>
                  <a:lnTo>
                    <a:pt x="495" y="12819"/>
                  </a:lnTo>
                  <a:lnTo>
                    <a:pt x="425" y="13162"/>
                  </a:lnTo>
                  <a:lnTo>
                    <a:pt x="389" y="13299"/>
                  </a:lnTo>
                  <a:lnTo>
                    <a:pt x="425" y="13505"/>
                  </a:lnTo>
                  <a:lnTo>
                    <a:pt x="531" y="13573"/>
                  </a:lnTo>
                  <a:lnTo>
                    <a:pt x="602" y="13573"/>
                  </a:lnTo>
                  <a:lnTo>
                    <a:pt x="637" y="13710"/>
                  </a:lnTo>
                  <a:lnTo>
                    <a:pt x="637" y="13848"/>
                  </a:lnTo>
                  <a:lnTo>
                    <a:pt x="637" y="14122"/>
                  </a:lnTo>
                  <a:lnTo>
                    <a:pt x="566" y="14396"/>
                  </a:lnTo>
                  <a:lnTo>
                    <a:pt x="531" y="14533"/>
                  </a:lnTo>
                  <a:lnTo>
                    <a:pt x="566" y="14602"/>
                  </a:lnTo>
                  <a:lnTo>
                    <a:pt x="602" y="14670"/>
                  </a:lnTo>
                  <a:lnTo>
                    <a:pt x="602" y="14739"/>
                  </a:lnTo>
                  <a:lnTo>
                    <a:pt x="637" y="14876"/>
                  </a:lnTo>
                  <a:lnTo>
                    <a:pt x="602" y="14944"/>
                  </a:lnTo>
                  <a:lnTo>
                    <a:pt x="602" y="15082"/>
                  </a:lnTo>
                  <a:lnTo>
                    <a:pt x="566" y="15287"/>
                  </a:lnTo>
                  <a:lnTo>
                    <a:pt x="531" y="15424"/>
                  </a:lnTo>
                  <a:lnTo>
                    <a:pt x="531" y="15561"/>
                  </a:lnTo>
                  <a:lnTo>
                    <a:pt x="531" y="15767"/>
                  </a:lnTo>
                  <a:lnTo>
                    <a:pt x="495" y="15904"/>
                  </a:lnTo>
                  <a:lnTo>
                    <a:pt x="425" y="15973"/>
                  </a:lnTo>
                  <a:lnTo>
                    <a:pt x="354" y="15904"/>
                  </a:lnTo>
                  <a:lnTo>
                    <a:pt x="248" y="15698"/>
                  </a:lnTo>
                  <a:lnTo>
                    <a:pt x="142" y="15561"/>
                  </a:lnTo>
                  <a:lnTo>
                    <a:pt x="0" y="16315"/>
                  </a:lnTo>
                  <a:lnTo>
                    <a:pt x="35" y="16384"/>
                  </a:lnTo>
                  <a:lnTo>
                    <a:pt x="35" y="16315"/>
                  </a:lnTo>
                  <a:lnTo>
                    <a:pt x="177" y="16315"/>
                  </a:lnTo>
                  <a:lnTo>
                    <a:pt x="1274" y="16110"/>
                  </a:lnTo>
                  <a:lnTo>
                    <a:pt x="1345" y="16110"/>
                  </a:lnTo>
                  <a:lnTo>
                    <a:pt x="2017" y="16041"/>
                  </a:lnTo>
                  <a:lnTo>
                    <a:pt x="2088" y="15973"/>
                  </a:lnTo>
                  <a:lnTo>
                    <a:pt x="3043" y="15904"/>
                  </a:lnTo>
                  <a:lnTo>
                    <a:pt x="3079" y="15836"/>
                  </a:lnTo>
                  <a:lnTo>
                    <a:pt x="3079" y="15561"/>
                  </a:lnTo>
                  <a:lnTo>
                    <a:pt x="3079" y="15356"/>
                  </a:lnTo>
                  <a:lnTo>
                    <a:pt x="3043" y="15150"/>
                  </a:lnTo>
                  <a:lnTo>
                    <a:pt x="3008" y="14944"/>
                  </a:lnTo>
                  <a:lnTo>
                    <a:pt x="3291" y="14944"/>
                  </a:lnTo>
                  <a:lnTo>
                    <a:pt x="3503" y="14944"/>
                  </a:lnTo>
                  <a:lnTo>
                    <a:pt x="3539" y="14944"/>
                  </a:lnTo>
                  <a:lnTo>
                    <a:pt x="3539" y="15082"/>
                  </a:lnTo>
                  <a:lnTo>
                    <a:pt x="3893" y="15013"/>
                  </a:lnTo>
                  <a:lnTo>
                    <a:pt x="3963" y="15013"/>
                  </a:lnTo>
                  <a:lnTo>
                    <a:pt x="4671" y="14876"/>
                  </a:lnTo>
                  <a:lnTo>
                    <a:pt x="5166" y="14739"/>
                  </a:lnTo>
                  <a:lnTo>
                    <a:pt x="5273" y="14739"/>
                  </a:lnTo>
                  <a:lnTo>
                    <a:pt x="5945" y="14602"/>
                  </a:lnTo>
                  <a:lnTo>
                    <a:pt x="6157" y="14533"/>
                  </a:lnTo>
                  <a:lnTo>
                    <a:pt x="6334" y="14533"/>
                  </a:lnTo>
                  <a:lnTo>
                    <a:pt x="6405" y="14602"/>
                  </a:lnTo>
                  <a:lnTo>
                    <a:pt x="6476" y="14533"/>
                  </a:lnTo>
                  <a:lnTo>
                    <a:pt x="6547" y="14465"/>
                  </a:lnTo>
                  <a:lnTo>
                    <a:pt x="6653" y="14396"/>
                  </a:lnTo>
                  <a:lnTo>
                    <a:pt x="6794" y="14396"/>
                  </a:lnTo>
                  <a:lnTo>
                    <a:pt x="7254" y="14396"/>
                  </a:lnTo>
                  <a:lnTo>
                    <a:pt x="7750" y="14327"/>
                  </a:lnTo>
                  <a:lnTo>
                    <a:pt x="8245" y="14327"/>
                  </a:lnTo>
                  <a:lnTo>
                    <a:pt x="8917" y="14122"/>
                  </a:lnTo>
                  <a:lnTo>
                    <a:pt x="9271" y="14053"/>
                  </a:lnTo>
                  <a:lnTo>
                    <a:pt x="9307" y="14053"/>
                  </a:lnTo>
                  <a:lnTo>
                    <a:pt x="10014" y="13916"/>
                  </a:lnTo>
                  <a:lnTo>
                    <a:pt x="10439" y="13848"/>
                  </a:lnTo>
                  <a:lnTo>
                    <a:pt x="10545" y="13848"/>
                  </a:lnTo>
                  <a:lnTo>
                    <a:pt x="11713" y="13710"/>
                  </a:lnTo>
                  <a:lnTo>
                    <a:pt x="12138" y="13573"/>
                  </a:lnTo>
                  <a:lnTo>
                    <a:pt x="12739" y="13505"/>
                  </a:lnTo>
                  <a:lnTo>
                    <a:pt x="12916" y="13436"/>
                  </a:lnTo>
                  <a:lnTo>
                    <a:pt x="12951" y="13368"/>
                  </a:lnTo>
                  <a:lnTo>
                    <a:pt x="12987" y="13299"/>
                  </a:lnTo>
                  <a:lnTo>
                    <a:pt x="13058" y="13231"/>
                  </a:lnTo>
                  <a:lnTo>
                    <a:pt x="13164" y="13093"/>
                  </a:lnTo>
                  <a:lnTo>
                    <a:pt x="13305" y="12956"/>
                  </a:lnTo>
                  <a:lnTo>
                    <a:pt x="13412" y="12888"/>
                  </a:lnTo>
                  <a:lnTo>
                    <a:pt x="13553" y="12751"/>
                  </a:lnTo>
                  <a:lnTo>
                    <a:pt x="13942" y="12339"/>
                  </a:lnTo>
                  <a:lnTo>
                    <a:pt x="14084" y="12271"/>
                  </a:lnTo>
                  <a:lnTo>
                    <a:pt x="14119" y="12202"/>
                  </a:lnTo>
                  <a:lnTo>
                    <a:pt x="14119" y="12134"/>
                  </a:lnTo>
                  <a:lnTo>
                    <a:pt x="14155" y="11722"/>
                  </a:lnTo>
                  <a:lnTo>
                    <a:pt x="14261" y="11585"/>
                  </a:lnTo>
                  <a:lnTo>
                    <a:pt x="14332" y="11585"/>
                  </a:lnTo>
                  <a:lnTo>
                    <a:pt x="14438" y="11517"/>
                  </a:lnTo>
                  <a:lnTo>
                    <a:pt x="14579" y="11311"/>
                  </a:lnTo>
                  <a:lnTo>
                    <a:pt x="14615" y="11243"/>
                  </a:lnTo>
                  <a:lnTo>
                    <a:pt x="14650" y="11174"/>
                  </a:lnTo>
                  <a:lnTo>
                    <a:pt x="14650" y="11037"/>
                  </a:lnTo>
                  <a:lnTo>
                    <a:pt x="14650" y="10900"/>
                  </a:lnTo>
                  <a:lnTo>
                    <a:pt x="14615" y="10831"/>
                  </a:lnTo>
                  <a:lnTo>
                    <a:pt x="14650" y="10694"/>
                  </a:lnTo>
                  <a:lnTo>
                    <a:pt x="14721" y="10626"/>
                  </a:lnTo>
                  <a:lnTo>
                    <a:pt x="14827" y="10557"/>
                  </a:lnTo>
                  <a:lnTo>
                    <a:pt x="14827" y="10489"/>
                  </a:lnTo>
                  <a:lnTo>
                    <a:pt x="14862" y="10351"/>
                  </a:lnTo>
                  <a:lnTo>
                    <a:pt x="14933" y="10351"/>
                  </a:lnTo>
                  <a:lnTo>
                    <a:pt x="14898" y="10009"/>
                  </a:lnTo>
                  <a:lnTo>
                    <a:pt x="14898" y="9940"/>
                  </a:lnTo>
                  <a:lnTo>
                    <a:pt x="14933" y="9872"/>
                  </a:lnTo>
                  <a:lnTo>
                    <a:pt x="15216" y="9460"/>
                  </a:lnTo>
                  <a:lnTo>
                    <a:pt x="15252" y="9323"/>
                  </a:lnTo>
                  <a:lnTo>
                    <a:pt x="15358" y="9186"/>
                  </a:lnTo>
                  <a:lnTo>
                    <a:pt x="15499" y="9049"/>
                  </a:lnTo>
                  <a:lnTo>
                    <a:pt x="15641" y="8980"/>
                  </a:lnTo>
                  <a:lnTo>
                    <a:pt x="15712" y="8843"/>
                  </a:lnTo>
                  <a:lnTo>
                    <a:pt x="15747" y="8706"/>
                  </a:lnTo>
                  <a:lnTo>
                    <a:pt x="15853" y="8432"/>
                  </a:lnTo>
                  <a:lnTo>
                    <a:pt x="15995" y="8089"/>
                  </a:lnTo>
                  <a:lnTo>
                    <a:pt x="16384" y="7198"/>
                  </a:lnTo>
                  <a:lnTo>
                    <a:pt x="16278" y="7198"/>
                  </a:lnTo>
                  <a:lnTo>
                    <a:pt x="16136" y="7267"/>
                  </a:lnTo>
                  <a:lnTo>
                    <a:pt x="16101" y="7267"/>
                  </a:lnTo>
                  <a:lnTo>
                    <a:pt x="16030" y="7267"/>
                  </a:lnTo>
                  <a:lnTo>
                    <a:pt x="15995" y="7198"/>
                  </a:lnTo>
                  <a:lnTo>
                    <a:pt x="15995" y="7061"/>
                  </a:lnTo>
                  <a:lnTo>
                    <a:pt x="15995" y="6992"/>
                  </a:lnTo>
                  <a:lnTo>
                    <a:pt x="15924" y="6992"/>
                  </a:lnTo>
                  <a:lnTo>
                    <a:pt x="15889" y="6924"/>
                  </a:lnTo>
                  <a:lnTo>
                    <a:pt x="15889" y="6787"/>
                  </a:lnTo>
                  <a:lnTo>
                    <a:pt x="15853" y="6787"/>
                  </a:lnTo>
                  <a:lnTo>
                    <a:pt x="15782" y="6924"/>
                  </a:lnTo>
                  <a:lnTo>
                    <a:pt x="15712" y="6787"/>
                  </a:lnTo>
                  <a:lnTo>
                    <a:pt x="15605" y="6581"/>
                  </a:lnTo>
                  <a:lnTo>
                    <a:pt x="15535" y="6444"/>
                  </a:lnTo>
                  <a:lnTo>
                    <a:pt x="15535" y="6307"/>
                  </a:lnTo>
                  <a:lnTo>
                    <a:pt x="15499" y="6170"/>
                  </a:lnTo>
                  <a:lnTo>
                    <a:pt x="15393" y="6101"/>
                  </a:lnTo>
                  <a:lnTo>
                    <a:pt x="15322" y="5964"/>
                  </a:lnTo>
                  <a:lnTo>
                    <a:pt x="15252" y="5827"/>
                  </a:lnTo>
                  <a:lnTo>
                    <a:pt x="15216" y="5553"/>
                  </a:lnTo>
                  <a:lnTo>
                    <a:pt x="15181" y="5553"/>
                  </a:lnTo>
                  <a:lnTo>
                    <a:pt x="15110" y="5553"/>
                  </a:lnTo>
                  <a:lnTo>
                    <a:pt x="15075" y="5416"/>
                  </a:lnTo>
                  <a:lnTo>
                    <a:pt x="15075" y="5347"/>
                  </a:lnTo>
                  <a:lnTo>
                    <a:pt x="15110" y="5210"/>
                  </a:lnTo>
                  <a:lnTo>
                    <a:pt x="15110" y="5141"/>
                  </a:lnTo>
                  <a:lnTo>
                    <a:pt x="15075" y="5073"/>
                  </a:lnTo>
                  <a:lnTo>
                    <a:pt x="14862" y="4662"/>
                  </a:lnTo>
                  <a:lnTo>
                    <a:pt x="14721" y="4387"/>
                  </a:lnTo>
                  <a:lnTo>
                    <a:pt x="14685" y="4250"/>
                  </a:lnTo>
                  <a:lnTo>
                    <a:pt x="14685" y="4182"/>
                  </a:lnTo>
                  <a:lnTo>
                    <a:pt x="14721" y="4113"/>
                  </a:lnTo>
                  <a:lnTo>
                    <a:pt x="14756" y="4045"/>
                  </a:lnTo>
                  <a:lnTo>
                    <a:pt x="14721" y="3907"/>
                  </a:lnTo>
                  <a:lnTo>
                    <a:pt x="14721" y="3770"/>
                  </a:lnTo>
                  <a:lnTo>
                    <a:pt x="14756" y="3702"/>
                  </a:lnTo>
                  <a:close/>
                </a:path>
              </a:pathLst>
            </a:custGeom>
            <a:solidFill>
              <a:srgbClr val="FFFF00"/>
            </a:solidFill>
            <a:ln w="9525">
              <a:solidFill>
                <a:srgbClr val="000000"/>
              </a:solidFill>
              <a:prstDash val="solid"/>
              <a:round/>
              <a:headEnd/>
              <a:tailEnd/>
            </a:ln>
          </p:spPr>
          <p:txBody>
            <a:bodyPr wrap="none" anchor="ctr">
              <a:spAutoFit/>
            </a:bodyPr>
            <a:lstStyle/>
            <a:p>
              <a:endParaRPr lang="en-US" dirty="0"/>
            </a:p>
          </p:txBody>
        </p:sp>
        <p:sp>
          <p:nvSpPr>
            <p:cNvPr id="70" name="Drawing 60"/>
            <p:cNvSpPr>
              <a:spLocks noChangeAspect="1"/>
            </p:cNvSpPr>
            <p:nvPr/>
          </p:nvSpPr>
          <p:spPr bwMode="auto">
            <a:xfrm>
              <a:off x="491" y="2964"/>
              <a:ext cx="690" cy="711"/>
            </a:xfrm>
            <a:custGeom>
              <a:avLst/>
              <a:gdLst/>
              <a:ahLst/>
              <a:cxnLst>
                <a:cxn ang="0">
                  <a:pos x="3165" y="7337"/>
                </a:cxn>
                <a:cxn ang="0">
                  <a:pos x="2381" y="6852"/>
                </a:cxn>
                <a:cxn ang="0">
                  <a:pos x="822" y="6660"/>
                </a:cxn>
                <a:cxn ang="0">
                  <a:pos x="187" y="5559"/>
                </a:cxn>
                <a:cxn ang="0">
                  <a:pos x="1699" y="4689"/>
                </a:cxn>
                <a:cxn ang="0">
                  <a:pos x="2642" y="5251"/>
                </a:cxn>
                <a:cxn ang="0">
                  <a:pos x="2978" y="4758"/>
                </a:cxn>
                <a:cxn ang="0">
                  <a:pos x="3202" y="4681"/>
                </a:cxn>
                <a:cxn ang="0">
                  <a:pos x="2371" y="4204"/>
                </a:cxn>
                <a:cxn ang="0">
                  <a:pos x="560" y="2903"/>
                </a:cxn>
                <a:cxn ang="0">
                  <a:pos x="2073" y="2010"/>
                </a:cxn>
                <a:cxn ang="0">
                  <a:pos x="2558" y="1186"/>
                </a:cxn>
                <a:cxn ang="0">
                  <a:pos x="3529" y="909"/>
                </a:cxn>
                <a:cxn ang="0">
                  <a:pos x="4136" y="539"/>
                </a:cxn>
                <a:cxn ang="0">
                  <a:pos x="5405" y="192"/>
                </a:cxn>
                <a:cxn ang="0">
                  <a:pos x="5807" y="462"/>
                </a:cxn>
                <a:cxn ang="0">
                  <a:pos x="7123" y="778"/>
                </a:cxn>
                <a:cxn ang="0">
                  <a:pos x="9074" y="1178"/>
                </a:cxn>
                <a:cxn ang="0">
                  <a:pos x="11044" y="1363"/>
                </a:cxn>
                <a:cxn ang="0">
                  <a:pos x="11950" y="10948"/>
                </a:cxn>
                <a:cxn ang="0">
                  <a:pos x="12650" y="11495"/>
                </a:cxn>
                <a:cxn ang="0">
                  <a:pos x="13182" y="12273"/>
                </a:cxn>
                <a:cxn ang="0">
                  <a:pos x="13994" y="11433"/>
                </a:cxn>
                <a:cxn ang="0">
                  <a:pos x="14452" y="12211"/>
                </a:cxn>
                <a:cxn ang="0">
                  <a:pos x="15226" y="13705"/>
                </a:cxn>
                <a:cxn ang="0">
                  <a:pos x="15871" y="14759"/>
                </a:cxn>
                <a:cxn ang="0">
                  <a:pos x="16263" y="16122"/>
                </a:cxn>
                <a:cxn ang="0">
                  <a:pos x="15964" y="15398"/>
                </a:cxn>
                <a:cxn ang="0">
                  <a:pos x="15497" y="15283"/>
                </a:cxn>
                <a:cxn ang="0">
                  <a:pos x="15198" y="14267"/>
                </a:cxn>
                <a:cxn ang="0">
                  <a:pos x="14806" y="13535"/>
                </a:cxn>
                <a:cxn ang="0">
                  <a:pos x="14806" y="13166"/>
                </a:cxn>
                <a:cxn ang="0">
                  <a:pos x="14181" y="12411"/>
                </a:cxn>
                <a:cxn ang="0">
                  <a:pos x="13817" y="12627"/>
                </a:cxn>
                <a:cxn ang="0">
                  <a:pos x="13695" y="12611"/>
                </a:cxn>
                <a:cxn ang="0">
                  <a:pos x="12846" y="11872"/>
                </a:cxn>
                <a:cxn ang="0">
                  <a:pos x="12211" y="11741"/>
                </a:cxn>
                <a:cxn ang="0">
                  <a:pos x="12192" y="11241"/>
                </a:cxn>
                <a:cxn ang="0">
                  <a:pos x="10288" y="11187"/>
                </a:cxn>
                <a:cxn ang="0">
                  <a:pos x="9485" y="10540"/>
                </a:cxn>
                <a:cxn ang="0">
                  <a:pos x="8738" y="10055"/>
                </a:cxn>
                <a:cxn ang="0">
                  <a:pos x="8346" y="10733"/>
                </a:cxn>
                <a:cxn ang="0">
                  <a:pos x="7917" y="11503"/>
                </a:cxn>
                <a:cxn ang="0">
                  <a:pos x="6964" y="11795"/>
                </a:cxn>
                <a:cxn ang="0">
                  <a:pos x="7207" y="10456"/>
                </a:cxn>
                <a:cxn ang="0">
                  <a:pos x="7506" y="9832"/>
                </a:cxn>
                <a:cxn ang="0">
                  <a:pos x="6675" y="10918"/>
                </a:cxn>
                <a:cxn ang="0">
                  <a:pos x="5965" y="12173"/>
                </a:cxn>
                <a:cxn ang="0">
                  <a:pos x="5583" y="13243"/>
                </a:cxn>
                <a:cxn ang="0">
                  <a:pos x="4630" y="14351"/>
                </a:cxn>
                <a:cxn ang="0">
                  <a:pos x="3884" y="15229"/>
                </a:cxn>
                <a:cxn ang="0">
                  <a:pos x="2931" y="15722"/>
                </a:cxn>
                <a:cxn ang="0">
                  <a:pos x="2185" y="16115"/>
                </a:cxn>
                <a:cxn ang="0">
                  <a:pos x="2838" y="15168"/>
                </a:cxn>
                <a:cxn ang="0">
                  <a:pos x="3697" y="14482"/>
                </a:cxn>
                <a:cxn ang="0">
                  <a:pos x="4658" y="12542"/>
                </a:cxn>
                <a:cxn ang="0">
                  <a:pos x="3986" y="12534"/>
                </a:cxn>
                <a:cxn ang="0">
                  <a:pos x="3043" y="12265"/>
                </a:cxn>
                <a:cxn ang="0">
                  <a:pos x="2558" y="11241"/>
                </a:cxn>
                <a:cxn ang="0">
                  <a:pos x="2166" y="11549"/>
                </a:cxn>
                <a:cxn ang="0">
                  <a:pos x="1792" y="10540"/>
                </a:cxn>
                <a:cxn ang="0">
                  <a:pos x="999" y="9886"/>
                </a:cxn>
                <a:cxn ang="0">
                  <a:pos x="999" y="9270"/>
                </a:cxn>
              </a:cxnLst>
              <a:rect l="0" t="0" r="r" b="b"/>
              <a:pathLst>
                <a:path w="16384" h="16384">
                  <a:moveTo>
                    <a:pt x="1886" y="8254"/>
                  </a:moveTo>
                  <a:lnTo>
                    <a:pt x="1895" y="8254"/>
                  </a:lnTo>
                  <a:lnTo>
                    <a:pt x="1970" y="8192"/>
                  </a:lnTo>
                  <a:lnTo>
                    <a:pt x="2007" y="8146"/>
                  </a:lnTo>
                  <a:lnTo>
                    <a:pt x="2044" y="8192"/>
                  </a:lnTo>
                  <a:lnTo>
                    <a:pt x="2129" y="8223"/>
                  </a:lnTo>
                  <a:lnTo>
                    <a:pt x="2194" y="8192"/>
                  </a:lnTo>
                  <a:lnTo>
                    <a:pt x="2241" y="8115"/>
                  </a:lnTo>
                  <a:lnTo>
                    <a:pt x="2306" y="8069"/>
                  </a:lnTo>
                  <a:lnTo>
                    <a:pt x="2381" y="7992"/>
                  </a:lnTo>
                  <a:lnTo>
                    <a:pt x="2446" y="7892"/>
                  </a:lnTo>
                  <a:lnTo>
                    <a:pt x="2483" y="7799"/>
                  </a:lnTo>
                  <a:lnTo>
                    <a:pt x="2521" y="7769"/>
                  </a:lnTo>
                  <a:lnTo>
                    <a:pt x="2595" y="7761"/>
                  </a:lnTo>
                  <a:lnTo>
                    <a:pt x="2605" y="7776"/>
                  </a:lnTo>
                  <a:lnTo>
                    <a:pt x="2567" y="7830"/>
                  </a:lnTo>
                  <a:lnTo>
                    <a:pt x="2530" y="7869"/>
                  </a:lnTo>
                  <a:lnTo>
                    <a:pt x="2558" y="7869"/>
                  </a:lnTo>
                  <a:lnTo>
                    <a:pt x="2633" y="7830"/>
                  </a:lnTo>
                  <a:lnTo>
                    <a:pt x="2689" y="7822"/>
                  </a:lnTo>
                  <a:lnTo>
                    <a:pt x="2763" y="7830"/>
                  </a:lnTo>
                  <a:lnTo>
                    <a:pt x="2829" y="7799"/>
                  </a:lnTo>
                  <a:lnTo>
                    <a:pt x="2913" y="7799"/>
                  </a:lnTo>
                  <a:lnTo>
                    <a:pt x="2978" y="7776"/>
                  </a:lnTo>
                  <a:lnTo>
                    <a:pt x="3043" y="7715"/>
                  </a:lnTo>
                  <a:lnTo>
                    <a:pt x="3090" y="7638"/>
                  </a:lnTo>
                  <a:lnTo>
                    <a:pt x="3137" y="7553"/>
                  </a:lnTo>
                  <a:lnTo>
                    <a:pt x="3165" y="7499"/>
                  </a:lnTo>
                  <a:lnTo>
                    <a:pt x="3165" y="7453"/>
                  </a:lnTo>
                  <a:lnTo>
                    <a:pt x="3165" y="7399"/>
                  </a:lnTo>
                  <a:lnTo>
                    <a:pt x="3165" y="7337"/>
                  </a:lnTo>
                  <a:lnTo>
                    <a:pt x="3137" y="7276"/>
                  </a:lnTo>
                  <a:lnTo>
                    <a:pt x="3090" y="7237"/>
                  </a:lnTo>
                  <a:lnTo>
                    <a:pt x="3099" y="7206"/>
                  </a:lnTo>
                  <a:lnTo>
                    <a:pt x="3118" y="7130"/>
                  </a:lnTo>
                  <a:lnTo>
                    <a:pt x="3025" y="6976"/>
                  </a:lnTo>
                  <a:lnTo>
                    <a:pt x="2987" y="6883"/>
                  </a:lnTo>
                  <a:lnTo>
                    <a:pt x="2931" y="6845"/>
                  </a:lnTo>
                  <a:lnTo>
                    <a:pt x="2875" y="6883"/>
                  </a:lnTo>
                  <a:lnTo>
                    <a:pt x="2866" y="6837"/>
                  </a:lnTo>
                  <a:lnTo>
                    <a:pt x="2866" y="6752"/>
                  </a:lnTo>
                  <a:lnTo>
                    <a:pt x="2931" y="6752"/>
                  </a:lnTo>
                  <a:lnTo>
                    <a:pt x="3006" y="6783"/>
                  </a:lnTo>
                  <a:lnTo>
                    <a:pt x="3043" y="6760"/>
                  </a:lnTo>
                  <a:lnTo>
                    <a:pt x="3099" y="6752"/>
                  </a:lnTo>
                  <a:lnTo>
                    <a:pt x="3137" y="6683"/>
                  </a:lnTo>
                  <a:lnTo>
                    <a:pt x="3174" y="6606"/>
                  </a:lnTo>
                  <a:lnTo>
                    <a:pt x="3174" y="6498"/>
                  </a:lnTo>
                  <a:lnTo>
                    <a:pt x="3137" y="6475"/>
                  </a:lnTo>
                  <a:lnTo>
                    <a:pt x="3090" y="6413"/>
                  </a:lnTo>
                  <a:lnTo>
                    <a:pt x="3053" y="6375"/>
                  </a:lnTo>
                  <a:lnTo>
                    <a:pt x="2950" y="6437"/>
                  </a:lnTo>
                  <a:lnTo>
                    <a:pt x="2903" y="6498"/>
                  </a:lnTo>
                  <a:lnTo>
                    <a:pt x="2866" y="6506"/>
                  </a:lnTo>
                  <a:lnTo>
                    <a:pt x="2819" y="6475"/>
                  </a:lnTo>
                  <a:lnTo>
                    <a:pt x="2745" y="6452"/>
                  </a:lnTo>
                  <a:lnTo>
                    <a:pt x="2754" y="6514"/>
                  </a:lnTo>
                  <a:lnTo>
                    <a:pt x="2679" y="6537"/>
                  </a:lnTo>
                  <a:lnTo>
                    <a:pt x="2595" y="6575"/>
                  </a:lnTo>
                  <a:lnTo>
                    <a:pt x="2539" y="6652"/>
                  </a:lnTo>
                  <a:lnTo>
                    <a:pt x="2446" y="6745"/>
                  </a:lnTo>
                  <a:lnTo>
                    <a:pt x="2381" y="6852"/>
                  </a:lnTo>
                  <a:lnTo>
                    <a:pt x="2334" y="6976"/>
                  </a:lnTo>
                  <a:lnTo>
                    <a:pt x="2306" y="6976"/>
                  </a:lnTo>
                  <a:lnTo>
                    <a:pt x="2278" y="6845"/>
                  </a:lnTo>
                  <a:lnTo>
                    <a:pt x="2269" y="6760"/>
                  </a:lnTo>
                  <a:lnTo>
                    <a:pt x="2203" y="6714"/>
                  </a:lnTo>
                  <a:lnTo>
                    <a:pt x="2157" y="6637"/>
                  </a:lnTo>
                  <a:lnTo>
                    <a:pt x="2044" y="6652"/>
                  </a:lnTo>
                  <a:lnTo>
                    <a:pt x="2073" y="6691"/>
                  </a:lnTo>
                  <a:lnTo>
                    <a:pt x="2119" y="6729"/>
                  </a:lnTo>
                  <a:lnTo>
                    <a:pt x="2194" y="6752"/>
                  </a:lnTo>
                  <a:lnTo>
                    <a:pt x="2185" y="6837"/>
                  </a:lnTo>
                  <a:lnTo>
                    <a:pt x="2157" y="6868"/>
                  </a:lnTo>
                  <a:lnTo>
                    <a:pt x="2129" y="6822"/>
                  </a:lnTo>
                  <a:lnTo>
                    <a:pt x="2073" y="6752"/>
                  </a:lnTo>
                  <a:lnTo>
                    <a:pt x="1932" y="6691"/>
                  </a:lnTo>
                  <a:lnTo>
                    <a:pt x="1904" y="6691"/>
                  </a:lnTo>
                  <a:lnTo>
                    <a:pt x="1830" y="6714"/>
                  </a:lnTo>
                  <a:lnTo>
                    <a:pt x="1811" y="6729"/>
                  </a:lnTo>
                  <a:lnTo>
                    <a:pt x="1746" y="6721"/>
                  </a:lnTo>
                  <a:lnTo>
                    <a:pt x="1643" y="6698"/>
                  </a:lnTo>
                  <a:lnTo>
                    <a:pt x="1494" y="6775"/>
                  </a:lnTo>
                  <a:lnTo>
                    <a:pt x="1410" y="6822"/>
                  </a:lnTo>
                  <a:lnTo>
                    <a:pt x="1326" y="6775"/>
                  </a:lnTo>
                  <a:lnTo>
                    <a:pt x="1260" y="6752"/>
                  </a:lnTo>
                  <a:lnTo>
                    <a:pt x="1176" y="6760"/>
                  </a:lnTo>
                  <a:lnTo>
                    <a:pt x="1083" y="6745"/>
                  </a:lnTo>
                  <a:lnTo>
                    <a:pt x="971" y="6721"/>
                  </a:lnTo>
                  <a:lnTo>
                    <a:pt x="896" y="6698"/>
                  </a:lnTo>
                  <a:lnTo>
                    <a:pt x="850" y="6698"/>
                  </a:lnTo>
                  <a:lnTo>
                    <a:pt x="822" y="6683"/>
                  </a:lnTo>
                  <a:lnTo>
                    <a:pt x="822" y="6660"/>
                  </a:lnTo>
                  <a:lnTo>
                    <a:pt x="775" y="6652"/>
                  </a:lnTo>
                  <a:lnTo>
                    <a:pt x="728" y="6591"/>
                  </a:lnTo>
                  <a:lnTo>
                    <a:pt x="700" y="6537"/>
                  </a:lnTo>
                  <a:lnTo>
                    <a:pt x="728" y="6444"/>
                  </a:lnTo>
                  <a:lnTo>
                    <a:pt x="710" y="6352"/>
                  </a:lnTo>
                  <a:lnTo>
                    <a:pt x="625" y="6267"/>
                  </a:lnTo>
                  <a:lnTo>
                    <a:pt x="523" y="6075"/>
                  </a:lnTo>
                  <a:lnTo>
                    <a:pt x="551" y="6013"/>
                  </a:lnTo>
                  <a:lnTo>
                    <a:pt x="579" y="6044"/>
                  </a:lnTo>
                  <a:lnTo>
                    <a:pt x="560" y="6106"/>
                  </a:lnTo>
                  <a:lnTo>
                    <a:pt x="635" y="6136"/>
                  </a:lnTo>
                  <a:lnTo>
                    <a:pt x="700" y="6036"/>
                  </a:lnTo>
                  <a:lnTo>
                    <a:pt x="775" y="5990"/>
                  </a:lnTo>
                  <a:lnTo>
                    <a:pt x="840" y="5982"/>
                  </a:lnTo>
                  <a:lnTo>
                    <a:pt x="728" y="5952"/>
                  </a:lnTo>
                  <a:lnTo>
                    <a:pt x="625" y="5913"/>
                  </a:lnTo>
                  <a:lnTo>
                    <a:pt x="551" y="5890"/>
                  </a:lnTo>
                  <a:lnTo>
                    <a:pt x="588" y="5944"/>
                  </a:lnTo>
                  <a:lnTo>
                    <a:pt x="560" y="5952"/>
                  </a:lnTo>
                  <a:lnTo>
                    <a:pt x="439" y="5913"/>
                  </a:lnTo>
                  <a:lnTo>
                    <a:pt x="336" y="5882"/>
                  </a:lnTo>
                  <a:lnTo>
                    <a:pt x="140" y="5744"/>
                  </a:lnTo>
                  <a:lnTo>
                    <a:pt x="56" y="5697"/>
                  </a:lnTo>
                  <a:lnTo>
                    <a:pt x="0" y="5651"/>
                  </a:lnTo>
                  <a:lnTo>
                    <a:pt x="0" y="5582"/>
                  </a:lnTo>
                  <a:lnTo>
                    <a:pt x="56" y="5551"/>
                  </a:lnTo>
                  <a:lnTo>
                    <a:pt x="103" y="5543"/>
                  </a:lnTo>
                  <a:lnTo>
                    <a:pt x="75" y="5582"/>
                  </a:lnTo>
                  <a:lnTo>
                    <a:pt x="37" y="5636"/>
                  </a:lnTo>
                  <a:lnTo>
                    <a:pt x="93" y="5620"/>
                  </a:lnTo>
                  <a:lnTo>
                    <a:pt x="187" y="5559"/>
                  </a:lnTo>
                  <a:lnTo>
                    <a:pt x="261" y="5528"/>
                  </a:lnTo>
                  <a:lnTo>
                    <a:pt x="252" y="5513"/>
                  </a:lnTo>
                  <a:lnTo>
                    <a:pt x="252" y="5482"/>
                  </a:lnTo>
                  <a:lnTo>
                    <a:pt x="289" y="5428"/>
                  </a:lnTo>
                  <a:lnTo>
                    <a:pt x="364" y="5374"/>
                  </a:lnTo>
                  <a:lnTo>
                    <a:pt x="401" y="5428"/>
                  </a:lnTo>
                  <a:lnTo>
                    <a:pt x="476" y="5389"/>
                  </a:lnTo>
                  <a:lnTo>
                    <a:pt x="523" y="5328"/>
                  </a:lnTo>
                  <a:lnTo>
                    <a:pt x="523" y="5274"/>
                  </a:lnTo>
                  <a:lnTo>
                    <a:pt x="560" y="5305"/>
                  </a:lnTo>
                  <a:lnTo>
                    <a:pt x="597" y="5235"/>
                  </a:lnTo>
                  <a:lnTo>
                    <a:pt x="784" y="5120"/>
                  </a:lnTo>
                  <a:lnTo>
                    <a:pt x="859" y="5097"/>
                  </a:lnTo>
                  <a:lnTo>
                    <a:pt x="878" y="5143"/>
                  </a:lnTo>
                  <a:lnTo>
                    <a:pt x="896" y="5174"/>
                  </a:lnTo>
                  <a:lnTo>
                    <a:pt x="999" y="5158"/>
                  </a:lnTo>
                  <a:lnTo>
                    <a:pt x="1074" y="5158"/>
                  </a:lnTo>
                  <a:lnTo>
                    <a:pt x="1111" y="5143"/>
                  </a:lnTo>
                  <a:lnTo>
                    <a:pt x="1064" y="5066"/>
                  </a:lnTo>
                  <a:lnTo>
                    <a:pt x="990" y="5020"/>
                  </a:lnTo>
                  <a:lnTo>
                    <a:pt x="1074" y="4935"/>
                  </a:lnTo>
                  <a:lnTo>
                    <a:pt x="1139" y="4897"/>
                  </a:lnTo>
                  <a:lnTo>
                    <a:pt x="1176" y="4866"/>
                  </a:lnTo>
                  <a:lnTo>
                    <a:pt x="1195" y="4881"/>
                  </a:lnTo>
                  <a:lnTo>
                    <a:pt x="1260" y="4851"/>
                  </a:lnTo>
                  <a:lnTo>
                    <a:pt x="1326" y="4843"/>
                  </a:lnTo>
                  <a:lnTo>
                    <a:pt x="1363" y="4835"/>
                  </a:lnTo>
                  <a:lnTo>
                    <a:pt x="1475" y="4697"/>
                  </a:lnTo>
                  <a:lnTo>
                    <a:pt x="1531" y="4689"/>
                  </a:lnTo>
                  <a:lnTo>
                    <a:pt x="1606" y="4697"/>
                  </a:lnTo>
                  <a:lnTo>
                    <a:pt x="1699" y="4689"/>
                  </a:lnTo>
                  <a:lnTo>
                    <a:pt x="1783" y="4658"/>
                  </a:lnTo>
                  <a:lnTo>
                    <a:pt x="1867" y="4658"/>
                  </a:lnTo>
                  <a:lnTo>
                    <a:pt x="1932" y="4681"/>
                  </a:lnTo>
                  <a:lnTo>
                    <a:pt x="1904" y="4689"/>
                  </a:lnTo>
                  <a:lnTo>
                    <a:pt x="1811" y="4689"/>
                  </a:lnTo>
                  <a:lnTo>
                    <a:pt x="1783" y="4712"/>
                  </a:lnTo>
                  <a:lnTo>
                    <a:pt x="1858" y="4750"/>
                  </a:lnTo>
                  <a:lnTo>
                    <a:pt x="1867" y="4812"/>
                  </a:lnTo>
                  <a:lnTo>
                    <a:pt x="1858" y="4904"/>
                  </a:lnTo>
                  <a:lnTo>
                    <a:pt x="1867" y="4989"/>
                  </a:lnTo>
                  <a:lnTo>
                    <a:pt x="1830" y="5020"/>
                  </a:lnTo>
                  <a:lnTo>
                    <a:pt x="1736" y="5082"/>
                  </a:lnTo>
                  <a:lnTo>
                    <a:pt x="1746" y="5089"/>
                  </a:lnTo>
                  <a:lnTo>
                    <a:pt x="1830" y="5082"/>
                  </a:lnTo>
                  <a:lnTo>
                    <a:pt x="1858" y="5089"/>
                  </a:lnTo>
                  <a:lnTo>
                    <a:pt x="1858" y="5158"/>
                  </a:lnTo>
                  <a:lnTo>
                    <a:pt x="1932" y="5212"/>
                  </a:lnTo>
                  <a:lnTo>
                    <a:pt x="2016" y="5189"/>
                  </a:lnTo>
                  <a:lnTo>
                    <a:pt x="2110" y="5205"/>
                  </a:lnTo>
                  <a:lnTo>
                    <a:pt x="2203" y="5212"/>
                  </a:lnTo>
                  <a:lnTo>
                    <a:pt x="2241" y="5235"/>
                  </a:lnTo>
                  <a:lnTo>
                    <a:pt x="2269" y="5189"/>
                  </a:lnTo>
                  <a:lnTo>
                    <a:pt x="2334" y="5182"/>
                  </a:lnTo>
                  <a:lnTo>
                    <a:pt x="2315" y="5220"/>
                  </a:lnTo>
                  <a:lnTo>
                    <a:pt x="2353" y="5205"/>
                  </a:lnTo>
                  <a:lnTo>
                    <a:pt x="2371" y="5235"/>
                  </a:lnTo>
                  <a:lnTo>
                    <a:pt x="2465" y="5212"/>
                  </a:lnTo>
                  <a:lnTo>
                    <a:pt x="2521" y="5243"/>
                  </a:lnTo>
                  <a:lnTo>
                    <a:pt x="2530" y="5220"/>
                  </a:lnTo>
                  <a:lnTo>
                    <a:pt x="2605" y="5212"/>
                  </a:lnTo>
                  <a:lnTo>
                    <a:pt x="2642" y="5251"/>
                  </a:lnTo>
                  <a:lnTo>
                    <a:pt x="2670" y="5305"/>
                  </a:lnTo>
                  <a:lnTo>
                    <a:pt x="2717" y="5312"/>
                  </a:lnTo>
                  <a:lnTo>
                    <a:pt x="2745" y="5282"/>
                  </a:lnTo>
                  <a:lnTo>
                    <a:pt x="2745" y="5235"/>
                  </a:lnTo>
                  <a:lnTo>
                    <a:pt x="2782" y="5174"/>
                  </a:lnTo>
                  <a:lnTo>
                    <a:pt x="2819" y="5082"/>
                  </a:lnTo>
                  <a:lnTo>
                    <a:pt x="2857" y="5005"/>
                  </a:lnTo>
                  <a:lnTo>
                    <a:pt x="2978" y="5058"/>
                  </a:lnTo>
                  <a:lnTo>
                    <a:pt x="3006" y="5058"/>
                  </a:lnTo>
                  <a:lnTo>
                    <a:pt x="3025" y="5112"/>
                  </a:lnTo>
                  <a:lnTo>
                    <a:pt x="3015" y="5151"/>
                  </a:lnTo>
                  <a:lnTo>
                    <a:pt x="3090" y="5066"/>
                  </a:lnTo>
                  <a:lnTo>
                    <a:pt x="3090" y="5005"/>
                  </a:lnTo>
                  <a:lnTo>
                    <a:pt x="3043" y="4958"/>
                  </a:lnTo>
                  <a:lnTo>
                    <a:pt x="2941" y="4912"/>
                  </a:lnTo>
                  <a:lnTo>
                    <a:pt x="2829" y="4881"/>
                  </a:lnTo>
                  <a:lnTo>
                    <a:pt x="2745" y="4881"/>
                  </a:lnTo>
                  <a:lnTo>
                    <a:pt x="2707" y="4958"/>
                  </a:lnTo>
                  <a:lnTo>
                    <a:pt x="2717" y="4997"/>
                  </a:lnTo>
                  <a:lnTo>
                    <a:pt x="2651" y="4966"/>
                  </a:lnTo>
                  <a:lnTo>
                    <a:pt x="2651" y="4897"/>
                  </a:lnTo>
                  <a:lnTo>
                    <a:pt x="2689" y="4812"/>
                  </a:lnTo>
                  <a:lnTo>
                    <a:pt x="2651" y="4743"/>
                  </a:lnTo>
                  <a:lnTo>
                    <a:pt x="2605" y="4620"/>
                  </a:lnTo>
                  <a:lnTo>
                    <a:pt x="2633" y="4658"/>
                  </a:lnTo>
                  <a:lnTo>
                    <a:pt x="2679" y="4750"/>
                  </a:lnTo>
                  <a:lnTo>
                    <a:pt x="2754" y="4812"/>
                  </a:lnTo>
                  <a:lnTo>
                    <a:pt x="2829" y="4820"/>
                  </a:lnTo>
                  <a:lnTo>
                    <a:pt x="2894" y="4812"/>
                  </a:lnTo>
                  <a:lnTo>
                    <a:pt x="2950" y="4774"/>
                  </a:lnTo>
                  <a:lnTo>
                    <a:pt x="2978" y="4758"/>
                  </a:lnTo>
                  <a:lnTo>
                    <a:pt x="3006" y="4804"/>
                  </a:lnTo>
                  <a:lnTo>
                    <a:pt x="3053" y="4812"/>
                  </a:lnTo>
                  <a:lnTo>
                    <a:pt x="3081" y="4843"/>
                  </a:lnTo>
                  <a:lnTo>
                    <a:pt x="3127" y="4866"/>
                  </a:lnTo>
                  <a:lnTo>
                    <a:pt x="3165" y="4912"/>
                  </a:lnTo>
                  <a:lnTo>
                    <a:pt x="3211" y="4928"/>
                  </a:lnTo>
                  <a:lnTo>
                    <a:pt x="3314" y="4912"/>
                  </a:lnTo>
                  <a:lnTo>
                    <a:pt x="3379" y="4904"/>
                  </a:lnTo>
                  <a:lnTo>
                    <a:pt x="3398" y="4866"/>
                  </a:lnTo>
                  <a:lnTo>
                    <a:pt x="3464" y="4835"/>
                  </a:lnTo>
                  <a:lnTo>
                    <a:pt x="3641" y="4820"/>
                  </a:lnTo>
                  <a:lnTo>
                    <a:pt x="3697" y="4781"/>
                  </a:lnTo>
                  <a:lnTo>
                    <a:pt x="3697" y="4720"/>
                  </a:lnTo>
                  <a:lnTo>
                    <a:pt x="3660" y="4697"/>
                  </a:lnTo>
                  <a:lnTo>
                    <a:pt x="3473" y="4750"/>
                  </a:lnTo>
                  <a:lnTo>
                    <a:pt x="3464" y="4789"/>
                  </a:lnTo>
                  <a:lnTo>
                    <a:pt x="3417" y="4774"/>
                  </a:lnTo>
                  <a:lnTo>
                    <a:pt x="3454" y="4712"/>
                  </a:lnTo>
                  <a:lnTo>
                    <a:pt x="3538" y="4681"/>
                  </a:lnTo>
                  <a:lnTo>
                    <a:pt x="3585" y="4666"/>
                  </a:lnTo>
                  <a:lnTo>
                    <a:pt x="3641" y="4650"/>
                  </a:lnTo>
                  <a:lnTo>
                    <a:pt x="3678" y="4604"/>
                  </a:lnTo>
                  <a:lnTo>
                    <a:pt x="3613" y="4604"/>
                  </a:lnTo>
                  <a:lnTo>
                    <a:pt x="3548" y="4596"/>
                  </a:lnTo>
                  <a:lnTo>
                    <a:pt x="3501" y="4635"/>
                  </a:lnTo>
                  <a:lnTo>
                    <a:pt x="3426" y="4620"/>
                  </a:lnTo>
                  <a:lnTo>
                    <a:pt x="3379" y="4681"/>
                  </a:lnTo>
                  <a:lnTo>
                    <a:pt x="3351" y="4689"/>
                  </a:lnTo>
                  <a:lnTo>
                    <a:pt x="3305" y="4697"/>
                  </a:lnTo>
                  <a:lnTo>
                    <a:pt x="3249" y="4712"/>
                  </a:lnTo>
                  <a:lnTo>
                    <a:pt x="3202" y="4681"/>
                  </a:lnTo>
                  <a:lnTo>
                    <a:pt x="3127" y="4635"/>
                  </a:lnTo>
                  <a:lnTo>
                    <a:pt x="3062" y="4650"/>
                  </a:lnTo>
                  <a:lnTo>
                    <a:pt x="3006" y="4650"/>
                  </a:lnTo>
                  <a:lnTo>
                    <a:pt x="2978" y="4689"/>
                  </a:lnTo>
                  <a:lnTo>
                    <a:pt x="2950" y="4666"/>
                  </a:lnTo>
                  <a:lnTo>
                    <a:pt x="2969" y="4596"/>
                  </a:lnTo>
                  <a:lnTo>
                    <a:pt x="2941" y="4627"/>
                  </a:lnTo>
                  <a:lnTo>
                    <a:pt x="2941" y="4712"/>
                  </a:lnTo>
                  <a:lnTo>
                    <a:pt x="2913" y="4750"/>
                  </a:lnTo>
                  <a:lnTo>
                    <a:pt x="2838" y="4712"/>
                  </a:lnTo>
                  <a:lnTo>
                    <a:pt x="2791" y="4666"/>
                  </a:lnTo>
                  <a:lnTo>
                    <a:pt x="2689" y="4527"/>
                  </a:lnTo>
                  <a:lnTo>
                    <a:pt x="2717" y="4473"/>
                  </a:lnTo>
                  <a:lnTo>
                    <a:pt x="2745" y="4389"/>
                  </a:lnTo>
                  <a:lnTo>
                    <a:pt x="2819" y="4373"/>
                  </a:lnTo>
                  <a:lnTo>
                    <a:pt x="2838" y="4342"/>
                  </a:lnTo>
                  <a:lnTo>
                    <a:pt x="2782" y="4281"/>
                  </a:lnTo>
                  <a:lnTo>
                    <a:pt x="2726" y="4258"/>
                  </a:lnTo>
                  <a:lnTo>
                    <a:pt x="2670" y="4250"/>
                  </a:lnTo>
                  <a:lnTo>
                    <a:pt x="2595" y="4265"/>
                  </a:lnTo>
                  <a:lnTo>
                    <a:pt x="2502" y="4288"/>
                  </a:lnTo>
                  <a:lnTo>
                    <a:pt x="2427" y="4327"/>
                  </a:lnTo>
                  <a:lnTo>
                    <a:pt x="2390" y="4296"/>
                  </a:lnTo>
                  <a:lnTo>
                    <a:pt x="2455" y="4188"/>
                  </a:lnTo>
                  <a:lnTo>
                    <a:pt x="2483" y="4134"/>
                  </a:lnTo>
                  <a:lnTo>
                    <a:pt x="2455" y="4127"/>
                  </a:lnTo>
                  <a:lnTo>
                    <a:pt x="2409" y="4142"/>
                  </a:lnTo>
                  <a:lnTo>
                    <a:pt x="2409" y="4158"/>
                  </a:lnTo>
                  <a:lnTo>
                    <a:pt x="2427" y="4188"/>
                  </a:lnTo>
                  <a:lnTo>
                    <a:pt x="2418" y="4219"/>
                  </a:lnTo>
                  <a:lnTo>
                    <a:pt x="2371" y="4204"/>
                  </a:lnTo>
                  <a:lnTo>
                    <a:pt x="2306" y="4196"/>
                  </a:lnTo>
                  <a:lnTo>
                    <a:pt x="2297" y="4258"/>
                  </a:lnTo>
                  <a:lnTo>
                    <a:pt x="2259" y="4288"/>
                  </a:lnTo>
                  <a:lnTo>
                    <a:pt x="2278" y="4319"/>
                  </a:lnTo>
                  <a:lnTo>
                    <a:pt x="2194" y="4288"/>
                  </a:lnTo>
                  <a:lnTo>
                    <a:pt x="2091" y="4258"/>
                  </a:lnTo>
                  <a:lnTo>
                    <a:pt x="2035" y="4219"/>
                  </a:lnTo>
                  <a:lnTo>
                    <a:pt x="1923" y="4188"/>
                  </a:lnTo>
                  <a:lnTo>
                    <a:pt x="1886" y="4073"/>
                  </a:lnTo>
                  <a:lnTo>
                    <a:pt x="1867" y="3988"/>
                  </a:lnTo>
                  <a:lnTo>
                    <a:pt x="1895" y="3981"/>
                  </a:lnTo>
                  <a:lnTo>
                    <a:pt x="1858" y="3942"/>
                  </a:lnTo>
                  <a:lnTo>
                    <a:pt x="1830" y="3850"/>
                  </a:lnTo>
                  <a:lnTo>
                    <a:pt x="1811" y="3796"/>
                  </a:lnTo>
                  <a:lnTo>
                    <a:pt x="1736" y="3734"/>
                  </a:lnTo>
                  <a:lnTo>
                    <a:pt x="1736" y="3703"/>
                  </a:lnTo>
                  <a:lnTo>
                    <a:pt x="1699" y="3680"/>
                  </a:lnTo>
                  <a:lnTo>
                    <a:pt x="1699" y="3673"/>
                  </a:lnTo>
                  <a:lnTo>
                    <a:pt x="1624" y="3603"/>
                  </a:lnTo>
                  <a:lnTo>
                    <a:pt x="1512" y="3542"/>
                  </a:lnTo>
                  <a:lnTo>
                    <a:pt x="1438" y="3488"/>
                  </a:lnTo>
                  <a:lnTo>
                    <a:pt x="1363" y="3418"/>
                  </a:lnTo>
                  <a:lnTo>
                    <a:pt x="1195" y="3303"/>
                  </a:lnTo>
                  <a:lnTo>
                    <a:pt x="1102" y="3272"/>
                  </a:lnTo>
                  <a:lnTo>
                    <a:pt x="924" y="3180"/>
                  </a:lnTo>
                  <a:lnTo>
                    <a:pt x="878" y="3110"/>
                  </a:lnTo>
                  <a:lnTo>
                    <a:pt x="803" y="3034"/>
                  </a:lnTo>
                  <a:lnTo>
                    <a:pt x="728" y="3003"/>
                  </a:lnTo>
                  <a:lnTo>
                    <a:pt x="597" y="2964"/>
                  </a:lnTo>
                  <a:lnTo>
                    <a:pt x="541" y="2941"/>
                  </a:lnTo>
                  <a:lnTo>
                    <a:pt x="560" y="2903"/>
                  </a:lnTo>
                  <a:lnTo>
                    <a:pt x="672" y="2833"/>
                  </a:lnTo>
                  <a:lnTo>
                    <a:pt x="700" y="2818"/>
                  </a:lnTo>
                  <a:lnTo>
                    <a:pt x="672" y="2880"/>
                  </a:lnTo>
                  <a:lnTo>
                    <a:pt x="625" y="2910"/>
                  </a:lnTo>
                  <a:lnTo>
                    <a:pt x="616" y="2926"/>
                  </a:lnTo>
                  <a:lnTo>
                    <a:pt x="663" y="2926"/>
                  </a:lnTo>
                  <a:lnTo>
                    <a:pt x="700" y="2880"/>
                  </a:lnTo>
                  <a:lnTo>
                    <a:pt x="738" y="2864"/>
                  </a:lnTo>
                  <a:lnTo>
                    <a:pt x="803" y="2841"/>
                  </a:lnTo>
                  <a:lnTo>
                    <a:pt x="850" y="2803"/>
                  </a:lnTo>
                  <a:lnTo>
                    <a:pt x="812" y="2810"/>
                  </a:lnTo>
                  <a:lnTo>
                    <a:pt x="775" y="2803"/>
                  </a:lnTo>
                  <a:lnTo>
                    <a:pt x="784" y="2749"/>
                  </a:lnTo>
                  <a:lnTo>
                    <a:pt x="784" y="2687"/>
                  </a:lnTo>
                  <a:lnTo>
                    <a:pt x="784" y="2572"/>
                  </a:lnTo>
                  <a:lnTo>
                    <a:pt x="803" y="2502"/>
                  </a:lnTo>
                  <a:lnTo>
                    <a:pt x="812" y="2464"/>
                  </a:lnTo>
                  <a:lnTo>
                    <a:pt x="803" y="2418"/>
                  </a:lnTo>
                  <a:lnTo>
                    <a:pt x="896" y="2418"/>
                  </a:lnTo>
                  <a:lnTo>
                    <a:pt x="971" y="2410"/>
                  </a:lnTo>
                  <a:lnTo>
                    <a:pt x="971" y="2433"/>
                  </a:lnTo>
                  <a:lnTo>
                    <a:pt x="915" y="2464"/>
                  </a:lnTo>
                  <a:lnTo>
                    <a:pt x="999" y="2464"/>
                  </a:lnTo>
                  <a:lnTo>
                    <a:pt x="1214" y="2410"/>
                  </a:lnTo>
                  <a:lnTo>
                    <a:pt x="1307" y="2402"/>
                  </a:lnTo>
                  <a:lnTo>
                    <a:pt x="1382" y="2379"/>
                  </a:lnTo>
                  <a:lnTo>
                    <a:pt x="1484" y="2379"/>
                  </a:lnTo>
                  <a:lnTo>
                    <a:pt x="1774" y="2317"/>
                  </a:lnTo>
                  <a:lnTo>
                    <a:pt x="1970" y="2171"/>
                  </a:lnTo>
                  <a:lnTo>
                    <a:pt x="2007" y="2094"/>
                  </a:lnTo>
                  <a:lnTo>
                    <a:pt x="2073" y="2010"/>
                  </a:lnTo>
                  <a:lnTo>
                    <a:pt x="2110" y="1856"/>
                  </a:lnTo>
                  <a:lnTo>
                    <a:pt x="2119" y="1956"/>
                  </a:lnTo>
                  <a:lnTo>
                    <a:pt x="2147" y="1925"/>
                  </a:lnTo>
                  <a:lnTo>
                    <a:pt x="2185" y="1817"/>
                  </a:lnTo>
                  <a:lnTo>
                    <a:pt x="2203" y="1732"/>
                  </a:lnTo>
                  <a:lnTo>
                    <a:pt x="2194" y="1671"/>
                  </a:lnTo>
                  <a:lnTo>
                    <a:pt x="2259" y="1725"/>
                  </a:lnTo>
                  <a:lnTo>
                    <a:pt x="2343" y="1771"/>
                  </a:lnTo>
                  <a:lnTo>
                    <a:pt x="2371" y="1740"/>
                  </a:lnTo>
                  <a:lnTo>
                    <a:pt x="2278" y="1702"/>
                  </a:lnTo>
                  <a:lnTo>
                    <a:pt x="2194" y="1609"/>
                  </a:lnTo>
                  <a:lnTo>
                    <a:pt x="2203" y="1586"/>
                  </a:lnTo>
                  <a:lnTo>
                    <a:pt x="2259" y="1578"/>
                  </a:lnTo>
                  <a:lnTo>
                    <a:pt x="2465" y="1578"/>
                  </a:lnTo>
                  <a:lnTo>
                    <a:pt x="2493" y="1555"/>
                  </a:lnTo>
                  <a:lnTo>
                    <a:pt x="2446" y="1548"/>
                  </a:lnTo>
                  <a:lnTo>
                    <a:pt x="2390" y="1548"/>
                  </a:lnTo>
                  <a:lnTo>
                    <a:pt x="2315" y="1548"/>
                  </a:lnTo>
                  <a:lnTo>
                    <a:pt x="2241" y="1517"/>
                  </a:lnTo>
                  <a:lnTo>
                    <a:pt x="2297" y="1463"/>
                  </a:lnTo>
                  <a:lnTo>
                    <a:pt x="2343" y="1417"/>
                  </a:lnTo>
                  <a:lnTo>
                    <a:pt x="2409" y="1355"/>
                  </a:lnTo>
                  <a:lnTo>
                    <a:pt x="2446" y="1293"/>
                  </a:lnTo>
                  <a:lnTo>
                    <a:pt x="2521" y="1309"/>
                  </a:lnTo>
                  <a:lnTo>
                    <a:pt x="2539" y="1340"/>
                  </a:lnTo>
                  <a:lnTo>
                    <a:pt x="2763" y="1432"/>
                  </a:lnTo>
                  <a:lnTo>
                    <a:pt x="2763" y="1394"/>
                  </a:lnTo>
                  <a:lnTo>
                    <a:pt x="2679" y="1363"/>
                  </a:lnTo>
                  <a:lnTo>
                    <a:pt x="2633" y="1309"/>
                  </a:lnTo>
                  <a:lnTo>
                    <a:pt x="2539" y="1263"/>
                  </a:lnTo>
                  <a:lnTo>
                    <a:pt x="2558" y="1186"/>
                  </a:lnTo>
                  <a:lnTo>
                    <a:pt x="2605" y="1109"/>
                  </a:lnTo>
                  <a:lnTo>
                    <a:pt x="2642" y="1032"/>
                  </a:lnTo>
                  <a:lnTo>
                    <a:pt x="2726" y="1055"/>
                  </a:lnTo>
                  <a:lnTo>
                    <a:pt x="2679" y="1086"/>
                  </a:lnTo>
                  <a:lnTo>
                    <a:pt x="2679" y="1109"/>
                  </a:lnTo>
                  <a:lnTo>
                    <a:pt x="2679" y="1139"/>
                  </a:lnTo>
                  <a:lnTo>
                    <a:pt x="2642" y="1186"/>
                  </a:lnTo>
                  <a:lnTo>
                    <a:pt x="2707" y="1147"/>
                  </a:lnTo>
                  <a:lnTo>
                    <a:pt x="2726" y="1116"/>
                  </a:lnTo>
                  <a:lnTo>
                    <a:pt x="2801" y="1109"/>
                  </a:lnTo>
                  <a:lnTo>
                    <a:pt x="2866" y="1093"/>
                  </a:lnTo>
                  <a:lnTo>
                    <a:pt x="2969" y="1032"/>
                  </a:lnTo>
                  <a:lnTo>
                    <a:pt x="3043" y="1016"/>
                  </a:lnTo>
                  <a:lnTo>
                    <a:pt x="3202" y="924"/>
                  </a:lnTo>
                  <a:lnTo>
                    <a:pt x="3249" y="893"/>
                  </a:lnTo>
                  <a:lnTo>
                    <a:pt x="3277" y="862"/>
                  </a:lnTo>
                  <a:lnTo>
                    <a:pt x="3174" y="901"/>
                  </a:lnTo>
                  <a:lnTo>
                    <a:pt x="3174" y="870"/>
                  </a:lnTo>
                  <a:lnTo>
                    <a:pt x="3398" y="747"/>
                  </a:lnTo>
                  <a:lnTo>
                    <a:pt x="3436" y="755"/>
                  </a:lnTo>
                  <a:lnTo>
                    <a:pt x="3473" y="770"/>
                  </a:lnTo>
                  <a:lnTo>
                    <a:pt x="3492" y="816"/>
                  </a:lnTo>
                  <a:lnTo>
                    <a:pt x="3436" y="862"/>
                  </a:lnTo>
                  <a:lnTo>
                    <a:pt x="3454" y="932"/>
                  </a:lnTo>
                  <a:lnTo>
                    <a:pt x="3398" y="993"/>
                  </a:lnTo>
                  <a:lnTo>
                    <a:pt x="3464" y="962"/>
                  </a:lnTo>
                  <a:lnTo>
                    <a:pt x="3473" y="1032"/>
                  </a:lnTo>
                  <a:lnTo>
                    <a:pt x="3510" y="1078"/>
                  </a:lnTo>
                  <a:lnTo>
                    <a:pt x="3548" y="1032"/>
                  </a:lnTo>
                  <a:lnTo>
                    <a:pt x="3548" y="962"/>
                  </a:lnTo>
                  <a:lnTo>
                    <a:pt x="3529" y="909"/>
                  </a:lnTo>
                  <a:lnTo>
                    <a:pt x="3548" y="847"/>
                  </a:lnTo>
                  <a:lnTo>
                    <a:pt x="3613" y="862"/>
                  </a:lnTo>
                  <a:lnTo>
                    <a:pt x="3688" y="839"/>
                  </a:lnTo>
                  <a:lnTo>
                    <a:pt x="3716" y="816"/>
                  </a:lnTo>
                  <a:lnTo>
                    <a:pt x="3641" y="832"/>
                  </a:lnTo>
                  <a:lnTo>
                    <a:pt x="3576" y="808"/>
                  </a:lnTo>
                  <a:lnTo>
                    <a:pt x="3538" y="724"/>
                  </a:lnTo>
                  <a:lnTo>
                    <a:pt x="3492" y="716"/>
                  </a:lnTo>
                  <a:lnTo>
                    <a:pt x="3454" y="685"/>
                  </a:lnTo>
                  <a:lnTo>
                    <a:pt x="3510" y="662"/>
                  </a:lnTo>
                  <a:lnTo>
                    <a:pt x="3510" y="631"/>
                  </a:lnTo>
                  <a:lnTo>
                    <a:pt x="3548" y="593"/>
                  </a:lnTo>
                  <a:lnTo>
                    <a:pt x="3650" y="524"/>
                  </a:lnTo>
                  <a:lnTo>
                    <a:pt x="3753" y="470"/>
                  </a:lnTo>
                  <a:lnTo>
                    <a:pt x="3846" y="439"/>
                  </a:lnTo>
                  <a:lnTo>
                    <a:pt x="3912" y="431"/>
                  </a:lnTo>
                  <a:lnTo>
                    <a:pt x="3884" y="462"/>
                  </a:lnTo>
                  <a:lnTo>
                    <a:pt x="3790" y="493"/>
                  </a:lnTo>
                  <a:lnTo>
                    <a:pt x="3772" y="508"/>
                  </a:lnTo>
                  <a:lnTo>
                    <a:pt x="3762" y="539"/>
                  </a:lnTo>
                  <a:lnTo>
                    <a:pt x="3734" y="570"/>
                  </a:lnTo>
                  <a:lnTo>
                    <a:pt x="3697" y="601"/>
                  </a:lnTo>
                  <a:lnTo>
                    <a:pt x="3753" y="624"/>
                  </a:lnTo>
                  <a:lnTo>
                    <a:pt x="3837" y="662"/>
                  </a:lnTo>
                  <a:lnTo>
                    <a:pt x="3809" y="593"/>
                  </a:lnTo>
                  <a:lnTo>
                    <a:pt x="3837" y="593"/>
                  </a:lnTo>
                  <a:lnTo>
                    <a:pt x="3884" y="562"/>
                  </a:lnTo>
                  <a:lnTo>
                    <a:pt x="3846" y="531"/>
                  </a:lnTo>
                  <a:lnTo>
                    <a:pt x="3940" y="539"/>
                  </a:lnTo>
                  <a:lnTo>
                    <a:pt x="4014" y="562"/>
                  </a:lnTo>
                  <a:lnTo>
                    <a:pt x="4136" y="539"/>
                  </a:lnTo>
                  <a:lnTo>
                    <a:pt x="4210" y="531"/>
                  </a:lnTo>
                  <a:lnTo>
                    <a:pt x="4201" y="500"/>
                  </a:lnTo>
                  <a:lnTo>
                    <a:pt x="4369" y="500"/>
                  </a:lnTo>
                  <a:lnTo>
                    <a:pt x="4537" y="385"/>
                  </a:lnTo>
                  <a:lnTo>
                    <a:pt x="4584" y="354"/>
                  </a:lnTo>
                  <a:lnTo>
                    <a:pt x="4593" y="323"/>
                  </a:lnTo>
                  <a:lnTo>
                    <a:pt x="4630" y="277"/>
                  </a:lnTo>
                  <a:lnTo>
                    <a:pt x="4686" y="231"/>
                  </a:lnTo>
                  <a:lnTo>
                    <a:pt x="4696" y="200"/>
                  </a:lnTo>
                  <a:lnTo>
                    <a:pt x="4724" y="192"/>
                  </a:lnTo>
                  <a:lnTo>
                    <a:pt x="4770" y="216"/>
                  </a:lnTo>
                  <a:lnTo>
                    <a:pt x="4799" y="192"/>
                  </a:lnTo>
                  <a:lnTo>
                    <a:pt x="4770" y="131"/>
                  </a:lnTo>
                  <a:lnTo>
                    <a:pt x="4799" y="139"/>
                  </a:lnTo>
                  <a:lnTo>
                    <a:pt x="4808" y="123"/>
                  </a:lnTo>
                  <a:lnTo>
                    <a:pt x="4808" y="100"/>
                  </a:lnTo>
                  <a:lnTo>
                    <a:pt x="4836" y="77"/>
                  </a:lnTo>
                  <a:lnTo>
                    <a:pt x="4855" y="62"/>
                  </a:lnTo>
                  <a:lnTo>
                    <a:pt x="4873" y="15"/>
                  </a:lnTo>
                  <a:lnTo>
                    <a:pt x="4911" y="0"/>
                  </a:lnTo>
                  <a:lnTo>
                    <a:pt x="4929" y="15"/>
                  </a:lnTo>
                  <a:lnTo>
                    <a:pt x="4985" y="46"/>
                  </a:lnTo>
                  <a:lnTo>
                    <a:pt x="5041" y="77"/>
                  </a:lnTo>
                  <a:lnTo>
                    <a:pt x="5097" y="62"/>
                  </a:lnTo>
                  <a:lnTo>
                    <a:pt x="5172" y="100"/>
                  </a:lnTo>
                  <a:lnTo>
                    <a:pt x="5172" y="162"/>
                  </a:lnTo>
                  <a:lnTo>
                    <a:pt x="5181" y="169"/>
                  </a:lnTo>
                  <a:lnTo>
                    <a:pt x="5265" y="154"/>
                  </a:lnTo>
                  <a:lnTo>
                    <a:pt x="5331" y="154"/>
                  </a:lnTo>
                  <a:lnTo>
                    <a:pt x="5368" y="162"/>
                  </a:lnTo>
                  <a:lnTo>
                    <a:pt x="5405" y="192"/>
                  </a:lnTo>
                  <a:lnTo>
                    <a:pt x="5405" y="246"/>
                  </a:lnTo>
                  <a:lnTo>
                    <a:pt x="5405" y="285"/>
                  </a:lnTo>
                  <a:lnTo>
                    <a:pt x="5368" y="308"/>
                  </a:lnTo>
                  <a:lnTo>
                    <a:pt x="5321" y="339"/>
                  </a:lnTo>
                  <a:lnTo>
                    <a:pt x="5265" y="377"/>
                  </a:lnTo>
                  <a:lnTo>
                    <a:pt x="5209" y="385"/>
                  </a:lnTo>
                  <a:lnTo>
                    <a:pt x="5172" y="408"/>
                  </a:lnTo>
                  <a:lnTo>
                    <a:pt x="5135" y="385"/>
                  </a:lnTo>
                  <a:lnTo>
                    <a:pt x="5069" y="493"/>
                  </a:lnTo>
                  <a:lnTo>
                    <a:pt x="5079" y="477"/>
                  </a:lnTo>
                  <a:lnTo>
                    <a:pt x="5144" y="477"/>
                  </a:lnTo>
                  <a:lnTo>
                    <a:pt x="5191" y="524"/>
                  </a:lnTo>
                  <a:lnTo>
                    <a:pt x="5293" y="562"/>
                  </a:lnTo>
                  <a:lnTo>
                    <a:pt x="5321" y="477"/>
                  </a:lnTo>
                  <a:lnTo>
                    <a:pt x="5359" y="554"/>
                  </a:lnTo>
                  <a:lnTo>
                    <a:pt x="5396" y="500"/>
                  </a:lnTo>
                  <a:lnTo>
                    <a:pt x="5443" y="554"/>
                  </a:lnTo>
                  <a:lnTo>
                    <a:pt x="5452" y="601"/>
                  </a:lnTo>
                  <a:lnTo>
                    <a:pt x="5527" y="601"/>
                  </a:lnTo>
                  <a:lnTo>
                    <a:pt x="5517" y="531"/>
                  </a:lnTo>
                  <a:lnTo>
                    <a:pt x="5517" y="493"/>
                  </a:lnTo>
                  <a:lnTo>
                    <a:pt x="5443" y="416"/>
                  </a:lnTo>
                  <a:lnTo>
                    <a:pt x="5471" y="339"/>
                  </a:lnTo>
                  <a:lnTo>
                    <a:pt x="5517" y="293"/>
                  </a:lnTo>
                  <a:lnTo>
                    <a:pt x="5564" y="308"/>
                  </a:lnTo>
                  <a:lnTo>
                    <a:pt x="5564" y="231"/>
                  </a:lnTo>
                  <a:lnTo>
                    <a:pt x="5620" y="277"/>
                  </a:lnTo>
                  <a:lnTo>
                    <a:pt x="5620" y="223"/>
                  </a:lnTo>
                  <a:lnTo>
                    <a:pt x="5751" y="262"/>
                  </a:lnTo>
                  <a:lnTo>
                    <a:pt x="5844" y="408"/>
                  </a:lnTo>
                  <a:lnTo>
                    <a:pt x="5807" y="462"/>
                  </a:lnTo>
                  <a:lnTo>
                    <a:pt x="5853" y="477"/>
                  </a:lnTo>
                  <a:lnTo>
                    <a:pt x="5937" y="493"/>
                  </a:lnTo>
                  <a:lnTo>
                    <a:pt x="5975" y="531"/>
                  </a:lnTo>
                  <a:lnTo>
                    <a:pt x="6040" y="531"/>
                  </a:lnTo>
                  <a:lnTo>
                    <a:pt x="6105" y="462"/>
                  </a:lnTo>
                  <a:lnTo>
                    <a:pt x="6152" y="439"/>
                  </a:lnTo>
                  <a:lnTo>
                    <a:pt x="6190" y="493"/>
                  </a:lnTo>
                  <a:lnTo>
                    <a:pt x="6255" y="462"/>
                  </a:lnTo>
                  <a:lnTo>
                    <a:pt x="6264" y="462"/>
                  </a:lnTo>
                  <a:lnTo>
                    <a:pt x="6330" y="408"/>
                  </a:lnTo>
                  <a:lnTo>
                    <a:pt x="6404" y="400"/>
                  </a:lnTo>
                  <a:lnTo>
                    <a:pt x="6479" y="400"/>
                  </a:lnTo>
                  <a:lnTo>
                    <a:pt x="6526" y="470"/>
                  </a:lnTo>
                  <a:lnTo>
                    <a:pt x="6535" y="524"/>
                  </a:lnTo>
                  <a:lnTo>
                    <a:pt x="6554" y="554"/>
                  </a:lnTo>
                  <a:lnTo>
                    <a:pt x="6600" y="531"/>
                  </a:lnTo>
                  <a:lnTo>
                    <a:pt x="6628" y="554"/>
                  </a:lnTo>
                  <a:lnTo>
                    <a:pt x="6610" y="462"/>
                  </a:lnTo>
                  <a:lnTo>
                    <a:pt x="6647" y="470"/>
                  </a:lnTo>
                  <a:lnTo>
                    <a:pt x="6740" y="470"/>
                  </a:lnTo>
                  <a:lnTo>
                    <a:pt x="6871" y="508"/>
                  </a:lnTo>
                  <a:lnTo>
                    <a:pt x="6871" y="585"/>
                  </a:lnTo>
                  <a:lnTo>
                    <a:pt x="6824" y="678"/>
                  </a:lnTo>
                  <a:lnTo>
                    <a:pt x="6834" y="708"/>
                  </a:lnTo>
                  <a:lnTo>
                    <a:pt x="6908" y="708"/>
                  </a:lnTo>
                  <a:lnTo>
                    <a:pt x="6946" y="747"/>
                  </a:lnTo>
                  <a:lnTo>
                    <a:pt x="6871" y="747"/>
                  </a:lnTo>
                  <a:lnTo>
                    <a:pt x="6787" y="755"/>
                  </a:lnTo>
                  <a:lnTo>
                    <a:pt x="6834" y="778"/>
                  </a:lnTo>
                  <a:lnTo>
                    <a:pt x="6936" y="778"/>
                  </a:lnTo>
                  <a:lnTo>
                    <a:pt x="7123" y="778"/>
                  </a:lnTo>
                  <a:lnTo>
                    <a:pt x="7114" y="816"/>
                  </a:lnTo>
                  <a:lnTo>
                    <a:pt x="7048" y="870"/>
                  </a:lnTo>
                  <a:lnTo>
                    <a:pt x="7282" y="893"/>
                  </a:lnTo>
                  <a:lnTo>
                    <a:pt x="7431" y="870"/>
                  </a:lnTo>
                  <a:lnTo>
                    <a:pt x="7571" y="832"/>
                  </a:lnTo>
                  <a:lnTo>
                    <a:pt x="7646" y="832"/>
                  </a:lnTo>
                  <a:lnTo>
                    <a:pt x="7693" y="847"/>
                  </a:lnTo>
                  <a:lnTo>
                    <a:pt x="7721" y="893"/>
                  </a:lnTo>
                  <a:lnTo>
                    <a:pt x="7655" y="901"/>
                  </a:lnTo>
                  <a:lnTo>
                    <a:pt x="7646" y="932"/>
                  </a:lnTo>
                  <a:lnTo>
                    <a:pt x="7721" y="909"/>
                  </a:lnTo>
                  <a:lnTo>
                    <a:pt x="7842" y="878"/>
                  </a:lnTo>
                  <a:lnTo>
                    <a:pt x="7917" y="839"/>
                  </a:lnTo>
                  <a:lnTo>
                    <a:pt x="7982" y="832"/>
                  </a:lnTo>
                  <a:lnTo>
                    <a:pt x="8085" y="839"/>
                  </a:lnTo>
                  <a:lnTo>
                    <a:pt x="8178" y="870"/>
                  </a:lnTo>
                  <a:lnTo>
                    <a:pt x="8253" y="901"/>
                  </a:lnTo>
                  <a:lnTo>
                    <a:pt x="8365" y="909"/>
                  </a:lnTo>
                  <a:lnTo>
                    <a:pt x="8402" y="924"/>
                  </a:lnTo>
                  <a:lnTo>
                    <a:pt x="8421" y="986"/>
                  </a:lnTo>
                  <a:lnTo>
                    <a:pt x="8495" y="986"/>
                  </a:lnTo>
                  <a:lnTo>
                    <a:pt x="8542" y="986"/>
                  </a:lnTo>
                  <a:lnTo>
                    <a:pt x="8607" y="1016"/>
                  </a:lnTo>
                  <a:lnTo>
                    <a:pt x="8682" y="1024"/>
                  </a:lnTo>
                  <a:lnTo>
                    <a:pt x="8719" y="1062"/>
                  </a:lnTo>
                  <a:lnTo>
                    <a:pt x="8738" y="1078"/>
                  </a:lnTo>
                  <a:lnTo>
                    <a:pt x="8766" y="1078"/>
                  </a:lnTo>
                  <a:lnTo>
                    <a:pt x="8841" y="1086"/>
                  </a:lnTo>
                  <a:lnTo>
                    <a:pt x="8925" y="1124"/>
                  </a:lnTo>
                  <a:lnTo>
                    <a:pt x="9018" y="1147"/>
                  </a:lnTo>
                  <a:lnTo>
                    <a:pt x="9074" y="1178"/>
                  </a:lnTo>
                  <a:lnTo>
                    <a:pt x="9242" y="1147"/>
                  </a:lnTo>
                  <a:lnTo>
                    <a:pt x="9429" y="1147"/>
                  </a:lnTo>
                  <a:lnTo>
                    <a:pt x="9485" y="1155"/>
                  </a:lnTo>
                  <a:lnTo>
                    <a:pt x="9578" y="1201"/>
                  </a:lnTo>
                  <a:lnTo>
                    <a:pt x="9653" y="1263"/>
                  </a:lnTo>
                  <a:lnTo>
                    <a:pt x="9700" y="1270"/>
                  </a:lnTo>
                  <a:lnTo>
                    <a:pt x="9812" y="1278"/>
                  </a:lnTo>
                  <a:lnTo>
                    <a:pt x="9802" y="1309"/>
                  </a:lnTo>
                  <a:lnTo>
                    <a:pt x="9812" y="1332"/>
                  </a:lnTo>
                  <a:lnTo>
                    <a:pt x="9914" y="1332"/>
                  </a:lnTo>
                  <a:lnTo>
                    <a:pt x="9961" y="1340"/>
                  </a:lnTo>
                  <a:lnTo>
                    <a:pt x="9970" y="1301"/>
                  </a:lnTo>
                  <a:lnTo>
                    <a:pt x="10026" y="1340"/>
                  </a:lnTo>
                  <a:lnTo>
                    <a:pt x="10110" y="1340"/>
                  </a:lnTo>
                  <a:lnTo>
                    <a:pt x="10157" y="1301"/>
                  </a:lnTo>
                  <a:lnTo>
                    <a:pt x="10213" y="1293"/>
                  </a:lnTo>
                  <a:lnTo>
                    <a:pt x="10213" y="1270"/>
                  </a:lnTo>
                  <a:lnTo>
                    <a:pt x="10222" y="1270"/>
                  </a:lnTo>
                  <a:lnTo>
                    <a:pt x="10260" y="1270"/>
                  </a:lnTo>
                  <a:lnTo>
                    <a:pt x="10419" y="1240"/>
                  </a:lnTo>
                  <a:lnTo>
                    <a:pt x="10456" y="1216"/>
                  </a:lnTo>
                  <a:lnTo>
                    <a:pt x="10512" y="1240"/>
                  </a:lnTo>
                  <a:lnTo>
                    <a:pt x="10568" y="1309"/>
                  </a:lnTo>
                  <a:lnTo>
                    <a:pt x="10596" y="1270"/>
                  </a:lnTo>
                  <a:lnTo>
                    <a:pt x="10587" y="1209"/>
                  </a:lnTo>
                  <a:lnTo>
                    <a:pt x="10624" y="1232"/>
                  </a:lnTo>
                  <a:lnTo>
                    <a:pt x="10671" y="1216"/>
                  </a:lnTo>
                  <a:lnTo>
                    <a:pt x="10699" y="1201"/>
                  </a:lnTo>
                  <a:lnTo>
                    <a:pt x="10783" y="1216"/>
                  </a:lnTo>
                  <a:lnTo>
                    <a:pt x="10997" y="1324"/>
                  </a:lnTo>
                  <a:lnTo>
                    <a:pt x="11044" y="1363"/>
                  </a:lnTo>
                  <a:lnTo>
                    <a:pt x="11035" y="1394"/>
                  </a:lnTo>
                  <a:lnTo>
                    <a:pt x="11091" y="1401"/>
                  </a:lnTo>
                  <a:lnTo>
                    <a:pt x="11184" y="1447"/>
                  </a:lnTo>
                  <a:lnTo>
                    <a:pt x="11193" y="1486"/>
                  </a:lnTo>
                  <a:lnTo>
                    <a:pt x="11240" y="1509"/>
                  </a:lnTo>
                  <a:lnTo>
                    <a:pt x="11315" y="1517"/>
                  </a:lnTo>
                  <a:lnTo>
                    <a:pt x="11417" y="1555"/>
                  </a:lnTo>
                  <a:lnTo>
                    <a:pt x="11445" y="1586"/>
                  </a:lnTo>
                  <a:lnTo>
                    <a:pt x="11464" y="1632"/>
                  </a:lnTo>
                  <a:lnTo>
                    <a:pt x="11492" y="1663"/>
                  </a:lnTo>
                  <a:lnTo>
                    <a:pt x="11529" y="1678"/>
                  </a:lnTo>
                  <a:lnTo>
                    <a:pt x="11567" y="1617"/>
                  </a:lnTo>
                  <a:lnTo>
                    <a:pt x="11567" y="1586"/>
                  </a:lnTo>
                  <a:lnTo>
                    <a:pt x="11567" y="1578"/>
                  </a:lnTo>
                  <a:lnTo>
                    <a:pt x="11632" y="1578"/>
                  </a:lnTo>
                  <a:lnTo>
                    <a:pt x="11651" y="1601"/>
                  </a:lnTo>
                  <a:lnTo>
                    <a:pt x="11651" y="10918"/>
                  </a:lnTo>
                  <a:lnTo>
                    <a:pt x="11707" y="10964"/>
                  </a:lnTo>
                  <a:lnTo>
                    <a:pt x="11726" y="10971"/>
                  </a:lnTo>
                  <a:lnTo>
                    <a:pt x="11763" y="11010"/>
                  </a:lnTo>
                  <a:lnTo>
                    <a:pt x="11791" y="11010"/>
                  </a:lnTo>
                  <a:lnTo>
                    <a:pt x="11800" y="11033"/>
                  </a:lnTo>
                  <a:lnTo>
                    <a:pt x="11838" y="11010"/>
                  </a:lnTo>
                  <a:lnTo>
                    <a:pt x="11875" y="10971"/>
                  </a:lnTo>
                  <a:lnTo>
                    <a:pt x="11894" y="10971"/>
                  </a:lnTo>
                  <a:lnTo>
                    <a:pt x="11894" y="10948"/>
                  </a:lnTo>
                  <a:lnTo>
                    <a:pt x="11903" y="10941"/>
                  </a:lnTo>
                  <a:lnTo>
                    <a:pt x="11912" y="10933"/>
                  </a:lnTo>
                  <a:lnTo>
                    <a:pt x="11931" y="10948"/>
                  </a:lnTo>
                  <a:lnTo>
                    <a:pt x="11940" y="10948"/>
                  </a:lnTo>
                  <a:lnTo>
                    <a:pt x="11950" y="10948"/>
                  </a:lnTo>
                  <a:lnTo>
                    <a:pt x="11978" y="10971"/>
                  </a:lnTo>
                  <a:lnTo>
                    <a:pt x="11978" y="10995"/>
                  </a:lnTo>
                  <a:lnTo>
                    <a:pt x="12043" y="11033"/>
                  </a:lnTo>
                  <a:lnTo>
                    <a:pt x="12052" y="11041"/>
                  </a:lnTo>
                  <a:lnTo>
                    <a:pt x="12062" y="11056"/>
                  </a:lnTo>
                  <a:lnTo>
                    <a:pt x="12080" y="11056"/>
                  </a:lnTo>
                  <a:lnTo>
                    <a:pt x="12099" y="11010"/>
                  </a:lnTo>
                  <a:lnTo>
                    <a:pt x="12118" y="11010"/>
                  </a:lnTo>
                  <a:lnTo>
                    <a:pt x="12118" y="11002"/>
                  </a:lnTo>
                  <a:lnTo>
                    <a:pt x="12136" y="10979"/>
                  </a:lnTo>
                  <a:lnTo>
                    <a:pt x="12136" y="10971"/>
                  </a:lnTo>
                  <a:lnTo>
                    <a:pt x="12155" y="10933"/>
                  </a:lnTo>
                  <a:lnTo>
                    <a:pt x="12174" y="10918"/>
                  </a:lnTo>
                  <a:lnTo>
                    <a:pt x="12435" y="10918"/>
                  </a:lnTo>
                  <a:lnTo>
                    <a:pt x="12435" y="10910"/>
                  </a:lnTo>
                  <a:lnTo>
                    <a:pt x="12435" y="11118"/>
                  </a:lnTo>
                  <a:lnTo>
                    <a:pt x="12435" y="11125"/>
                  </a:lnTo>
                  <a:lnTo>
                    <a:pt x="12435" y="11149"/>
                  </a:lnTo>
                  <a:lnTo>
                    <a:pt x="12435" y="11156"/>
                  </a:lnTo>
                  <a:lnTo>
                    <a:pt x="12416" y="11164"/>
                  </a:lnTo>
                  <a:lnTo>
                    <a:pt x="12463" y="11218"/>
                  </a:lnTo>
                  <a:lnTo>
                    <a:pt x="12472" y="11226"/>
                  </a:lnTo>
                  <a:lnTo>
                    <a:pt x="12491" y="11249"/>
                  </a:lnTo>
                  <a:lnTo>
                    <a:pt x="12500" y="11256"/>
                  </a:lnTo>
                  <a:lnTo>
                    <a:pt x="12566" y="11318"/>
                  </a:lnTo>
                  <a:lnTo>
                    <a:pt x="12566" y="11333"/>
                  </a:lnTo>
                  <a:lnTo>
                    <a:pt x="12575" y="11349"/>
                  </a:lnTo>
                  <a:lnTo>
                    <a:pt x="12584" y="11379"/>
                  </a:lnTo>
                  <a:lnTo>
                    <a:pt x="12603" y="11426"/>
                  </a:lnTo>
                  <a:lnTo>
                    <a:pt x="12640" y="11464"/>
                  </a:lnTo>
                  <a:lnTo>
                    <a:pt x="12650" y="11495"/>
                  </a:lnTo>
                  <a:lnTo>
                    <a:pt x="12678" y="11526"/>
                  </a:lnTo>
                  <a:lnTo>
                    <a:pt x="12715" y="11587"/>
                  </a:lnTo>
                  <a:lnTo>
                    <a:pt x="12734" y="11626"/>
                  </a:lnTo>
                  <a:lnTo>
                    <a:pt x="12762" y="11657"/>
                  </a:lnTo>
                  <a:lnTo>
                    <a:pt x="12808" y="11718"/>
                  </a:lnTo>
                  <a:lnTo>
                    <a:pt x="12827" y="11734"/>
                  </a:lnTo>
                  <a:lnTo>
                    <a:pt x="12827" y="11741"/>
                  </a:lnTo>
                  <a:lnTo>
                    <a:pt x="12864" y="11803"/>
                  </a:lnTo>
                  <a:lnTo>
                    <a:pt x="12902" y="11834"/>
                  </a:lnTo>
                  <a:lnTo>
                    <a:pt x="12902" y="11841"/>
                  </a:lnTo>
                  <a:lnTo>
                    <a:pt x="12911" y="11857"/>
                  </a:lnTo>
                  <a:lnTo>
                    <a:pt x="12958" y="11903"/>
                  </a:lnTo>
                  <a:lnTo>
                    <a:pt x="12986" y="11926"/>
                  </a:lnTo>
                  <a:lnTo>
                    <a:pt x="12995" y="11949"/>
                  </a:lnTo>
                  <a:lnTo>
                    <a:pt x="13023" y="11957"/>
                  </a:lnTo>
                  <a:lnTo>
                    <a:pt x="13023" y="11965"/>
                  </a:lnTo>
                  <a:lnTo>
                    <a:pt x="13033" y="11980"/>
                  </a:lnTo>
                  <a:lnTo>
                    <a:pt x="13033" y="11995"/>
                  </a:lnTo>
                  <a:lnTo>
                    <a:pt x="13051" y="12049"/>
                  </a:lnTo>
                  <a:lnTo>
                    <a:pt x="13061" y="12072"/>
                  </a:lnTo>
                  <a:lnTo>
                    <a:pt x="13061" y="12088"/>
                  </a:lnTo>
                  <a:lnTo>
                    <a:pt x="13098" y="12180"/>
                  </a:lnTo>
                  <a:lnTo>
                    <a:pt x="13098" y="12196"/>
                  </a:lnTo>
                  <a:lnTo>
                    <a:pt x="13107" y="12203"/>
                  </a:lnTo>
                  <a:lnTo>
                    <a:pt x="13126" y="12226"/>
                  </a:lnTo>
                  <a:lnTo>
                    <a:pt x="13126" y="12234"/>
                  </a:lnTo>
                  <a:lnTo>
                    <a:pt x="13126" y="12257"/>
                  </a:lnTo>
                  <a:lnTo>
                    <a:pt x="13126" y="12265"/>
                  </a:lnTo>
                  <a:lnTo>
                    <a:pt x="13145" y="12288"/>
                  </a:lnTo>
                  <a:lnTo>
                    <a:pt x="13173" y="12273"/>
                  </a:lnTo>
                  <a:lnTo>
                    <a:pt x="13182" y="12273"/>
                  </a:lnTo>
                  <a:lnTo>
                    <a:pt x="13247" y="12234"/>
                  </a:lnTo>
                  <a:lnTo>
                    <a:pt x="13369" y="12111"/>
                  </a:lnTo>
                  <a:lnTo>
                    <a:pt x="13387" y="12103"/>
                  </a:lnTo>
                  <a:lnTo>
                    <a:pt x="13397" y="12088"/>
                  </a:lnTo>
                  <a:lnTo>
                    <a:pt x="13406" y="12088"/>
                  </a:lnTo>
                  <a:lnTo>
                    <a:pt x="13425" y="12088"/>
                  </a:lnTo>
                  <a:lnTo>
                    <a:pt x="13462" y="12088"/>
                  </a:lnTo>
                  <a:lnTo>
                    <a:pt x="13499" y="12072"/>
                  </a:lnTo>
                  <a:lnTo>
                    <a:pt x="13518" y="11980"/>
                  </a:lnTo>
                  <a:lnTo>
                    <a:pt x="13537" y="11926"/>
                  </a:lnTo>
                  <a:lnTo>
                    <a:pt x="13537" y="11903"/>
                  </a:lnTo>
                  <a:lnTo>
                    <a:pt x="13546" y="11865"/>
                  </a:lnTo>
                  <a:lnTo>
                    <a:pt x="13593" y="11841"/>
                  </a:lnTo>
                  <a:lnTo>
                    <a:pt x="13611" y="11803"/>
                  </a:lnTo>
                  <a:lnTo>
                    <a:pt x="13621" y="11780"/>
                  </a:lnTo>
                  <a:lnTo>
                    <a:pt x="13621" y="11718"/>
                  </a:lnTo>
                  <a:lnTo>
                    <a:pt x="13621" y="11703"/>
                  </a:lnTo>
                  <a:lnTo>
                    <a:pt x="13630" y="11672"/>
                  </a:lnTo>
                  <a:lnTo>
                    <a:pt x="13658" y="11649"/>
                  </a:lnTo>
                  <a:lnTo>
                    <a:pt x="13761" y="11618"/>
                  </a:lnTo>
                  <a:lnTo>
                    <a:pt x="13817" y="11587"/>
                  </a:lnTo>
                  <a:lnTo>
                    <a:pt x="13835" y="11587"/>
                  </a:lnTo>
                  <a:lnTo>
                    <a:pt x="13854" y="11564"/>
                  </a:lnTo>
                  <a:lnTo>
                    <a:pt x="13873" y="11549"/>
                  </a:lnTo>
                  <a:lnTo>
                    <a:pt x="13882" y="11533"/>
                  </a:lnTo>
                  <a:lnTo>
                    <a:pt x="13919" y="11503"/>
                  </a:lnTo>
                  <a:lnTo>
                    <a:pt x="13929" y="11487"/>
                  </a:lnTo>
                  <a:lnTo>
                    <a:pt x="13947" y="11487"/>
                  </a:lnTo>
                  <a:lnTo>
                    <a:pt x="13966" y="11464"/>
                  </a:lnTo>
                  <a:lnTo>
                    <a:pt x="13966" y="11456"/>
                  </a:lnTo>
                  <a:lnTo>
                    <a:pt x="13994" y="11433"/>
                  </a:lnTo>
                  <a:lnTo>
                    <a:pt x="14003" y="11433"/>
                  </a:lnTo>
                  <a:lnTo>
                    <a:pt x="14022" y="11433"/>
                  </a:lnTo>
                  <a:lnTo>
                    <a:pt x="14031" y="11433"/>
                  </a:lnTo>
                  <a:lnTo>
                    <a:pt x="14041" y="11441"/>
                  </a:lnTo>
                  <a:lnTo>
                    <a:pt x="14041" y="11456"/>
                  </a:lnTo>
                  <a:lnTo>
                    <a:pt x="14078" y="11503"/>
                  </a:lnTo>
                  <a:lnTo>
                    <a:pt x="14097" y="11526"/>
                  </a:lnTo>
                  <a:lnTo>
                    <a:pt x="14097" y="11533"/>
                  </a:lnTo>
                  <a:lnTo>
                    <a:pt x="14106" y="11549"/>
                  </a:lnTo>
                  <a:lnTo>
                    <a:pt x="14115" y="11564"/>
                  </a:lnTo>
                  <a:lnTo>
                    <a:pt x="14143" y="11641"/>
                  </a:lnTo>
                  <a:lnTo>
                    <a:pt x="14153" y="11672"/>
                  </a:lnTo>
                  <a:lnTo>
                    <a:pt x="14171" y="11680"/>
                  </a:lnTo>
                  <a:lnTo>
                    <a:pt x="14181" y="11703"/>
                  </a:lnTo>
                  <a:lnTo>
                    <a:pt x="14190" y="11703"/>
                  </a:lnTo>
                  <a:lnTo>
                    <a:pt x="14209" y="11703"/>
                  </a:lnTo>
                  <a:lnTo>
                    <a:pt x="14218" y="11703"/>
                  </a:lnTo>
                  <a:lnTo>
                    <a:pt x="14246" y="11803"/>
                  </a:lnTo>
                  <a:lnTo>
                    <a:pt x="14255" y="11826"/>
                  </a:lnTo>
                  <a:lnTo>
                    <a:pt x="14265" y="11834"/>
                  </a:lnTo>
                  <a:lnTo>
                    <a:pt x="14302" y="11903"/>
                  </a:lnTo>
                  <a:lnTo>
                    <a:pt x="14302" y="11926"/>
                  </a:lnTo>
                  <a:lnTo>
                    <a:pt x="14321" y="11949"/>
                  </a:lnTo>
                  <a:lnTo>
                    <a:pt x="14321" y="11957"/>
                  </a:lnTo>
                  <a:lnTo>
                    <a:pt x="14330" y="11995"/>
                  </a:lnTo>
                  <a:lnTo>
                    <a:pt x="14330" y="12011"/>
                  </a:lnTo>
                  <a:lnTo>
                    <a:pt x="14330" y="12019"/>
                  </a:lnTo>
                  <a:lnTo>
                    <a:pt x="14396" y="12072"/>
                  </a:lnTo>
                  <a:lnTo>
                    <a:pt x="14414" y="12111"/>
                  </a:lnTo>
                  <a:lnTo>
                    <a:pt x="14433" y="12119"/>
                  </a:lnTo>
                  <a:lnTo>
                    <a:pt x="14452" y="12211"/>
                  </a:lnTo>
                  <a:lnTo>
                    <a:pt x="14452" y="12234"/>
                  </a:lnTo>
                  <a:lnTo>
                    <a:pt x="14470" y="12265"/>
                  </a:lnTo>
                  <a:lnTo>
                    <a:pt x="14470" y="12296"/>
                  </a:lnTo>
                  <a:lnTo>
                    <a:pt x="14480" y="12334"/>
                  </a:lnTo>
                  <a:lnTo>
                    <a:pt x="14489" y="12357"/>
                  </a:lnTo>
                  <a:lnTo>
                    <a:pt x="14582" y="12396"/>
                  </a:lnTo>
                  <a:lnTo>
                    <a:pt x="14601" y="12411"/>
                  </a:lnTo>
                  <a:lnTo>
                    <a:pt x="14638" y="12427"/>
                  </a:lnTo>
                  <a:lnTo>
                    <a:pt x="14657" y="12442"/>
                  </a:lnTo>
                  <a:lnTo>
                    <a:pt x="14713" y="12511"/>
                  </a:lnTo>
                  <a:lnTo>
                    <a:pt x="14741" y="12550"/>
                  </a:lnTo>
                  <a:lnTo>
                    <a:pt x="14750" y="12596"/>
                  </a:lnTo>
                  <a:lnTo>
                    <a:pt x="14750" y="12611"/>
                  </a:lnTo>
                  <a:lnTo>
                    <a:pt x="14788" y="12688"/>
                  </a:lnTo>
                  <a:lnTo>
                    <a:pt x="14806" y="12735"/>
                  </a:lnTo>
                  <a:lnTo>
                    <a:pt x="14890" y="12935"/>
                  </a:lnTo>
                  <a:lnTo>
                    <a:pt x="14918" y="12996"/>
                  </a:lnTo>
                  <a:lnTo>
                    <a:pt x="14956" y="13058"/>
                  </a:lnTo>
                  <a:lnTo>
                    <a:pt x="14993" y="13150"/>
                  </a:lnTo>
                  <a:lnTo>
                    <a:pt x="15049" y="13250"/>
                  </a:lnTo>
                  <a:lnTo>
                    <a:pt x="15086" y="13335"/>
                  </a:lnTo>
                  <a:lnTo>
                    <a:pt x="15105" y="13366"/>
                  </a:lnTo>
                  <a:lnTo>
                    <a:pt x="15114" y="13397"/>
                  </a:lnTo>
                  <a:lnTo>
                    <a:pt x="15124" y="13427"/>
                  </a:lnTo>
                  <a:lnTo>
                    <a:pt x="15142" y="13458"/>
                  </a:lnTo>
                  <a:lnTo>
                    <a:pt x="15152" y="13535"/>
                  </a:lnTo>
                  <a:lnTo>
                    <a:pt x="15161" y="13566"/>
                  </a:lnTo>
                  <a:lnTo>
                    <a:pt x="15180" y="13566"/>
                  </a:lnTo>
                  <a:lnTo>
                    <a:pt x="15189" y="13566"/>
                  </a:lnTo>
                  <a:lnTo>
                    <a:pt x="15217" y="13674"/>
                  </a:lnTo>
                  <a:lnTo>
                    <a:pt x="15226" y="13705"/>
                  </a:lnTo>
                  <a:lnTo>
                    <a:pt x="15236" y="13743"/>
                  </a:lnTo>
                  <a:lnTo>
                    <a:pt x="15292" y="13859"/>
                  </a:lnTo>
                  <a:lnTo>
                    <a:pt x="15338" y="13920"/>
                  </a:lnTo>
                  <a:lnTo>
                    <a:pt x="15338" y="13928"/>
                  </a:lnTo>
                  <a:lnTo>
                    <a:pt x="15348" y="13959"/>
                  </a:lnTo>
                  <a:lnTo>
                    <a:pt x="15348" y="13982"/>
                  </a:lnTo>
                  <a:lnTo>
                    <a:pt x="15348" y="13990"/>
                  </a:lnTo>
                  <a:lnTo>
                    <a:pt x="15366" y="13990"/>
                  </a:lnTo>
                  <a:lnTo>
                    <a:pt x="15366" y="14020"/>
                  </a:lnTo>
                  <a:lnTo>
                    <a:pt x="15348" y="14074"/>
                  </a:lnTo>
                  <a:lnTo>
                    <a:pt x="15348" y="14090"/>
                  </a:lnTo>
                  <a:lnTo>
                    <a:pt x="15348" y="14113"/>
                  </a:lnTo>
                  <a:lnTo>
                    <a:pt x="15376" y="14144"/>
                  </a:lnTo>
                  <a:lnTo>
                    <a:pt x="15441" y="14205"/>
                  </a:lnTo>
                  <a:lnTo>
                    <a:pt x="15460" y="14274"/>
                  </a:lnTo>
                  <a:lnTo>
                    <a:pt x="15460" y="14321"/>
                  </a:lnTo>
                  <a:lnTo>
                    <a:pt x="15478" y="14328"/>
                  </a:lnTo>
                  <a:lnTo>
                    <a:pt x="15478" y="14367"/>
                  </a:lnTo>
                  <a:lnTo>
                    <a:pt x="15497" y="14482"/>
                  </a:lnTo>
                  <a:lnTo>
                    <a:pt x="15534" y="14575"/>
                  </a:lnTo>
                  <a:lnTo>
                    <a:pt x="15590" y="14629"/>
                  </a:lnTo>
                  <a:lnTo>
                    <a:pt x="15628" y="14675"/>
                  </a:lnTo>
                  <a:lnTo>
                    <a:pt x="15646" y="14690"/>
                  </a:lnTo>
                  <a:lnTo>
                    <a:pt x="15674" y="14698"/>
                  </a:lnTo>
                  <a:lnTo>
                    <a:pt x="15703" y="14721"/>
                  </a:lnTo>
                  <a:lnTo>
                    <a:pt x="15721" y="14721"/>
                  </a:lnTo>
                  <a:lnTo>
                    <a:pt x="15749" y="14729"/>
                  </a:lnTo>
                  <a:lnTo>
                    <a:pt x="15759" y="14729"/>
                  </a:lnTo>
                  <a:lnTo>
                    <a:pt x="15787" y="14736"/>
                  </a:lnTo>
                  <a:lnTo>
                    <a:pt x="15815" y="14752"/>
                  </a:lnTo>
                  <a:lnTo>
                    <a:pt x="15871" y="14759"/>
                  </a:lnTo>
                  <a:lnTo>
                    <a:pt x="15899" y="14783"/>
                  </a:lnTo>
                  <a:lnTo>
                    <a:pt x="15927" y="14790"/>
                  </a:lnTo>
                  <a:lnTo>
                    <a:pt x="15945" y="14798"/>
                  </a:lnTo>
                  <a:lnTo>
                    <a:pt x="16076" y="14937"/>
                  </a:lnTo>
                  <a:lnTo>
                    <a:pt x="16160" y="15006"/>
                  </a:lnTo>
                  <a:lnTo>
                    <a:pt x="16169" y="15037"/>
                  </a:lnTo>
                  <a:lnTo>
                    <a:pt x="16197" y="15067"/>
                  </a:lnTo>
                  <a:lnTo>
                    <a:pt x="16207" y="15075"/>
                  </a:lnTo>
                  <a:lnTo>
                    <a:pt x="16337" y="15121"/>
                  </a:lnTo>
                  <a:lnTo>
                    <a:pt x="16356" y="15160"/>
                  </a:lnTo>
                  <a:lnTo>
                    <a:pt x="16384" y="15221"/>
                  </a:lnTo>
                  <a:lnTo>
                    <a:pt x="16384" y="15245"/>
                  </a:lnTo>
                  <a:lnTo>
                    <a:pt x="16384" y="15275"/>
                  </a:lnTo>
                  <a:lnTo>
                    <a:pt x="16375" y="15291"/>
                  </a:lnTo>
                  <a:lnTo>
                    <a:pt x="16347" y="15445"/>
                  </a:lnTo>
                  <a:lnTo>
                    <a:pt x="16347" y="15722"/>
                  </a:lnTo>
                  <a:lnTo>
                    <a:pt x="16347" y="15753"/>
                  </a:lnTo>
                  <a:lnTo>
                    <a:pt x="16375" y="15860"/>
                  </a:lnTo>
                  <a:lnTo>
                    <a:pt x="16384" y="15891"/>
                  </a:lnTo>
                  <a:lnTo>
                    <a:pt x="16384" y="15937"/>
                  </a:lnTo>
                  <a:lnTo>
                    <a:pt x="16375" y="15999"/>
                  </a:lnTo>
                  <a:lnTo>
                    <a:pt x="16356" y="16022"/>
                  </a:lnTo>
                  <a:lnTo>
                    <a:pt x="16347" y="16045"/>
                  </a:lnTo>
                  <a:lnTo>
                    <a:pt x="16347" y="16061"/>
                  </a:lnTo>
                  <a:lnTo>
                    <a:pt x="16337" y="16091"/>
                  </a:lnTo>
                  <a:lnTo>
                    <a:pt x="16337" y="16107"/>
                  </a:lnTo>
                  <a:lnTo>
                    <a:pt x="16319" y="16107"/>
                  </a:lnTo>
                  <a:lnTo>
                    <a:pt x="16300" y="16107"/>
                  </a:lnTo>
                  <a:lnTo>
                    <a:pt x="16272" y="16091"/>
                  </a:lnTo>
                  <a:lnTo>
                    <a:pt x="16281" y="16076"/>
                  </a:lnTo>
                  <a:lnTo>
                    <a:pt x="16263" y="16122"/>
                  </a:lnTo>
                  <a:lnTo>
                    <a:pt x="16244" y="16153"/>
                  </a:lnTo>
                  <a:lnTo>
                    <a:pt x="16225" y="16199"/>
                  </a:lnTo>
                  <a:lnTo>
                    <a:pt x="16207" y="16215"/>
                  </a:lnTo>
                  <a:lnTo>
                    <a:pt x="16169" y="16269"/>
                  </a:lnTo>
                  <a:lnTo>
                    <a:pt x="16132" y="16299"/>
                  </a:lnTo>
                  <a:lnTo>
                    <a:pt x="16095" y="16299"/>
                  </a:lnTo>
                  <a:lnTo>
                    <a:pt x="16085" y="16322"/>
                  </a:lnTo>
                  <a:lnTo>
                    <a:pt x="16057" y="16353"/>
                  </a:lnTo>
                  <a:lnTo>
                    <a:pt x="16039" y="16269"/>
                  </a:lnTo>
                  <a:lnTo>
                    <a:pt x="16020" y="16384"/>
                  </a:lnTo>
                  <a:lnTo>
                    <a:pt x="15983" y="16361"/>
                  </a:lnTo>
                  <a:lnTo>
                    <a:pt x="15973" y="16269"/>
                  </a:lnTo>
                  <a:lnTo>
                    <a:pt x="15973" y="16138"/>
                  </a:lnTo>
                  <a:lnTo>
                    <a:pt x="16020" y="16107"/>
                  </a:lnTo>
                  <a:lnTo>
                    <a:pt x="16048" y="16122"/>
                  </a:lnTo>
                  <a:lnTo>
                    <a:pt x="16085" y="16084"/>
                  </a:lnTo>
                  <a:lnTo>
                    <a:pt x="16095" y="16107"/>
                  </a:lnTo>
                  <a:lnTo>
                    <a:pt x="16113" y="16045"/>
                  </a:lnTo>
                  <a:lnTo>
                    <a:pt x="16151" y="16030"/>
                  </a:lnTo>
                  <a:lnTo>
                    <a:pt x="16123" y="15968"/>
                  </a:lnTo>
                  <a:lnTo>
                    <a:pt x="16113" y="15837"/>
                  </a:lnTo>
                  <a:lnTo>
                    <a:pt x="16085" y="15814"/>
                  </a:lnTo>
                  <a:lnTo>
                    <a:pt x="16057" y="15845"/>
                  </a:lnTo>
                  <a:lnTo>
                    <a:pt x="16020" y="15845"/>
                  </a:lnTo>
                  <a:lnTo>
                    <a:pt x="16011" y="15837"/>
                  </a:lnTo>
                  <a:lnTo>
                    <a:pt x="16001" y="15799"/>
                  </a:lnTo>
                  <a:lnTo>
                    <a:pt x="16001" y="15676"/>
                  </a:lnTo>
                  <a:lnTo>
                    <a:pt x="16011" y="15599"/>
                  </a:lnTo>
                  <a:lnTo>
                    <a:pt x="15983" y="15552"/>
                  </a:lnTo>
                  <a:lnTo>
                    <a:pt x="15983" y="15437"/>
                  </a:lnTo>
                  <a:lnTo>
                    <a:pt x="15964" y="15398"/>
                  </a:lnTo>
                  <a:lnTo>
                    <a:pt x="15945" y="15352"/>
                  </a:lnTo>
                  <a:lnTo>
                    <a:pt x="15927" y="15306"/>
                  </a:lnTo>
                  <a:lnTo>
                    <a:pt x="15899" y="15191"/>
                  </a:lnTo>
                  <a:lnTo>
                    <a:pt x="15889" y="15229"/>
                  </a:lnTo>
                  <a:lnTo>
                    <a:pt x="15899" y="15160"/>
                  </a:lnTo>
                  <a:lnTo>
                    <a:pt x="15927" y="15098"/>
                  </a:lnTo>
                  <a:lnTo>
                    <a:pt x="15899" y="15044"/>
                  </a:lnTo>
                  <a:lnTo>
                    <a:pt x="15861" y="15060"/>
                  </a:lnTo>
                  <a:lnTo>
                    <a:pt x="15833" y="15098"/>
                  </a:lnTo>
                  <a:lnTo>
                    <a:pt x="15815" y="15152"/>
                  </a:lnTo>
                  <a:lnTo>
                    <a:pt x="15777" y="15183"/>
                  </a:lnTo>
                  <a:lnTo>
                    <a:pt x="15749" y="15245"/>
                  </a:lnTo>
                  <a:lnTo>
                    <a:pt x="15721" y="15221"/>
                  </a:lnTo>
                  <a:lnTo>
                    <a:pt x="15684" y="15198"/>
                  </a:lnTo>
                  <a:lnTo>
                    <a:pt x="15646" y="15252"/>
                  </a:lnTo>
                  <a:lnTo>
                    <a:pt x="15600" y="15283"/>
                  </a:lnTo>
                  <a:lnTo>
                    <a:pt x="15609" y="15322"/>
                  </a:lnTo>
                  <a:lnTo>
                    <a:pt x="15600" y="15398"/>
                  </a:lnTo>
                  <a:lnTo>
                    <a:pt x="15590" y="15429"/>
                  </a:lnTo>
                  <a:lnTo>
                    <a:pt x="15590" y="15468"/>
                  </a:lnTo>
                  <a:lnTo>
                    <a:pt x="15553" y="15522"/>
                  </a:lnTo>
                  <a:lnTo>
                    <a:pt x="15525" y="15506"/>
                  </a:lnTo>
                  <a:lnTo>
                    <a:pt x="15525" y="15583"/>
                  </a:lnTo>
                  <a:lnTo>
                    <a:pt x="15488" y="15629"/>
                  </a:lnTo>
                  <a:lnTo>
                    <a:pt x="15460" y="15591"/>
                  </a:lnTo>
                  <a:lnTo>
                    <a:pt x="15422" y="15522"/>
                  </a:lnTo>
                  <a:lnTo>
                    <a:pt x="15404" y="15437"/>
                  </a:lnTo>
                  <a:lnTo>
                    <a:pt x="15413" y="15398"/>
                  </a:lnTo>
                  <a:lnTo>
                    <a:pt x="15450" y="15383"/>
                  </a:lnTo>
                  <a:lnTo>
                    <a:pt x="15488" y="15337"/>
                  </a:lnTo>
                  <a:lnTo>
                    <a:pt x="15497" y="15283"/>
                  </a:lnTo>
                  <a:lnTo>
                    <a:pt x="15516" y="15275"/>
                  </a:lnTo>
                  <a:lnTo>
                    <a:pt x="15525" y="15168"/>
                  </a:lnTo>
                  <a:lnTo>
                    <a:pt x="15525" y="15029"/>
                  </a:lnTo>
                  <a:lnTo>
                    <a:pt x="15562" y="14983"/>
                  </a:lnTo>
                  <a:lnTo>
                    <a:pt x="15628" y="14967"/>
                  </a:lnTo>
                  <a:lnTo>
                    <a:pt x="15703" y="14967"/>
                  </a:lnTo>
                  <a:lnTo>
                    <a:pt x="15703" y="14937"/>
                  </a:lnTo>
                  <a:lnTo>
                    <a:pt x="15562" y="14875"/>
                  </a:lnTo>
                  <a:lnTo>
                    <a:pt x="15525" y="14844"/>
                  </a:lnTo>
                  <a:lnTo>
                    <a:pt x="15497" y="14798"/>
                  </a:lnTo>
                  <a:lnTo>
                    <a:pt x="15478" y="14790"/>
                  </a:lnTo>
                  <a:lnTo>
                    <a:pt x="15441" y="14759"/>
                  </a:lnTo>
                  <a:lnTo>
                    <a:pt x="15413" y="14706"/>
                  </a:lnTo>
                  <a:lnTo>
                    <a:pt x="15385" y="14659"/>
                  </a:lnTo>
                  <a:lnTo>
                    <a:pt x="15385" y="14598"/>
                  </a:lnTo>
                  <a:lnTo>
                    <a:pt x="15385" y="14482"/>
                  </a:lnTo>
                  <a:lnTo>
                    <a:pt x="15376" y="14482"/>
                  </a:lnTo>
                  <a:lnTo>
                    <a:pt x="15366" y="14475"/>
                  </a:lnTo>
                  <a:lnTo>
                    <a:pt x="15310" y="14459"/>
                  </a:lnTo>
                  <a:lnTo>
                    <a:pt x="15301" y="14428"/>
                  </a:lnTo>
                  <a:lnTo>
                    <a:pt x="15301" y="14382"/>
                  </a:lnTo>
                  <a:lnTo>
                    <a:pt x="15273" y="14351"/>
                  </a:lnTo>
                  <a:lnTo>
                    <a:pt x="15180" y="14328"/>
                  </a:lnTo>
                  <a:lnTo>
                    <a:pt x="15152" y="14298"/>
                  </a:lnTo>
                  <a:lnTo>
                    <a:pt x="15152" y="14274"/>
                  </a:lnTo>
                  <a:lnTo>
                    <a:pt x="15124" y="14236"/>
                  </a:lnTo>
                  <a:lnTo>
                    <a:pt x="15105" y="14213"/>
                  </a:lnTo>
                  <a:lnTo>
                    <a:pt x="15086" y="14167"/>
                  </a:lnTo>
                  <a:lnTo>
                    <a:pt x="15077" y="14120"/>
                  </a:lnTo>
                  <a:lnTo>
                    <a:pt x="15189" y="14236"/>
                  </a:lnTo>
                  <a:lnTo>
                    <a:pt x="15198" y="14267"/>
                  </a:lnTo>
                  <a:lnTo>
                    <a:pt x="15161" y="14151"/>
                  </a:lnTo>
                  <a:lnTo>
                    <a:pt x="15161" y="14074"/>
                  </a:lnTo>
                  <a:lnTo>
                    <a:pt x="15124" y="14074"/>
                  </a:lnTo>
                  <a:lnTo>
                    <a:pt x="15086" y="14113"/>
                  </a:lnTo>
                  <a:lnTo>
                    <a:pt x="15068" y="14113"/>
                  </a:lnTo>
                  <a:lnTo>
                    <a:pt x="15030" y="14074"/>
                  </a:lnTo>
                  <a:lnTo>
                    <a:pt x="15012" y="14028"/>
                  </a:lnTo>
                  <a:lnTo>
                    <a:pt x="15002" y="14020"/>
                  </a:lnTo>
                  <a:lnTo>
                    <a:pt x="14974" y="14013"/>
                  </a:lnTo>
                  <a:lnTo>
                    <a:pt x="14965" y="14043"/>
                  </a:lnTo>
                  <a:lnTo>
                    <a:pt x="14928" y="14059"/>
                  </a:lnTo>
                  <a:lnTo>
                    <a:pt x="14881" y="13990"/>
                  </a:lnTo>
                  <a:lnTo>
                    <a:pt x="14862" y="13959"/>
                  </a:lnTo>
                  <a:lnTo>
                    <a:pt x="14881" y="13897"/>
                  </a:lnTo>
                  <a:lnTo>
                    <a:pt x="14937" y="13889"/>
                  </a:lnTo>
                  <a:lnTo>
                    <a:pt x="14993" y="13889"/>
                  </a:lnTo>
                  <a:lnTo>
                    <a:pt x="15030" y="13836"/>
                  </a:lnTo>
                  <a:lnTo>
                    <a:pt x="15002" y="13836"/>
                  </a:lnTo>
                  <a:lnTo>
                    <a:pt x="14928" y="13843"/>
                  </a:lnTo>
                  <a:lnTo>
                    <a:pt x="14890" y="13812"/>
                  </a:lnTo>
                  <a:lnTo>
                    <a:pt x="14890" y="13797"/>
                  </a:lnTo>
                  <a:lnTo>
                    <a:pt x="14918" y="13751"/>
                  </a:lnTo>
                  <a:lnTo>
                    <a:pt x="14900" y="13735"/>
                  </a:lnTo>
                  <a:lnTo>
                    <a:pt x="14862" y="13720"/>
                  </a:lnTo>
                  <a:lnTo>
                    <a:pt x="14862" y="13651"/>
                  </a:lnTo>
                  <a:lnTo>
                    <a:pt x="14900" y="13620"/>
                  </a:lnTo>
                  <a:lnTo>
                    <a:pt x="14900" y="13589"/>
                  </a:lnTo>
                  <a:lnTo>
                    <a:pt x="14862" y="13589"/>
                  </a:lnTo>
                  <a:lnTo>
                    <a:pt x="14816" y="13620"/>
                  </a:lnTo>
                  <a:lnTo>
                    <a:pt x="14806" y="13589"/>
                  </a:lnTo>
                  <a:lnTo>
                    <a:pt x="14806" y="13535"/>
                  </a:lnTo>
                  <a:lnTo>
                    <a:pt x="14825" y="13489"/>
                  </a:lnTo>
                  <a:lnTo>
                    <a:pt x="14862" y="13504"/>
                  </a:lnTo>
                  <a:lnTo>
                    <a:pt x="14937" y="13581"/>
                  </a:lnTo>
                  <a:lnTo>
                    <a:pt x="14993" y="13597"/>
                  </a:lnTo>
                  <a:lnTo>
                    <a:pt x="15012" y="13628"/>
                  </a:lnTo>
                  <a:lnTo>
                    <a:pt x="15040" y="13674"/>
                  </a:lnTo>
                  <a:lnTo>
                    <a:pt x="15049" y="13689"/>
                  </a:lnTo>
                  <a:lnTo>
                    <a:pt x="15077" y="13689"/>
                  </a:lnTo>
                  <a:lnTo>
                    <a:pt x="15068" y="13682"/>
                  </a:lnTo>
                  <a:lnTo>
                    <a:pt x="15049" y="13651"/>
                  </a:lnTo>
                  <a:lnTo>
                    <a:pt x="15012" y="13612"/>
                  </a:lnTo>
                  <a:lnTo>
                    <a:pt x="15002" y="13520"/>
                  </a:lnTo>
                  <a:lnTo>
                    <a:pt x="14974" y="13489"/>
                  </a:lnTo>
                  <a:lnTo>
                    <a:pt x="14974" y="13528"/>
                  </a:lnTo>
                  <a:lnTo>
                    <a:pt x="14937" y="13497"/>
                  </a:lnTo>
                  <a:lnTo>
                    <a:pt x="14862" y="13397"/>
                  </a:lnTo>
                  <a:lnTo>
                    <a:pt x="14853" y="13335"/>
                  </a:lnTo>
                  <a:lnTo>
                    <a:pt x="14881" y="13289"/>
                  </a:lnTo>
                  <a:lnTo>
                    <a:pt x="14965" y="13312"/>
                  </a:lnTo>
                  <a:lnTo>
                    <a:pt x="14993" y="13289"/>
                  </a:lnTo>
                  <a:lnTo>
                    <a:pt x="14956" y="13274"/>
                  </a:lnTo>
                  <a:lnTo>
                    <a:pt x="14890" y="13258"/>
                  </a:lnTo>
                  <a:lnTo>
                    <a:pt x="14806" y="13258"/>
                  </a:lnTo>
                  <a:lnTo>
                    <a:pt x="14806" y="13274"/>
                  </a:lnTo>
                  <a:lnTo>
                    <a:pt x="14806" y="13335"/>
                  </a:lnTo>
                  <a:lnTo>
                    <a:pt x="14769" y="13381"/>
                  </a:lnTo>
                  <a:lnTo>
                    <a:pt x="14741" y="13343"/>
                  </a:lnTo>
                  <a:lnTo>
                    <a:pt x="14732" y="13258"/>
                  </a:lnTo>
                  <a:lnTo>
                    <a:pt x="14732" y="13212"/>
                  </a:lnTo>
                  <a:lnTo>
                    <a:pt x="14778" y="13212"/>
                  </a:lnTo>
                  <a:lnTo>
                    <a:pt x="14806" y="13166"/>
                  </a:lnTo>
                  <a:lnTo>
                    <a:pt x="14862" y="13127"/>
                  </a:lnTo>
                  <a:lnTo>
                    <a:pt x="14844" y="13089"/>
                  </a:lnTo>
                  <a:lnTo>
                    <a:pt x="14816" y="13127"/>
                  </a:lnTo>
                  <a:lnTo>
                    <a:pt x="14778" y="13150"/>
                  </a:lnTo>
                  <a:lnTo>
                    <a:pt x="14769" y="13120"/>
                  </a:lnTo>
                  <a:lnTo>
                    <a:pt x="14788" y="13066"/>
                  </a:lnTo>
                  <a:lnTo>
                    <a:pt x="14816" y="13004"/>
                  </a:lnTo>
                  <a:lnTo>
                    <a:pt x="14769" y="13012"/>
                  </a:lnTo>
                  <a:lnTo>
                    <a:pt x="14741" y="13035"/>
                  </a:lnTo>
                  <a:lnTo>
                    <a:pt x="14713" y="13120"/>
                  </a:lnTo>
                  <a:lnTo>
                    <a:pt x="14694" y="13166"/>
                  </a:lnTo>
                  <a:lnTo>
                    <a:pt x="14638" y="13135"/>
                  </a:lnTo>
                  <a:lnTo>
                    <a:pt x="14629" y="13120"/>
                  </a:lnTo>
                  <a:lnTo>
                    <a:pt x="14629" y="13066"/>
                  </a:lnTo>
                  <a:lnTo>
                    <a:pt x="14601" y="13035"/>
                  </a:lnTo>
                  <a:lnTo>
                    <a:pt x="14601" y="12973"/>
                  </a:lnTo>
                  <a:lnTo>
                    <a:pt x="14592" y="12935"/>
                  </a:lnTo>
                  <a:lnTo>
                    <a:pt x="14564" y="12935"/>
                  </a:lnTo>
                  <a:lnTo>
                    <a:pt x="14526" y="12973"/>
                  </a:lnTo>
                  <a:lnTo>
                    <a:pt x="14489" y="12919"/>
                  </a:lnTo>
                  <a:lnTo>
                    <a:pt x="14452" y="12881"/>
                  </a:lnTo>
                  <a:lnTo>
                    <a:pt x="14433" y="12850"/>
                  </a:lnTo>
                  <a:lnTo>
                    <a:pt x="14396" y="12819"/>
                  </a:lnTo>
                  <a:lnTo>
                    <a:pt x="14330" y="12796"/>
                  </a:lnTo>
                  <a:lnTo>
                    <a:pt x="14302" y="12788"/>
                  </a:lnTo>
                  <a:lnTo>
                    <a:pt x="14283" y="12735"/>
                  </a:lnTo>
                  <a:lnTo>
                    <a:pt x="14246" y="12634"/>
                  </a:lnTo>
                  <a:lnTo>
                    <a:pt x="14209" y="12581"/>
                  </a:lnTo>
                  <a:lnTo>
                    <a:pt x="14227" y="12519"/>
                  </a:lnTo>
                  <a:lnTo>
                    <a:pt x="14209" y="12396"/>
                  </a:lnTo>
                  <a:lnTo>
                    <a:pt x="14181" y="12411"/>
                  </a:lnTo>
                  <a:lnTo>
                    <a:pt x="14171" y="12427"/>
                  </a:lnTo>
                  <a:lnTo>
                    <a:pt x="14153" y="12350"/>
                  </a:lnTo>
                  <a:lnTo>
                    <a:pt x="14097" y="12072"/>
                  </a:lnTo>
                  <a:lnTo>
                    <a:pt x="14031" y="11926"/>
                  </a:lnTo>
                  <a:lnTo>
                    <a:pt x="14022" y="11803"/>
                  </a:lnTo>
                  <a:lnTo>
                    <a:pt x="13985" y="11888"/>
                  </a:lnTo>
                  <a:lnTo>
                    <a:pt x="13994" y="11918"/>
                  </a:lnTo>
                  <a:lnTo>
                    <a:pt x="14031" y="12019"/>
                  </a:lnTo>
                  <a:lnTo>
                    <a:pt x="14022" y="12057"/>
                  </a:lnTo>
                  <a:lnTo>
                    <a:pt x="13994" y="12019"/>
                  </a:lnTo>
                  <a:lnTo>
                    <a:pt x="14003" y="12088"/>
                  </a:lnTo>
                  <a:lnTo>
                    <a:pt x="14031" y="12173"/>
                  </a:lnTo>
                  <a:lnTo>
                    <a:pt x="14031" y="12226"/>
                  </a:lnTo>
                  <a:lnTo>
                    <a:pt x="14059" y="12296"/>
                  </a:lnTo>
                  <a:lnTo>
                    <a:pt x="14097" y="12411"/>
                  </a:lnTo>
                  <a:lnTo>
                    <a:pt x="14106" y="12534"/>
                  </a:lnTo>
                  <a:lnTo>
                    <a:pt x="14115" y="12604"/>
                  </a:lnTo>
                  <a:lnTo>
                    <a:pt x="14115" y="12581"/>
                  </a:lnTo>
                  <a:lnTo>
                    <a:pt x="14171" y="12750"/>
                  </a:lnTo>
                  <a:lnTo>
                    <a:pt x="14171" y="12819"/>
                  </a:lnTo>
                  <a:lnTo>
                    <a:pt x="14134" y="12935"/>
                  </a:lnTo>
                  <a:lnTo>
                    <a:pt x="14106" y="12973"/>
                  </a:lnTo>
                  <a:lnTo>
                    <a:pt x="14041" y="12950"/>
                  </a:lnTo>
                  <a:lnTo>
                    <a:pt x="14031" y="12873"/>
                  </a:lnTo>
                  <a:lnTo>
                    <a:pt x="14003" y="12750"/>
                  </a:lnTo>
                  <a:lnTo>
                    <a:pt x="13966" y="12696"/>
                  </a:lnTo>
                  <a:lnTo>
                    <a:pt x="13966" y="12796"/>
                  </a:lnTo>
                  <a:lnTo>
                    <a:pt x="13929" y="12788"/>
                  </a:lnTo>
                  <a:lnTo>
                    <a:pt x="13817" y="12788"/>
                  </a:lnTo>
                  <a:lnTo>
                    <a:pt x="13835" y="12727"/>
                  </a:lnTo>
                  <a:lnTo>
                    <a:pt x="13817" y="12627"/>
                  </a:lnTo>
                  <a:lnTo>
                    <a:pt x="13845" y="12611"/>
                  </a:lnTo>
                  <a:lnTo>
                    <a:pt x="13807" y="12573"/>
                  </a:lnTo>
                  <a:lnTo>
                    <a:pt x="13761" y="12457"/>
                  </a:lnTo>
                  <a:lnTo>
                    <a:pt x="13761" y="12357"/>
                  </a:lnTo>
                  <a:lnTo>
                    <a:pt x="13770" y="12334"/>
                  </a:lnTo>
                  <a:lnTo>
                    <a:pt x="13733" y="12265"/>
                  </a:lnTo>
                  <a:lnTo>
                    <a:pt x="13705" y="12273"/>
                  </a:lnTo>
                  <a:lnTo>
                    <a:pt x="13695" y="12396"/>
                  </a:lnTo>
                  <a:lnTo>
                    <a:pt x="13649" y="12419"/>
                  </a:lnTo>
                  <a:lnTo>
                    <a:pt x="13583" y="12357"/>
                  </a:lnTo>
                  <a:lnTo>
                    <a:pt x="13537" y="12273"/>
                  </a:lnTo>
                  <a:lnTo>
                    <a:pt x="13518" y="12226"/>
                  </a:lnTo>
                  <a:lnTo>
                    <a:pt x="13499" y="12211"/>
                  </a:lnTo>
                  <a:lnTo>
                    <a:pt x="13499" y="12265"/>
                  </a:lnTo>
                  <a:lnTo>
                    <a:pt x="13471" y="12288"/>
                  </a:lnTo>
                  <a:lnTo>
                    <a:pt x="13425" y="12242"/>
                  </a:lnTo>
                  <a:lnTo>
                    <a:pt x="13369" y="12180"/>
                  </a:lnTo>
                  <a:lnTo>
                    <a:pt x="13397" y="12242"/>
                  </a:lnTo>
                  <a:lnTo>
                    <a:pt x="13387" y="12288"/>
                  </a:lnTo>
                  <a:lnTo>
                    <a:pt x="13331" y="12288"/>
                  </a:lnTo>
                  <a:lnTo>
                    <a:pt x="13331" y="12303"/>
                  </a:lnTo>
                  <a:lnTo>
                    <a:pt x="13425" y="12303"/>
                  </a:lnTo>
                  <a:lnTo>
                    <a:pt x="13499" y="12365"/>
                  </a:lnTo>
                  <a:lnTo>
                    <a:pt x="13509" y="12419"/>
                  </a:lnTo>
                  <a:lnTo>
                    <a:pt x="13499" y="12427"/>
                  </a:lnTo>
                  <a:lnTo>
                    <a:pt x="13583" y="12504"/>
                  </a:lnTo>
                  <a:lnTo>
                    <a:pt x="13583" y="12550"/>
                  </a:lnTo>
                  <a:lnTo>
                    <a:pt x="13611" y="12573"/>
                  </a:lnTo>
                  <a:lnTo>
                    <a:pt x="13630" y="12550"/>
                  </a:lnTo>
                  <a:lnTo>
                    <a:pt x="13658" y="12550"/>
                  </a:lnTo>
                  <a:lnTo>
                    <a:pt x="13695" y="12611"/>
                  </a:lnTo>
                  <a:lnTo>
                    <a:pt x="13723" y="12688"/>
                  </a:lnTo>
                  <a:lnTo>
                    <a:pt x="13733" y="12735"/>
                  </a:lnTo>
                  <a:lnTo>
                    <a:pt x="13723" y="12819"/>
                  </a:lnTo>
                  <a:lnTo>
                    <a:pt x="13667" y="12850"/>
                  </a:lnTo>
                  <a:lnTo>
                    <a:pt x="13583" y="12873"/>
                  </a:lnTo>
                  <a:lnTo>
                    <a:pt x="13574" y="12812"/>
                  </a:lnTo>
                  <a:lnTo>
                    <a:pt x="13574" y="12819"/>
                  </a:lnTo>
                  <a:lnTo>
                    <a:pt x="13574" y="12912"/>
                  </a:lnTo>
                  <a:lnTo>
                    <a:pt x="13537" y="12935"/>
                  </a:lnTo>
                  <a:lnTo>
                    <a:pt x="13499" y="12942"/>
                  </a:lnTo>
                  <a:lnTo>
                    <a:pt x="13462" y="12912"/>
                  </a:lnTo>
                  <a:lnTo>
                    <a:pt x="13397" y="12842"/>
                  </a:lnTo>
                  <a:lnTo>
                    <a:pt x="13331" y="12781"/>
                  </a:lnTo>
                  <a:lnTo>
                    <a:pt x="13285" y="12765"/>
                  </a:lnTo>
                  <a:lnTo>
                    <a:pt x="13238" y="12750"/>
                  </a:lnTo>
                  <a:lnTo>
                    <a:pt x="13182" y="12673"/>
                  </a:lnTo>
                  <a:lnTo>
                    <a:pt x="13135" y="12634"/>
                  </a:lnTo>
                  <a:lnTo>
                    <a:pt x="13070" y="12611"/>
                  </a:lnTo>
                  <a:lnTo>
                    <a:pt x="13098" y="12542"/>
                  </a:lnTo>
                  <a:lnTo>
                    <a:pt x="13107" y="12504"/>
                  </a:lnTo>
                  <a:lnTo>
                    <a:pt x="13070" y="12488"/>
                  </a:lnTo>
                  <a:lnTo>
                    <a:pt x="13033" y="12511"/>
                  </a:lnTo>
                  <a:lnTo>
                    <a:pt x="13023" y="12504"/>
                  </a:lnTo>
                  <a:lnTo>
                    <a:pt x="12995" y="12473"/>
                  </a:lnTo>
                  <a:lnTo>
                    <a:pt x="12948" y="12411"/>
                  </a:lnTo>
                  <a:lnTo>
                    <a:pt x="12902" y="12303"/>
                  </a:lnTo>
                  <a:lnTo>
                    <a:pt x="12864" y="12257"/>
                  </a:lnTo>
                  <a:lnTo>
                    <a:pt x="12827" y="12196"/>
                  </a:lnTo>
                  <a:lnTo>
                    <a:pt x="12808" y="12111"/>
                  </a:lnTo>
                  <a:lnTo>
                    <a:pt x="12836" y="12042"/>
                  </a:lnTo>
                  <a:lnTo>
                    <a:pt x="12846" y="11872"/>
                  </a:lnTo>
                  <a:lnTo>
                    <a:pt x="12883" y="11826"/>
                  </a:lnTo>
                  <a:lnTo>
                    <a:pt x="12948" y="11780"/>
                  </a:lnTo>
                  <a:lnTo>
                    <a:pt x="13023" y="11711"/>
                  </a:lnTo>
                  <a:lnTo>
                    <a:pt x="13014" y="11672"/>
                  </a:lnTo>
                  <a:lnTo>
                    <a:pt x="12883" y="11580"/>
                  </a:lnTo>
                  <a:lnTo>
                    <a:pt x="12939" y="11641"/>
                  </a:lnTo>
                  <a:lnTo>
                    <a:pt x="12977" y="11680"/>
                  </a:lnTo>
                  <a:lnTo>
                    <a:pt x="12948" y="11718"/>
                  </a:lnTo>
                  <a:lnTo>
                    <a:pt x="12911" y="11718"/>
                  </a:lnTo>
                  <a:lnTo>
                    <a:pt x="12864" y="11703"/>
                  </a:lnTo>
                  <a:lnTo>
                    <a:pt x="12836" y="11764"/>
                  </a:lnTo>
                  <a:lnTo>
                    <a:pt x="12808" y="11811"/>
                  </a:lnTo>
                  <a:lnTo>
                    <a:pt x="12771" y="11795"/>
                  </a:lnTo>
                  <a:lnTo>
                    <a:pt x="12762" y="11803"/>
                  </a:lnTo>
                  <a:lnTo>
                    <a:pt x="12790" y="11888"/>
                  </a:lnTo>
                  <a:lnTo>
                    <a:pt x="12771" y="11980"/>
                  </a:lnTo>
                  <a:lnTo>
                    <a:pt x="12771" y="11995"/>
                  </a:lnTo>
                  <a:lnTo>
                    <a:pt x="12659" y="11988"/>
                  </a:lnTo>
                  <a:lnTo>
                    <a:pt x="12640" y="12026"/>
                  </a:lnTo>
                  <a:lnTo>
                    <a:pt x="12640" y="12072"/>
                  </a:lnTo>
                  <a:lnTo>
                    <a:pt x="12612" y="12026"/>
                  </a:lnTo>
                  <a:lnTo>
                    <a:pt x="12528" y="11934"/>
                  </a:lnTo>
                  <a:lnTo>
                    <a:pt x="12463" y="11895"/>
                  </a:lnTo>
                  <a:lnTo>
                    <a:pt x="12388" y="11865"/>
                  </a:lnTo>
                  <a:lnTo>
                    <a:pt x="12388" y="11841"/>
                  </a:lnTo>
                  <a:lnTo>
                    <a:pt x="12379" y="11826"/>
                  </a:lnTo>
                  <a:lnTo>
                    <a:pt x="12323" y="11826"/>
                  </a:lnTo>
                  <a:lnTo>
                    <a:pt x="12286" y="11803"/>
                  </a:lnTo>
                  <a:lnTo>
                    <a:pt x="12276" y="11772"/>
                  </a:lnTo>
                  <a:lnTo>
                    <a:pt x="12248" y="11764"/>
                  </a:lnTo>
                  <a:lnTo>
                    <a:pt x="12211" y="11741"/>
                  </a:lnTo>
                  <a:lnTo>
                    <a:pt x="12164" y="11734"/>
                  </a:lnTo>
                  <a:lnTo>
                    <a:pt x="12136" y="11687"/>
                  </a:lnTo>
                  <a:lnTo>
                    <a:pt x="12164" y="11657"/>
                  </a:lnTo>
                  <a:lnTo>
                    <a:pt x="12192" y="11618"/>
                  </a:lnTo>
                  <a:lnTo>
                    <a:pt x="12230" y="11610"/>
                  </a:lnTo>
                  <a:lnTo>
                    <a:pt x="12239" y="11580"/>
                  </a:lnTo>
                  <a:lnTo>
                    <a:pt x="12248" y="11526"/>
                  </a:lnTo>
                  <a:lnTo>
                    <a:pt x="12248" y="11472"/>
                  </a:lnTo>
                  <a:lnTo>
                    <a:pt x="12239" y="11441"/>
                  </a:lnTo>
                  <a:lnTo>
                    <a:pt x="12230" y="11395"/>
                  </a:lnTo>
                  <a:lnTo>
                    <a:pt x="12239" y="11333"/>
                  </a:lnTo>
                  <a:lnTo>
                    <a:pt x="12248" y="11279"/>
                  </a:lnTo>
                  <a:lnTo>
                    <a:pt x="12286" y="11226"/>
                  </a:lnTo>
                  <a:lnTo>
                    <a:pt x="12304" y="11249"/>
                  </a:lnTo>
                  <a:lnTo>
                    <a:pt x="12323" y="11310"/>
                  </a:lnTo>
                  <a:lnTo>
                    <a:pt x="12342" y="11372"/>
                  </a:lnTo>
                  <a:lnTo>
                    <a:pt x="12323" y="11426"/>
                  </a:lnTo>
                  <a:lnTo>
                    <a:pt x="12342" y="11595"/>
                  </a:lnTo>
                  <a:lnTo>
                    <a:pt x="12379" y="11649"/>
                  </a:lnTo>
                  <a:lnTo>
                    <a:pt x="12388" y="11610"/>
                  </a:lnTo>
                  <a:lnTo>
                    <a:pt x="12388" y="11533"/>
                  </a:lnTo>
                  <a:lnTo>
                    <a:pt x="12379" y="11487"/>
                  </a:lnTo>
                  <a:lnTo>
                    <a:pt x="12379" y="11426"/>
                  </a:lnTo>
                  <a:lnTo>
                    <a:pt x="12435" y="11364"/>
                  </a:lnTo>
                  <a:lnTo>
                    <a:pt x="12463" y="11349"/>
                  </a:lnTo>
                  <a:lnTo>
                    <a:pt x="12379" y="11310"/>
                  </a:lnTo>
                  <a:lnTo>
                    <a:pt x="12342" y="11272"/>
                  </a:lnTo>
                  <a:lnTo>
                    <a:pt x="12276" y="11195"/>
                  </a:lnTo>
                  <a:lnTo>
                    <a:pt x="12248" y="11133"/>
                  </a:lnTo>
                  <a:lnTo>
                    <a:pt x="12211" y="11164"/>
                  </a:lnTo>
                  <a:lnTo>
                    <a:pt x="12192" y="11241"/>
                  </a:lnTo>
                  <a:lnTo>
                    <a:pt x="12155" y="11279"/>
                  </a:lnTo>
                  <a:lnTo>
                    <a:pt x="12062" y="11410"/>
                  </a:lnTo>
                  <a:lnTo>
                    <a:pt x="12006" y="11456"/>
                  </a:lnTo>
                  <a:lnTo>
                    <a:pt x="11931" y="11487"/>
                  </a:lnTo>
                  <a:lnTo>
                    <a:pt x="11782" y="11464"/>
                  </a:lnTo>
                  <a:lnTo>
                    <a:pt x="11614" y="11426"/>
                  </a:lnTo>
                  <a:lnTo>
                    <a:pt x="11464" y="11341"/>
                  </a:lnTo>
                  <a:lnTo>
                    <a:pt x="11427" y="11310"/>
                  </a:lnTo>
                  <a:lnTo>
                    <a:pt x="11445" y="11279"/>
                  </a:lnTo>
                  <a:lnTo>
                    <a:pt x="11492" y="11256"/>
                  </a:lnTo>
                  <a:lnTo>
                    <a:pt x="11492" y="11226"/>
                  </a:lnTo>
                  <a:lnTo>
                    <a:pt x="11445" y="11187"/>
                  </a:lnTo>
                  <a:lnTo>
                    <a:pt x="11380" y="11210"/>
                  </a:lnTo>
                  <a:lnTo>
                    <a:pt x="11315" y="11249"/>
                  </a:lnTo>
                  <a:lnTo>
                    <a:pt x="11259" y="11249"/>
                  </a:lnTo>
                  <a:lnTo>
                    <a:pt x="11193" y="11226"/>
                  </a:lnTo>
                  <a:lnTo>
                    <a:pt x="11081" y="11195"/>
                  </a:lnTo>
                  <a:lnTo>
                    <a:pt x="11016" y="11187"/>
                  </a:lnTo>
                  <a:lnTo>
                    <a:pt x="10969" y="11133"/>
                  </a:lnTo>
                  <a:lnTo>
                    <a:pt x="10867" y="11118"/>
                  </a:lnTo>
                  <a:lnTo>
                    <a:pt x="10848" y="11149"/>
                  </a:lnTo>
                  <a:lnTo>
                    <a:pt x="10792" y="11118"/>
                  </a:lnTo>
                  <a:lnTo>
                    <a:pt x="10755" y="11102"/>
                  </a:lnTo>
                  <a:lnTo>
                    <a:pt x="10745" y="11164"/>
                  </a:lnTo>
                  <a:lnTo>
                    <a:pt x="10596" y="11179"/>
                  </a:lnTo>
                  <a:lnTo>
                    <a:pt x="10531" y="11179"/>
                  </a:lnTo>
                  <a:lnTo>
                    <a:pt x="10484" y="11179"/>
                  </a:lnTo>
                  <a:lnTo>
                    <a:pt x="10419" y="11195"/>
                  </a:lnTo>
                  <a:lnTo>
                    <a:pt x="10381" y="11218"/>
                  </a:lnTo>
                  <a:lnTo>
                    <a:pt x="10344" y="11218"/>
                  </a:lnTo>
                  <a:lnTo>
                    <a:pt x="10288" y="11187"/>
                  </a:lnTo>
                  <a:lnTo>
                    <a:pt x="10297" y="11156"/>
                  </a:lnTo>
                  <a:lnTo>
                    <a:pt x="10288" y="11125"/>
                  </a:lnTo>
                  <a:lnTo>
                    <a:pt x="10251" y="11056"/>
                  </a:lnTo>
                  <a:lnTo>
                    <a:pt x="10194" y="11025"/>
                  </a:lnTo>
                  <a:lnTo>
                    <a:pt x="10157" y="11025"/>
                  </a:lnTo>
                  <a:lnTo>
                    <a:pt x="10120" y="11002"/>
                  </a:lnTo>
                  <a:lnTo>
                    <a:pt x="10101" y="10995"/>
                  </a:lnTo>
                  <a:lnTo>
                    <a:pt x="10082" y="11025"/>
                  </a:lnTo>
                  <a:lnTo>
                    <a:pt x="10064" y="11002"/>
                  </a:lnTo>
                  <a:lnTo>
                    <a:pt x="10026" y="10948"/>
                  </a:lnTo>
                  <a:lnTo>
                    <a:pt x="9952" y="10902"/>
                  </a:lnTo>
                  <a:lnTo>
                    <a:pt x="9952" y="10825"/>
                  </a:lnTo>
                  <a:lnTo>
                    <a:pt x="9933" y="10764"/>
                  </a:lnTo>
                  <a:lnTo>
                    <a:pt x="9914" y="10733"/>
                  </a:lnTo>
                  <a:lnTo>
                    <a:pt x="9896" y="10733"/>
                  </a:lnTo>
                  <a:lnTo>
                    <a:pt x="9858" y="10733"/>
                  </a:lnTo>
                  <a:lnTo>
                    <a:pt x="9840" y="10764"/>
                  </a:lnTo>
                  <a:lnTo>
                    <a:pt x="9840" y="10810"/>
                  </a:lnTo>
                  <a:lnTo>
                    <a:pt x="9821" y="10841"/>
                  </a:lnTo>
                  <a:lnTo>
                    <a:pt x="9821" y="10879"/>
                  </a:lnTo>
                  <a:lnTo>
                    <a:pt x="9765" y="10887"/>
                  </a:lnTo>
                  <a:lnTo>
                    <a:pt x="9709" y="10848"/>
                  </a:lnTo>
                  <a:lnTo>
                    <a:pt x="9625" y="10748"/>
                  </a:lnTo>
                  <a:lnTo>
                    <a:pt x="9588" y="10702"/>
                  </a:lnTo>
                  <a:lnTo>
                    <a:pt x="9541" y="10687"/>
                  </a:lnTo>
                  <a:lnTo>
                    <a:pt x="9550" y="10671"/>
                  </a:lnTo>
                  <a:lnTo>
                    <a:pt x="9578" y="10625"/>
                  </a:lnTo>
                  <a:lnTo>
                    <a:pt x="9588" y="10571"/>
                  </a:lnTo>
                  <a:lnTo>
                    <a:pt x="9578" y="10548"/>
                  </a:lnTo>
                  <a:lnTo>
                    <a:pt x="9504" y="10563"/>
                  </a:lnTo>
                  <a:lnTo>
                    <a:pt x="9485" y="10540"/>
                  </a:lnTo>
                  <a:lnTo>
                    <a:pt x="9466" y="10533"/>
                  </a:lnTo>
                  <a:lnTo>
                    <a:pt x="9326" y="10571"/>
                  </a:lnTo>
                  <a:lnTo>
                    <a:pt x="9438" y="10417"/>
                  </a:lnTo>
                  <a:lnTo>
                    <a:pt x="9401" y="10394"/>
                  </a:lnTo>
                  <a:lnTo>
                    <a:pt x="9326" y="10448"/>
                  </a:lnTo>
                  <a:lnTo>
                    <a:pt x="9261" y="10517"/>
                  </a:lnTo>
                  <a:lnTo>
                    <a:pt x="9149" y="10502"/>
                  </a:lnTo>
                  <a:lnTo>
                    <a:pt x="9177" y="10479"/>
                  </a:lnTo>
                  <a:lnTo>
                    <a:pt x="9242" y="10456"/>
                  </a:lnTo>
                  <a:lnTo>
                    <a:pt x="9298" y="10417"/>
                  </a:lnTo>
                  <a:lnTo>
                    <a:pt x="9364" y="10379"/>
                  </a:lnTo>
                  <a:lnTo>
                    <a:pt x="9364" y="10325"/>
                  </a:lnTo>
                  <a:lnTo>
                    <a:pt x="9298" y="10332"/>
                  </a:lnTo>
                  <a:lnTo>
                    <a:pt x="9224" y="10386"/>
                  </a:lnTo>
                  <a:lnTo>
                    <a:pt x="9177" y="10363"/>
                  </a:lnTo>
                  <a:lnTo>
                    <a:pt x="9177" y="10294"/>
                  </a:lnTo>
                  <a:lnTo>
                    <a:pt x="9177" y="10263"/>
                  </a:lnTo>
                  <a:lnTo>
                    <a:pt x="9186" y="10225"/>
                  </a:lnTo>
                  <a:lnTo>
                    <a:pt x="9205" y="10148"/>
                  </a:lnTo>
                  <a:lnTo>
                    <a:pt x="9317" y="10132"/>
                  </a:lnTo>
                  <a:lnTo>
                    <a:pt x="9326" y="10086"/>
                  </a:lnTo>
                  <a:lnTo>
                    <a:pt x="9224" y="10086"/>
                  </a:lnTo>
                  <a:lnTo>
                    <a:pt x="9140" y="10140"/>
                  </a:lnTo>
                  <a:lnTo>
                    <a:pt x="9093" y="10232"/>
                  </a:lnTo>
                  <a:lnTo>
                    <a:pt x="9018" y="10255"/>
                  </a:lnTo>
                  <a:lnTo>
                    <a:pt x="8962" y="10232"/>
                  </a:lnTo>
                  <a:lnTo>
                    <a:pt x="8916" y="10255"/>
                  </a:lnTo>
                  <a:lnTo>
                    <a:pt x="8841" y="10255"/>
                  </a:lnTo>
                  <a:lnTo>
                    <a:pt x="8775" y="10255"/>
                  </a:lnTo>
                  <a:lnTo>
                    <a:pt x="8775" y="10178"/>
                  </a:lnTo>
                  <a:lnTo>
                    <a:pt x="8738" y="10055"/>
                  </a:lnTo>
                  <a:lnTo>
                    <a:pt x="8729" y="10148"/>
                  </a:lnTo>
                  <a:lnTo>
                    <a:pt x="8729" y="10294"/>
                  </a:lnTo>
                  <a:lnTo>
                    <a:pt x="8701" y="10332"/>
                  </a:lnTo>
                  <a:lnTo>
                    <a:pt x="8626" y="10332"/>
                  </a:lnTo>
                  <a:lnTo>
                    <a:pt x="8589" y="10294"/>
                  </a:lnTo>
                  <a:lnTo>
                    <a:pt x="8617" y="10202"/>
                  </a:lnTo>
                  <a:lnTo>
                    <a:pt x="8691" y="10055"/>
                  </a:lnTo>
                  <a:lnTo>
                    <a:pt x="8691" y="9963"/>
                  </a:lnTo>
                  <a:lnTo>
                    <a:pt x="8607" y="10055"/>
                  </a:lnTo>
                  <a:lnTo>
                    <a:pt x="8570" y="10163"/>
                  </a:lnTo>
                  <a:lnTo>
                    <a:pt x="8542" y="10171"/>
                  </a:lnTo>
                  <a:lnTo>
                    <a:pt x="8533" y="10132"/>
                  </a:lnTo>
                  <a:lnTo>
                    <a:pt x="8533" y="10109"/>
                  </a:lnTo>
                  <a:lnTo>
                    <a:pt x="8514" y="10101"/>
                  </a:lnTo>
                  <a:lnTo>
                    <a:pt x="8477" y="10117"/>
                  </a:lnTo>
                  <a:lnTo>
                    <a:pt x="8402" y="10225"/>
                  </a:lnTo>
                  <a:lnTo>
                    <a:pt x="8467" y="10232"/>
                  </a:lnTo>
                  <a:lnTo>
                    <a:pt x="8495" y="10240"/>
                  </a:lnTo>
                  <a:lnTo>
                    <a:pt x="8439" y="10332"/>
                  </a:lnTo>
                  <a:lnTo>
                    <a:pt x="8355" y="10363"/>
                  </a:lnTo>
                  <a:lnTo>
                    <a:pt x="8327" y="10425"/>
                  </a:lnTo>
                  <a:lnTo>
                    <a:pt x="8355" y="10440"/>
                  </a:lnTo>
                  <a:lnTo>
                    <a:pt x="8355" y="10502"/>
                  </a:lnTo>
                  <a:lnTo>
                    <a:pt x="8430" y="10479"/>
                  </a:lnTo>
                  <a:lnTo>
                    <a:pt x="8430" y="10533"/>
                  </a:lnTo>
                  <a:lnTo>
                    <a:pt x="8477" y="10486"/>
                  </a:lnTo>
                  <a:lnTo>
                    <a:pt x="8495" y="10486"/>
                  </a:lnTo>
                  <a:lnTo>
                    <a:pt x="8495" y="10571"/>
                  </a:lnTo>
                  <a:lnTo>
                    <a:pt x="8421" y="10633"/>
                  </a:lnTo>
                  <a:lnTo>
                    <a:pt x="8327" y="10663"/>
                  </a:lnTo>
                  <a:lnTo>
                    <a:pt x="8346" y="10733"/>
                  </a:lnTo>
                  <a:lnTo>
                    <a:pt x="8430" y="10702"/>
                  </a:lnTo>
                  <a:lnTo>
                    <a:pt x="8477" y="10702"/>
                  </a:lnTo>
                  <a:lnTo>
                    <a:pt x="8551" y="10625"/>
                  </a:lnTo>
                  <a:lnTo>
                    <a:pt x="8589" y="10687"/>
                  </a:lnTo>
                  <a:lnTo>
                    <a:pt x="8589" y="10733"/>
                  </a:lnTo>
                  <a:lnTo>
                    <a:pt x="8570" y="10779"/>
                  </a:lnTo>
                  <a:lnTo>
                    <a:pt x="8533" y="10787"/>
                  </a:lnTo>
                  <a:lnTo>
                    <a:pt x="8514" y="10817"/>
                  </a:lnTo>
                  <a:lnTo>
                    <a:pt x="8467" y="10871"/>
                  </a:lnTo>
                  <a:lnTo>
                    <a:pt x="8430" y="10948"/>
                  </a:lnTo>
                  <a:lnTo>
                    <a:pt x="8458" y="10948"/>
                  </a:lnTo>
                  <a:lnTo>
                    <a:pt x="8495" y="10941"/>
                  </a:lnTo>
                  <a:lnTo>
                    <a:pt x="8505" y="10971"/>
                  </a:lnTo>
                  <a:lnTo>
                    <a:pt x="8533" y="10979"/>
                  </a:lnTo>
                  <a:lnTo>
                    <a:pt x="8495" y="11056"/>
                  </a:lnTo>
                  <a:lnTo>
                    <a:pt x="8439" y="11087"/>
                  </a:lnTo>
                  <a:lnTo>
                    <a:pt x="8402" y="11072"/>
                  </a:lnTo>
                  <a:lnTo>
                    <a:pt x="8393" y="11149"/>
                  </a:lnTo>
                  <a:lnTo>
                    <a:pt x="8383" y="11195"/>
                  </a:lnTo>
                  <a:lnTo>
                    <a:pt x="8327" y="11210"/>
                  </a:lnTo>
                  <a:lnTo>
                    <a:pt x="8271" y="11256"/>
                  </a:lnTo>
                  <a:lnTo>
                    <a:pt x="8206" y="11249"/>
                  </a:lnTo>
                  <a:lnTo>
                    <a:pt x="8141" y="11249"/>
                  </a:lnTo>
                  <a:lnTo>
                    <a:pt x="8094" y="11210"/>
                  </a:lnTo>
                  <a:lnTo>
                    <a:pt x="8057" y="11210"/>
                  </a:lnTo>
                  <a:lnTo>
                    <a:pt x="8019" y="11226"/>
                  </a:lnTo>
                  <a:lnTo>
                    <a:pt x="7991" y="11118"/>
                  </a:lnTo>
                  <a:lnTo>
                    <a:pt x="7991" y="11210"/>
                  </a:lnTo>
                  <a:lnTo>
                    <a:pt x="7945" y="11256"/>
                  </a:lnTo>
                  <a:lnTo>
                    <a:pt x="7945" y="11372"/>
                  </a:lnTo>
                  <a:lnTo>
                    <a:pt x="7917" y="11503"/>
                  </a:lnTo>
                  <a:lnTo>
                    <a:pt x="7898" y="11395"/>
                  </a:lnTo>
                  <a:lnTo>
                    <a:pt x="7870" y="11256"/>
                  </a:lnTo>
                  <a:lnTo>
                    <a:pt x="7842" y="11318"/>
                  </a:lnTo>
                  <a:lnTo>
                    <a:pt x="7842" y="11349"/>
                  </a:lnTo>
                  <a:lnTo>
                    <a:pt x="7861" y="11441"/>
                  </a:lnTo>
                  <a:lnTo>
                    <a:pt x="7823" y="11518"/>
                  </a:lnTo>
                  <a:lnTo>
                    <a:pt x="7786" y="11487"/>
                  </a:lnTo>
                  <a:lnTo>
                    <a:pt x="7711" y="11533"/>
                  </a:lnTo>
                  <a:lnTo>
                    <a:pt x="7683" y="11549"/>
                  </a:lnTo>
                  <a:lnTo>
                    <a:pt x="7683" y="11649"/>
                  </a:lnTo>
                  <a:lnTo>
                    <a:pt x="7618" y="11749"/>
                  </a:lnTo>
                  <a:lnTo>
                    <a:pt x="7581" y="11841"/>
                  </a:lnTo>
                  <a:lnTo>
                    <a:pt x="7609" y="11734"/>
                  </a:lnTo>
                  <a:lnTo>
                    <a:pt x="7609" y="11626"/>
                  </a:lnTo>
                  <a:lnTo>
                    <a:pt x="7543" y="11672"/>
                  </a:lnTo>
                  <a:lnTo>
                    <a:pt x="7506" y="11672"/>
                  </a:lnTo>
                  <a:lnTo>
                    <a:pt x="7431" y="11772"/>
                  </a:lnTo>
                  <a:lnTo>
                    <a:pt x="7384" y="11872"/>
                  </a:lnTo>
                  <a:lnTo>
                    <a:pt x="7347" y="11934"/>
                  </a:lnTo>
                  <a:lnTo>
                    <a:pt x="7310" y="11888"/>
                  </a:lnTo>
                  <a:lnTo>
                    <a:pt x="7244" y="11865"/>
                  </a:lnTo>
                  <a:lnTo>
                    <a:pt x="7235" y="11872"/>
                  </a:lnTo>
                  <a:lnTo>
                    <a:pt x="7235" y="11980"/>
                  </a:lnTo>
                  <a:lnTo>
                    <a:pt x="7170" y="11965"/>
                  </a:lnTo>
                  <a:lnTo>
                    <a:pt x="7114" y="11980"/>
                  </a:lnTo>
                  <a:lnTo>
                    <a:pt x="7020" y="12019"/>
                  </a:lnTo>
                  <a:lnTo>
                    <a:pt x="6983" y="11980"/>
                  </a:lnTo>
                  <a:lnTo>
                    <a:pt x="6927" y="11949"/>
                  </a:lnTo>
                  <a:lnTo>
                    <a:pt x="6927" y="11872"/>
                  </a:lnTo>
                  <a:lnTo>
                    <a:pt x="6974" y="11857"/>
                  </a:lnTo>
                  <a:lnTo>
                    <a:pt x="6964" y="11795"/>
                  </a:lnTo>
                  <a:lnTo>
                    <a:pt x="7002" y="11734"/>
                  </a:lnTo>
                  <a:lnTo>
                    <a:pt x="7039" y="11795"/>
                  </a:lnTo>
                  <a:lnTo>
                    <a:pt x="7048" y="11741"/>
                  </a:lnTo>
                  <a:lnTo>
                    <a:pt x="7076" y="11718"/>
                  </a:lnTo>
                  <a:lnTo>
                    <a:pt x="7095" y="11711"/>
                  </a:lnTo>
                  <a:lnTo>
                    <a:pt x="7132" y="11741"/>
                  </a:lnTo>
                  <a:lnTo>
                    <a:pt x="7188" y="11749"/>
                  </a:lnTo>
                  <a:lnTo>
                    <a:pt x="7151" y="11711"/>
                  </a:lnTo>
                  <a:lnTo>
                    <a:pt x="7160" y="11672"/>
                  </a:lnTo>
                  <a:lnTo>
                    <a:pt x="7207" y="11672"/>
                  </a:lnTo>
                  <a:lnTo>
                    <a:pt x="7263" y="11618"/>
                  </a:lnTo>
                  <a:lnTo>
                    <a:pt x="7300" y="11549"/>
                  </a:lnTo>
                  <a:lnTo>
                    <a:pt x="7338" y="11433"/>
                  </a:lnTo>
                  <a:lnTo>
                    <a:pt x="7300" y="11426"/>
                  </a:lnTo>
                  <a:lnTo>
                    <a:pt x="7226" y="11495"/>
                  </a:lnTo>
                  <a:lnTo>
                    <a:pt x="7132" y="11557"/>
                  </a:lnTo>
                  <a:lnTo>
                    <a:pt x="7095" y="11580"/>
                  </a:lnTo>
                  <a:lnTo>
                    <a:pt x="7048" y="11557"/>
                  </a:lnTo>
                  <a:lnTo>
                    <a:pt x="7002" y="11518"/>
                  </a:lnTo>
                  <a:lnTo>
                    <a:pt x="6964" y="11456"/>
                  </a:lnTo>
                  <a:lnTo>
                    <a:pt x="6974" y="11364"/>
                  </a:lnTo>
                  <a:lnTo>
                    <a:pt x="7020" y="11272"/>
                  </a:lnTo>
                  <a:lnTo>
                    <a:pt x="7039" y="11210"/>
                  </a:lnTo>
                  <a:lnTo>
                    <a:pt x="7076" y="11102"/>
                  </a:lnTo>
                  <a:lnTo>
                    <a:pt x="7132" y="11025"/>
                  </a:lnTo>
                  <a:lnTo>
                    <a:pt x="7170" y="10941"/>
                  </a:lnTo>
                  <a:lnTo>
                    <a:pt x="7188" y="10787"/>
                  </a:lnTo>
                  <a:lnTo>
                    <a:pt x="7188" y="10656"/>
                  </a:lnTo>
                  <a:lnTo>
                    <a:pt x="7160" y="10540"/>
                  </a:lnTo>
                  <a:lnTo>
                    <a:pt x="7198" y="10471"/>
                  </a:lnTo>
                  <a:lnTo>
                    <a:pt x="7207" y="10456"/>
                  </a:lnTo>
                  <a:lnTo>
                    <a:pt x="7412" y="10348"/>
                  </a:lnTo>
                  <a:lnTo>
                    <a:pt x="7487" y="10271"/>
                  </a:lnTo>
                  <a:lnTo>
                    <a:pt x="7534" y="10232"/>
                  </a:lnTo>
                  <a:lnTo>
                    <a:pt x="7599" y="10209"/>
                  </a:lnTo>
                  <a:lnTo>
                    <a:pt x="7646" y="10317"/>
                  </a:lnTo>
                  <a:lnTo>
                    <a:pt x="7693" y="10332"/>
                  </a:lnTo>
                  <a:lnTo>
                    <a:pt x="7767" y="10294"/>
                  </a:lnTo>
                  <a:lnTo>
                    <a:pt x="7833" y="10271"/>
                  </a:lnTo>
                  <a:lnTo>
                    <a:pt x="8122" y="10332"/>
                  </a:lnTo>
                  <a:lnTo>
                    <a:pt x="8169" y="10332"/>
                  </a:lnTo>
                  <a:lnTo>
                    <a:pt x="8141" y="10302"/>
                  </a:lnTo>
                  <a:lnTo>
                    <a:pt x="8057" y="10271"/>
                  </a:lnTo>
                  <a:lnTo>
                    <a:pt x="8010" y="10240"/>
                  </a:lnTo>
                  <a:lnTo>
                    <a:pt x="7917" y="10202"/>
                  </a:lnTo>
                  <a:lnTo>
                    <a:pt x="7842" y="10194"/>
                  </a:lnTo>
                  <a:lnTo>
                    <a:pt x="7805" y="10178"/>
                  </a:lnTo>
                  <a:lnTo>
                    <a:pt x="7749" y="10117"/>
                  </a:lnTo>
                  <a:lnTo>
                    <a:pt x="7730" y="10040"/>
                  </a:lnTo>
                  <a:lnTo>
                    <a:pt x="7786" y="10009"/>
                  </a:lnTo>
                  <a:lnTo>
                    <a:pt x="7805" y="9978"/>
                  </a:lnTo>
                  <a:lnTo>
                    <a:pt x="7842" y="9894"/>
                  </a:lnTo>
                  <a:lnTo>
                    <a:pt x="7917" y="9832"/>
                  </a:lnTo>
                  <a:lnTo>
                    <a:pt x="7982" y="9801"/>
                  </a:lnTo>
                  <a:lnTo>
                    <a:pt x="8047" y="9709"/>
                  </a:lnTo>
                  <a:lnTo>
                    <a:pt x="7973" y="9716"/>
                  </a:lnTo>
                  <a:lnTo>
                    <a:pt x="7861" y="9793"/>
                  </a:lnTo>
                  <a:lnTo>
                    <a:pt x="7711" y="9963"/>
                  </a:lnTo>
                  <a:lnTo>
                    <a:pt x="7637" y="9986"/>
                  </a:lnTo>
                  <a:lnTo>
                    <a:pt x="7543" y="9986"/>
                  </a:lnTo>
                  <a:lnTo>
                    <a:pt x="7496" y="9932"/>
                  </a:lnTo>
                  <a:lnTo>
                    <a:pt x="7506" y="9832"/>
                  </a:lnTo>
                  <a:lnTo>
                    <a:pt x="7534" y="9709"/>
                  </a:lnTo>
                  <a:lnTo>
                    <a:pt x="7618" y="9524"/>
                  </a:lnTo>
                  <a:lnTo>
                    <a:pt x="7674" y="9408"/>
                  </a:lnTo>
                  <a:lnTo>
                    <a:pt x="7674" y="9278"/>
                  </a:lnTo>
                  <a:lnTo>
                    <a:pt x="7693" y="9147"/>
                  </a:lnTo>
                  <a:lnTo>
                    <a:pt x="7711" y="9054"/>
                  </a:lnTo>
                  <a:lnTo>
                    <a:pt x="7693" y="8977"/>
                  </a:lnTo>
                  <a:lnTo>
                    <a:pt x="7655" y="8962"/>
                  </a:lnTo>
                  <a:lnTo>
                    <a:pt x="7637" y="9054"/>
                  </a:lnTo>
                  <a:lnTo>
                    <a:pt x="7637" y="9131"/>
                  </a:lnTo>
                  <a:lnTo>
                    <a:pt x="7618" y="9208"/>
                  </a:lnTo>
                  <a:lnTo>
                    <a:pt x="7581" y="9316"/>
                  </a:lnTo>
                  <a:lnTo>
                    <a:pt x="7562" y="9424"/>
                  </a:lnTo>
                  <a:lnTo>
                    <a:pt x="7525" y="9524"/>
                  </a:lnTo>
                  <a:lnTo>
                    <a:pt x="7468" y="9616"/>
                  </a:lnTo>
                  <a:lnTo>
                    <a:pt x="7450" y="9686"/>
                  </a:lnTo>
                  <a:lnTo>
                    <a:pt x="7431" y="9801"/>
                  </a:lnTo>
                  <a:lnTo>
                    <a:pt x="7450" y="9870"/>
                  </a:lnTo>
                  <a:lnTo>
                    <a:pt x="7431" y="9932"/>
                  </a:lnTo>
                  <a:lnTo>
                    <a:pt x="7356" y="10040"/>
                  </a:lnTo>
                  <a:lnTo>
                    <a:pt x="7310" y="10086"/>
                  </a:lnTo>
                  <a:lnTo>
                    <a:pt x="7244" y="10148"/>
                  </a:lnTo>
                  <a:lnTo>
                    <a:pt x="7160" y="10202"/>
                  </a:lnTo>
                  <a:lnTo>
                    <a:pt x="6983" y="10302"/>
                  </a:lnTo>
                  <a:lnTo>
                    <a:pt x="6974" y="10425"/>
                  </a:lnTo>
                  <a:lnTo>
                    <a:pt x="6871" y="10563"/>
                  </a:lnTo>
                  <a:lnTo>
                    <a:pt x="6834" y="10610"/>
                  </a:lnTo>
                  <a:lnTo>
                    <a:pt x="6824" y="10633"/>
                  </a:lnTo>
                  <a:lnTo>
                    <a:pt x="6778" y="10817"/>
                  </a:lnTo>
                  <a:lnTo>
                    <a:pt x="6740" y="10871"/>
                  </a:lnTo>
                  <a:lnTo>
                    <a:pt x="6675" y="10918"/>
                  </a:lnTo>
                  <a:lnTo>
                    <a:pt x="6638" y="10979"/>
                  </a:lnTo>
                  <a:lnTo>
                    <a:pt x="6535" y="10971"/>
                  </a:lnTo>
                  <a:lnTo>
                    <a:pt x="6479" y="10910"/>
                  </a:lnTo>
                  <a:lnTo>
                    <a:pt x="6423" y="10918"/>
                  </a:lnTo>
                  <a:lnTo>
                    <a:pt x="6488" y="10979"/>
                  </a:lnTo>
                  <a:lnTo>
                    <a:pt x="6554" y="11033"/>
                  </a:lnTo>
                  <a:lnTo>
                    <a:pt x="6591" y="11087"/>
                  </a:lnTo>
                  <a:lnTo>
                    <a:pt x="6610" y="11133"/>
                  </a:lnTo>
                  <a:lnTo>
                    <a:pt x="6600" y="11195"/>
                  </a:lnTo>
                  <a:lnTo>
                    <a:pt x="6572" y="11256"/>
                  </a:lnTo>
                  <a:lnTo>
                    <a:pt x="6535" y="11310"/>
                  </a:lnTo>
                  <a:lnTo>
                    <a:pt x="6414" y="11318"/>
                  </a:lnTo>
                  <a:lnTo>
                    <a:pt x="6367" y="11349"/>
                  </a:lnTo>
                  <a:lnTo>
                    <a:pt x="6442" y="11379"/>
                  </a:lnTo>
                  <a:lnTo>
                    <a:pt x="6442" y="11456"/>
                  </a:lnTo>
                  <a:lnTo>
                    <a:pt x="6386" y="11503"/>
                  </a:lnTo>
                  <a:lnTo>
                    <a:pt x="6311" y="11518"/>
                  </a:lnTo>
                  <a:lnTo>
                    <a:pt x="6311" y="11433"/>
                  </a:lnTo>
                  <a:lnTo>
                    <a:pt x="6255" y="11456"/>
                  </a:lnTo>
                  <a:lnTo>
                    <a:pt x="6236" y="11526"/>
                  </a:lnTo>
                  <a:lnTo>
                    <a:pt x="6190" y="11503"/>
                  </a:lnTo>
                  <a:lnTo>
                    <a:pt x="6199" y="11580"/>
                  </a:lnTo>
                  <a:lnTo>
                    <a:pt x="6199" y="11649"/>
                  </a:lnTo>
                  <a:lnTo>
                    <a:pt x="6152" y="11680"/>
                  </a:lnTo>
                  <a:lnTo>
                    <a:pt x="6152" y="11741"/>
                  </a:lnTo>
                  <a:lnTo>
                    <a:pt x="6105" y="11795"/>
                  </a:lnTo>
                  <a:lnTo>
                    <a:pt x="6003" y="11811"/>
                  </a:lnTo>
                  <a:lnTo>
                    <a:pt x="6003" y="11857"/>
                  </a:lnTo>
                  <a:lnTo>
                    <a:pt x="5956" y="12080"/>
                  </a:lnTo>
                  <a:lnTo>
                    <a:pt x="5928" y="12142"/>
                  </a:lnTo>
                  <a:lnTo>
                    <a:pt x="5965" y="12173"/>
                  </a:lnTo>
                  <a:lnTo>
                    <a:pt x="6077" y="12119"/>
                  </a:lnTo>
                  <a:lnTo>
                    <a:pt x="6152" y="12149"/>
                  </a:lnTo>
                  <a:lnTo>
                    <a:pt x="6162" y="12203"/>
                  </a:lnTo>
                  <a:lnTo>
                    <a:pt x="6274" y="12265"/>
                  </a:lnTo>
                  <a:lnTo>
                    <a:pt x="6302" y="12303"/>
                  </a:lnTo>
                  <a:lnTo>
                    <a:pt x="6302" y="12365"/>
                  </a:lnTo>
                  <a:lnTo>
                    <a:pt x="6292" y="12442"/>
                  </a:lnTo>
                  <a:lnTo>
                    <a:pt x="6274" y="12480"/>
                  </a:lnTo>
                  <a:lnTo>
                    <a:pt x="6236" y="12511"/>
                  </a:lnTo>
                  <a:lnTo>
                    <a:pt x="6218" y="12534"/>
                  </a:lnTo>
                  <a:lnTo>
                    <a:pt x="6105" y="12573"/>
                  </a:lnTo>
                  <a:lnTo>
                    <a:pt x="6068" y="12627"/>
                  </a:lnTo>
                  <a:lnTo>
                    <a:pt x="6049" y="12665"/>
                  </a:lnTo>
                  <a:lnTo>
                    <a:pt x="6003" y="12673"/>
                  </a:lnTo>
                  <a:lnTo>
                    <a:pt x="6003" y="12727"/>
                  </a:lnTo>
                  <a:lnTo>
                    <a:pt x="6012" y="12781"/>
                  </a:lnTo>
                  <a:lnTo>
                    <a:pt x="6012" y="12812"/>
                  </a:lnTo>
                  <a:lnTo>
                    <a:pt x="5937" y="12850"/>
                  </a:lnTo>
                  <a:lnTo>
                    <a:pt x="5965" y="12889"/>
                  </a:lnTo>
                  <a:lnTo>
                    <a:pt x="5993" y="12904"/>
                  </a:lnTo>
                  <a:lnTo>
                    <a:pt x="5975" y="12966"/>
                  </a:lnTo>
                  <a:lnTo>
                    <a:pt x="5975" y="12996"/>
                  </a:lnTo>
                  <a:lnTo>
                    <a:pt x="5891" y="13058"/>
                  </a:lnTo>
                  <a:lnTo>
                    <a:pt x="5853" y="13027"/>
                  </a:lnTo>
                  <a:lnTo>
                    <a:pt x="5816" y="13073"/>
                  </a:lnTo>
                  <a:lnTo>
                    <a:pt x="5788" y="13120"/>
                  </a:lnTo>
                  <a:lnTo>
                    <a:pt x="5741" y="13127"/>
                  </a:lnTo>
                  <a:lnTo>
                    <a:pt x="5732" y="13135"/>
                  </a:lnTo>
                  <a:lnTo>
                    <a:pt x="5695" y="13135"/>
                  </a:lnTo>
                  <a:lnTo>
                    <a:pt x="5592" y="13181"/>
                  </a:lnTo>
                  <a:lnTo>
                    <a:pt x="5583" y="13243"/>
                  </a:lnTo>
                  <a:lnTo>
                    <a:pt x="5545" y="13289"/>
                  </a:lnTo>
                  <a:lnTo>
                    <a:pt x="5508" y="13343"/>
                  </a:lnTo>
                  <a:lnTo>
                    <a:pt x="5471" y="13343"/>
                  </a:lnTo>
                  <a:lnTo>
                    <a:pt x="5443" y="13404"/>
                  </a:lnTo>
                  <a:lnTo>
                    <a:pt x="5433" y="13458"/>
                  </a:lnTo>
                  <a:lnTo>
                    <a:pt x="5359" y="13412"/>
                  </a:lnTo>
                  <a:lnTo>
                    <a:pt x="5303" y="13404"/>
                  </a:lnTo>
                  <a:lnTo>
                    <a:pt x="5293" y="13497"/>
                  </a:lnTo>
                  <a:lnTo>
                    <a:pt x="5284" y="13551"/>
                  </a:lnTo>
                  <a:lnTo>
                    <a:pt x="5265" y="13589"/>
                  </a:lnTo>
                  <a:lnTo>
                    <a:pt x="5191" y="13597"/>
                  </a:lnTo>
                  <a:lnTo>
                    <a:pt x="5172" y="13589"/>
                  </a:lnTo>
                  <a:lnTo>
                    <a:pt x="5135" y="13712"/>
                  </a:lnTo>
                  <a:lnTo>
                    <a:pt x="5107" y="13674"/>
                  </a:lnTo>
                  <a:lnTo>
                    <a:pt x="4995" y="13774"/>
                  </a:lnTo>
                  <a:lnTo>
                    <a:pt x="4985" y="13797"/>
                  </a:lnTo>
                  <a:lnTo>
                    <a:pt x="4948" y="13843"/>
                  </a:lnTo>
                  <a:lnTo>
                    <a:pt x="4957" y="13874"/>
                  </a:lnTo>
                  <a:lnTo>
                    <a:pt x="5004" y="13874"/>
                  </a:lnTo>
                  <a:lnTo>
                    <a:pt x="5004" y="13959"/>
                  </a:lnTo>
                  <a:lnTo>
                    <a:pt x="5004" y="13997"/>
                  </a:lnTo>
                  <a:lnTo>
                    <a:pt x="4967" y="14082"/>
                  </a:lnTo>
                  <a:lnTo>
                    <a:pt x="4920" y="14136"/>
                  </a:lnTo>
                  <a:lnTo>
                    <a:pt x="4892" y="14167"/>
                  </a:lnTo>
                  <a:lnTo>
                    <a:pt x="4855" y="14136"/>
                  </a:lnTo>
                  <a:lnTo>
                    <a:pt x="4845" y="14182"/>
                  </a:lnTo>
                  <a:lnTo>
                    <a:pt x="4836" y="14205"/>
                  </a:lnTo>
                  <a:lnTo>
                    <a:pt x="4799" y="14182"/>
                  </a:lnTo>
                  <a:lnTo>
                    <a:pt x="4780" y="14236"/>
                  </a:lnTo>
                  <a:lnTo>
                    <a:pt x="4668" y="14351"/>
                  </a:lnTo>
                  <a:lnTo>
                    <a:pt x="4630" y="14351"/>
                  </a:lnTo>
                  <a:lnTo>
                    <a:pt x="4584" y="14305"/>
                  </a:lnTo>
                  <a:lnTo>
                    <a:pt x="4537" y="14336"/>
                  </a:lnTo>
                  <a:lnTo>
                    <a:pt x="4518" y="14398"/>
                  </a:lnTo>
                  <a:lnTo>
                    <a:pt x="4537" y="14521"/>
                  </a:lnTo>
                  <a:lnTo>
                    <a:pt x="4462" y="14521"/>
                  </a:lnTo>
                  <a:lnTo>
                    <a:pt x="4425" y="14482"/>
                  </a:lnTo>
                  <a:lnTo>
                    <a:pt x="4397" y="14490"/>
                  </a:lnTo>
                  <a:lnTo>
                    <a:pt x="4322" y="14552"/>
                  </a:lnTo>
                  <a:lnTo>
                    <a:pt x="4294" y="14598"/>
                  </a:lnTo>
                  <a:lnTo>
                    <a:pt x="4369" y="14582"/>
                  </a:lnTo>
                  <a:lnTo>
                    <a:pt x="4388" y="14598"/>
                  </a:lnTo>
                  <a:lnTo>
                    <a:pt x="4360" y="14667"/>
                  </a:lnTo>
                  <a:lnTo>
                    <a:pt x="4257" y="14667"/>
                  </a:lnTo>
                  <a:lnTo>
                    <a:pt x="4220" y="14675"/>
                  </a:lnTo>
                  <a:lnTo>
                    <a:pt x="4145" y="14706"/>
                  </a:lnTo>
                  <a:lnTo>
                    <a:pt x="4089" y="14767"/>
                  </a:lnTo>
                  <a:lnTo>
                    <a:pt x="4024" y="14852"/>
                  </a:lnTo>
                  <a:lnTo>
                    <a:pt x="3949" y="14844"/>
                  </a:lnTo>
                  <a:lnTo>
                    <a:pt x="3912" y="14767"/>
                  </a:lnTo>
                  <a:lnTo>
                    <a:pt x="3884" y="14667"/>
                  </a:lnTo>
                  <a:lnTo>
                    <a:pt x="3837" y="14659"/>
                  </a:lnTo>
                  <a:lnTo>
                    <a:pt x="3865" y="14759"/>
                  </a:lnTo>
                  <a:lnTo>
                    <a:pt x="3902" y="14844"/>
                  </a:lnTo>
                  <a:lnTo>
                    <a:pt x="3977" y="14906"/>
                  </a:lnTo>
                  <a:lnTo>
                    <a:pt x="4033" y="14937"/>
                  </a:lnTo>
                  <a:lnTo>
                    <a:pt x="4033" y="14998"/>
                  </a:lnTo>
                  <a:lnTo>
                    <a:pt x="4052" y="15098"/>
                  </a:lnTo>
                  <a:lnTo>
                    <a:pt x="4024" y="15137"/>
                  </a:lnTo>
                  <a:lnTo>
                    <a:pt x="3977" y="15137"/>
                  </a:lnTo>
                  <a:lnTo>
                    <a:pt x="3921" y="15198"/>
                  </a:lnTo>
                  <a:lnTo>
                    <a:pt x="3884" y="15229"/>
                  </a:lnTo>
                  <a:lnTo>
                    <a:pt x="3809" y="15245"/>
                  </a:lnTo>
                  <a:lnTo>
                    <a:pt x="3753" y="15260"/>
                  </a:lnTo>
                  <a:lnTo>
                    <a:pt x="3716" y="15260"/>
                  </a:lnTo>
                  <a:lnTo>
                    <a:pt x="3688" y="15245"/>
                  </a:lnTo>
                  <a:lnTo>
                    <a:pt x="3688" y="15252"/>
                  </a:lnTo>
                  <a:lnTo>
                    <a:pt x="3688" y="15306"/>
                  </a:lnTo>
                  <a:lnTo>
                    <a:pt x="3660" y="15383"/>
                  </a:lnTo>
                  <a:lnTo>
                    <a:pt x="3622" y="15506"/>
                  </a:lnTo>
                  <a:lnTo>
                    <a:pt x="3604" y="15568"/>
                  </a:lnTo>
                  <a:lnTo>
                    <a:pt x="3585" y="15560"/>
                  </a:lnTo>
                  <a:lnTo>
                    <a:pt x="3604" y="15475"/>
                  </a:lnTo>
                  <a:lnTo>
                    <a:pt x="3604" y="15368"/>
                  </a:lnTo>
                  <a:lnTo>
                    <a:pt x="3585" y="15306"/>
                  </a:lnTo>
                  <a:lnTo>
                    <a:pt x="3529" y="15306"/>
                  </a:lnTo>
                  <a:lnTo>
                    <a:pt x="3501" y="15352"/>
                  </a:lnTo>
                  <a:lnTo>
                    <a:pt x="3464" y="15352"/>
                  </a:lnTo>
                  <a:lnTo>
                    <a:pt x="3426" y="15383"/>
                  </a:lnTo>
                  <a:lnTo>
                    <a:pt x="3389" y="15437"/>
                  </a:lnTo>
                  <a:lnTo>
                    <a:pt x="3314" y="15460"/>
                  </a:lnTo>
                  <a:lnTo>
                    <a:pt x="3286" y="15491"/>
                  </a:lnTo>
                  <a:lnTo>
                    <a:pt x="3277" y="15522"/>
                  </a:lnTo>
                  <a:lnTo>
                    <a:pt x="3239" y="15599"/>
                  </a:lnTo>
                  <a:lnTo>
                    <a:pt x="3211" y="15583"/>
                  </a:lnTo>
                  <a:lnTo>
                    <a:pt x="3193" y="15537"/>
                  </a:lnTo>
                  <a:lnTo>
                    <a:pt x="3165" y="15583"/>
                  </a:lnTo>
                  <a:lnTo>
                    <a:pt x="3155" y="15599"/>
                  </a:lnTo>
                  <a:lnTo>
                    <a:pt x="3155" y="15660"/>
                  </a:lnTo>
                  <a:lnTo>
                    <a:pt x="3137" y="15660"/>
                  </a:lnTo>
                  <a:lnTo>
                    <a:pt x="3043" y="15629"/>
                  </a:lnTo>
                  <a:lnTo>
                    <a:pt x="2987" y="15691"/>
                  </a:lnTo>
                  <a:lnTo>
                    <a:pt x="2931" y="15722"/>
                  </a:lnTo>
                  <a:lnTo>
                    <a:pt x="2875" y="15737"/>
                  </a:lnTo>
                  <a:lnTo>
                    <a:pt x="2829" y="15753"/>
                  </a:lnTo>
                  <a:lnTo>
                    <a:pt x="2801" y="15706"/>
                  </a:lnTo>
                  <a:lnTo>
                    <a:pt x="2857" y="15614"/>
                  </a:lnTo>
                  <a:lnTo>
                    <a:pt x="2838" y="15506"/>
                  </a:lnTo>
                  <a:lnTo>
                    <a:pt x="2791" y="15506"/>
                  </a:lnTo>
                  <a:lnTo>
                    <a:pt x="2745" y="15568"/>
                  </a:lnTo>
                  <a:lnTo>
                    <a:pt x="2717" y="15629"/>
                  </a:lnTo>
                  <a:lnTo>
                    <a:pt x="2689" y="15706"/>
                  </a:lnTo>
                  <a:lnTo>
                    <a:pt x="2679" y="15837"/>
                  </a:lnTo>
                  <a:lnTo>
                    <a:pt x="2633" y="15907"/>
                  </a:lnTo>
                  <a:lnTo>
                    <a:pt x="2605" y="15991"/>
                  </a:lnTo>
                  <a:lnTo>
                    <a:pt x="2567" y="16022"/>
                  </a:lnTo>
                  <a:lnTo>
                    <a:pt x="2539" y="15991"/>
                  </a:lnTo>
                  <a:lnTo>
                    <a:pt x="2521" y="16045"/>
                  </a:lnTo>
                  <a:lnTo>
                    <a:pt x="2483" y="16076"/>
                  </a:lnTo>
                  <a:lnTo>
                    <a:pt x="2446" y="16045"/>
                  </a:lnTo>
                  <a:lnTo>
                    <a:pt x="2418" y="16053"/>
                  </a:lnTo>
                  <a:lnTo>
                    <a:pt x="2409" y="16045"/>
                  </a:lnTo>
                  <a:lnTo>
                    <a:pt x="2409" y="16022"/>
                  </a:lnTo>
                  <a:lnTo>
                    <a:pt x="2409" y="15984"/>
                  </a:lnTo>
                  <a:lnTo>
                    <a:pt x="2390" y="15930"/>
                  </a:lnTo>
                  <a:lnTo>
                    <a:pt x="2371" y="15899"/>
                  </a:lnTo>
                  <a:lnTo>
                    <a:pt x="2343" y="15868"/>
                  </a:lnTo>
                  <a:lnTo>
                    <a:pt x="2334" y="15899"/>
                  </a:lnTo>
                  <a:lnTo>
                    <a:pt x="2343" y="15961"/>
                  </a:lnTo>
                  <a:lnTo>
                    <a:pt x="2343" y="16022"/>
                  </a:lnTo>
                  <a:lnTo>
                    <a:pt x="2353" y="16084"/>
                  </a:lnTo>
                  <a:lnTo>
                    <a:pt x="2306" y="16122"/>
                  </a:lnTo>
                  <a:lnTo>
                    <a:pt x="2231" y="16168"/>
                  </a:lnTo>
                  <a:lnTo>
                    <a:pt x="2185" y="16115"/>
                  </a:lnTo>
                  <a:lnTo>
                    <a:pt x="2147" y="16022"/>
                  </a:lnTo>
                  <a:lnTo>
                    <a:pt x="2110" y="16022"/>
                  </a:lnTo>
                  <a:lnTo>
                    <a:pt x="2129" y="16153"/>
                  </a:lnTo>
                  <a:lnTo>
                    <a:pt x="2110" y="16215"/>
                  </a:lnTo>
                  <a:lnTo>
                    <a:pt x="2073" y="16261"/>
                  </a:lnTo>
                  <a:lnTo>
                    <a:pt x="2035" y="16261"/>
                  </a:lnTo>
                  <a:lnTo>
                    <a:pt x="2035" y="16207"/>
                  </a:lnTo>
                  <a:lnTo>
                    <a:pt x="2044" y="16138"/>
                  </a:lnTo>
                  <a:lnTo>
                    <a:pt x="2035" y="16084"/>
                  </a:lnTo>
                  <a:lnTo>
                    <a:pt x="2007" y="16030"/>
                  </a:lnTo>
                  <a:lnTo>
                    <a:pt x="1979" y="16045"/>
                  </a:lnTo>
                  <a:lnTo>
                    <a:pt x="1970" y="16022"/>
                  </a:lnTo>
                  <a:lnTo>
                    <a:pt x="2016" y="15984"/>
                  </a:lnTo>
                  <a:lnTo>
                    <a:pt x="2054" y="15984"/>
                  </a:lnTo>
                  <a:lnTo>
                    <a:pt x="2082" y="15953"/>
                  </a:lnTo>
                  <a:lnTo>
                    <a:pt x="2119" y="15930"/>
                  </a:lnTo>
                  <a:lnTo>
                    <a:pt x="2147" y="15891"/>
                  </a:lnTo>
                  <a:lnTo>
                    <a:pt x="2166" y="15876"/>
                  </a:lnTo>
                  <a:lnTo>
                    <a:pt x="2203" y="15922"/>
                  </a:lnTo>
                  <a:lnTo>
                    <a:pt x="2241" y="15876"/>
                  </a:lnTo>
                  <a:lnTo>
                    <a:pt x="2241" y="15830"/>
                  </a:lnTo>
                  <a:lnTo>
                    <a:pt x="2278" y="15799"/>
                  </a:lnTo>
                  <a:lnTo>
                    <a:pt x="2343" y="15753"/>
                  </a:lnTo>
                  <a:lnTo>
                    <a:pt x="2353" y="15706"/>
                  </a:lnTo>
                  <a:lnTo>
                    <a:pt x="2343" y="15676"/>
                  </a:lnTo>
                  <a:lnTo>
                    <a:pt x="2353" y="15645"/>
                  </a:lnTo>
                  <a:lnTo>
                    <a:pt x="2381" y="15622"/>
                  </a:lnTo>
                  <a:lnTo>
                    <a:pt x="2427" y="15522"/>
                  </a:lnTo>
                  <a:lnTo>
                    <a:pt x="2558" y="15368"/>
                  </a:lnTo>
                  <a:lnTo>
                    <a:pt x="2745" y="15221"/>
                  </a:lnTo>
                  <a:lnTo>
                    <a:pt x="2838" y="15168"/>
                  </a:lnTo>
                  <a:lnTo>
                    <a:pt x="2866" y="15160"/>
                  </a:lnTo>
                  <a:lnTo>
                    <a:pt x="2875" y="15137"/>
                  </a:lnTo>
                  <a:lnTo>
                    <a:pt x="2903" y="15121"/>
                  </a:lnTo>
                  <a:lnTo>
                    <a:pt x="2941" y="15106"/>
                  </a:lnTo>
                  <a:lnTo>
                    <a:pt x="2978" y="15137"/>
                  </a:lnTo>
                  <a:lnTo>
                    <a:pt x="3006" y="15137"/>
                  </a:lnTo>
                  <a:lnTo>
                    <a:pt x="3090" y="15121"/>
                  </a:lnTo>
                  <a:lnTo>
                    <a:pt x="3081" y="15168"/>
                  </a:lnTo>
                  <a:lnTo>
                    <a:pt x="3053" y="15221"/>
                  </a:lnTo>
                  <a:lnTo>
                    <a:pt x="3090" y="15291"/>
                  </a:lnTo>
                  <a:lnTo>
                    <a:pt x="3127" y="15322"/>
                  </a:lnTo>
                  <a:lnTo>
                    <a:pt x="3165" y="15291"/>
                  </a:lnTo>
                  <a:lnTo>
                    <a:pt x="3165" y="15245"/>
                  </a:lnTo>
                  <a:lnTo>
                    <a:pt x="3230" y="15260"/>
                  </a:lnTo>
                  <a:lnTo>
                    <a:pt x="3277" y="15314"/>
                  </a:lnTo>
                  <a:lnTo>
                    <a:pt x="3323" y="15322"/>
                  </a:lnTo>
                  <a:lnTo>
                    <a:pt x="3351" y="15322"/>
                  </a:lnTo>
                  <a:lnTo>
                    <a:pt x="3342" y="15322"/>
                  </a:lnTo>
                  <a:lnTo>
                    <a:pt x="3342" y="15314"/>
                  </a:lnTo>
                  <a:lnTo>
                    <a:pt x="3323" y="15275"/>
                  </a:lnTo>
                  <a:lnTo>
                    <a:pt x="3230" y="15221"/>
                  </a:lnTo>
                  <a:lnTo>
                    <a:pt x="3230" y="15198"/>
                  </a:lnTo>
                  <a:lnTo>
                    <a:pt x="3249" y="15075"/>
                  </a:lnTo>
                  <a:lnTo>
                    <a:pt x="3267" y="15006"/>
                  </a:lnTo>
                  <a:lnTo>
                    <a:pt x="3314" y="14937"/>
                  </a:lnTo>
                  <a:lnTo>
                    <a:pt x="3379" y="14790"/>
                  </a:lnTo>
                  <a:lnTo>
                    <a:pt x="3398" y="14759"/>
                  </a:lnTo>
                  <a:lnTo>
                    <a:pt x="3501" y="14644"/>
                  </a:lnTo>
                  <a:lnTo>
                    <a:pt x="3538" y="14598"/>
                  </a:lnTo>
                  <a:lnTo>
                    <a:pt x="3576" y="14598"/>
                  </a:lnTo>
                  <a:lnTo>
                    <a:pt x="3697" y="14482"/>
                  </a:lnTo>
                  <a:lnTo>
                    <a:pt x="3753" y="14482"/>
                  </a:lnTo>
                  <a:lnTo>
                    <a:pt x="3790" y="14451"/>
                  </a:lnTo>
                  <a:lnTo>
                    <a:pt x="3902" y="14321"/>
                  </a:lnTo>
                  <a:lnTo>
                    <a:pt x="3940" y="14351"/>
                  </a:lnTo>
                  <a:lnTo>
                    <a:pt x="3977" y="14321"/>
                  </a:lnTo>
                  <a:lnTo>
                    <a:pt x="4024" y="14336"/>
                  </a:lnTo>
                  <a:lnTo>
                    <a:pt x="4052" y="14274"/>
                  </a:lnTo>
                  <a:lnTo>
                    <a:pt x="4061" y="14151"/>
                  </a:lnTo>
                  <a:lnTo>
                    <a:pt x="4098" y="14059"/>
                  </a:lnTo>
                  <a:lnTo>
                    <a:pt x="4108" y="14059"/>
                  </a:lnTo>
                  <a:lnTo>
                    <a:pt x="4145" y="13997"/>
                  </a:lnTo>
                  <a:lnTo>
                    <a:pt x="4182" y="13959"/>
                  </a:lnTo>
                  <a:lnTo>
                    <a:pt x="4220" y="13889"/>
                  </a:lnTo>
                  <a:lnTo>
                    <a:pt x="4238" y="13812"/>
                  </a:lnTo>
                  <a:lnTo>
                    <a:pt x="4276" y="13805"/>
                  </a:lnTo>
                  <a:lnTo>
                    <a:pt x="4294" y="13843"/>
                  </a:lnTo>
                  <a:lnTo>
                    <a:pt x="4397" y="13628"/>
                  </a:lnTo>
                  <a:lnTo>
                    <a:pt x="4425" y="13589"/>
                  </a:lnTo>
                  <a:lnTo>
                    <a:pt x="4444" y="13535"/>
                  </a:lnTo>
                  <a:lnTo>
                    <a:pt x="4462" y="13458"/>
                  </a:lnTo>
                  <a:lnTo>
                    <a:pt x="4472" y="13320"/>
                  </a:lnTo>
                  <a:lnTo>
                    <a:pt x="4500" y="13127"/>
                  </a:lnTo>
                  <a:lnTo>
                    <a:pt x="4509" y="13027"/>
                  </a:lnTo>
                  <a:lnTo>
                    <a:pt x="4584" y="12935"/>
                  </a:lnTo>
                  <a:lnTo>
                    <a:pt x="4621" y="12881"/>
                  </a:lnTo>
                  <a:lnTo>
                    <a:pt x="4584" y="12873"/>
                  </a:lnTo>
                  <a:lnTo>
                    <a:pt x="4546" y="12881"/>
                  </a:lnTo>
                  <a:lnTo>
                    <a:pt x="4537" y="12873"/>
                  </a:lnTo>
                  <a:lnTo>
                    <a:pt x="4556" y="12727"/>
                  </a:lnTo>
                  <a:lnTo>
                    <a:pt x="4584" y="12611"/>
                  </a:lnTo>
                  <a:lnTo>
                    <a:pt x="4658" y="12542"/>
                  </a:lnTo>
                  <a:lnTo>
                    <a:pt x="4733" y="12427"/>
                  </a:lnTo>
                  <a:lnTo>
                    <a:pt x="4724" y="12411"/>
                  </a:lnTo>
                  <a:lnTo>
                    <a:pt x="4696" y="12396"/>
                  </a:lnTo>
                  <a:lnTo>
                    <a:pt x="4742" y="12350"/>
                  </a:lnTo>
                  <a:lnTo>
                    <a:pt x="4780" y="12265"/>
                  </a:lnTo>
                  <a:lnTo>
                    <a:pt x="4836" y="12196"/>
                  </a:lnTo>
                  <a:lnTo>
                    <a:pt x="4873" y="12111"/>
                  </a:lnTo>
                  <a:lnTo>
                    <a:pt x="4855" y="12080"/>
                  </a:lnTo>
                  <a:lnTo>
                    <a:pt x="4808" y="12103"/>
                  </a:lnTo>
                  <a:lnTo>
                    <a:pt x="4761" y="12142"/>
                  </a:lnTo>
                  <a:lnTo>
                    <a:pt x="4686" y="12211"/>
                  </a:lnTo>
                  <a:lnTo>
                    <a:pt x="4658" y="12265"/>
                  </a:lnTo>
                  <a:lnTo>
                    <a:pt x="4621" y="12303"/>
                  </a:lnTo>
                  <a:lnTo>
                    <a:pt x="4500" y="12427"/>
                  </a:lnTo>
                  <a:lnTo>
                    <a:pt x="4444" y="12457"/>
                  </a:lnTo>
                  <a:lnTo>
                    <a:pt x="4397" y="12480"/>
                  </a:lnTo>
                  <a:lnTo>
                    <a:pt x="4294" y="12542"/>
                  </a:lnTo>
                  <a:lnTo>
                    <a:pt x="4248" y="12542"/>
                  </a:lnTo>
                  <a:lnTo>
                    <a:pt x="4220" y="12519"/>
                  </a:lnTo>
                  <a:lnTo>
                    <a:pt x="4182" y="12473"/>
                  </a:lnTo>
                  <a:lnTo>
                    <a:pt x="4136" y="12419"/>
                  </a:lnTo>
                  <a:lnTo>
                    <a:pt x="4098" y="12365"/>
                  </a:lnTo>
                  <a:lnTo>
                    <a:pt x="4108" y="12303"/>
                  </a:lnTo>
                  <a:lnTo>
                    <a:pt x="4126" y="12242"/>
                  </a:lnTo>
                  <a:lnTo>
                    <a:pt x="4126" y="12180"/>
                  </a:lnTo>
                  <a:lnTo>
                    <a:pt x="4098" y="12196"/>
                  </a:lnTo>
                  <a:lnTo>
                    <a:pt x="4070" y="12242"/>
                  </a:lnTo>
                  <a:lnTo>
                    <a:pt x="3996" y="12319"/>
                  </a:lnTo>
                  <a:lnTo>
                    <a:pt x="3977" y="12411"/>
                  </a:lnTo>
                  <a:lnTo>
                    <a:pt x="3949" y="12442"/>
                  </a:lnTo>
                  <a:lnTo>
                    <a:pt x="3986" y="12534"/>
                  </a:lnTo>
                  <a:lnTo>
                    <a:pt x="3996" y="12642"/>
                  </a:lnTo>
                  <a:lnTo>
                    <a:pt x="3986" y="12688"/>
                  </a:lnTo>
                  <a:lnTo>
                    <a:pt x="3921" y="12765"/>
                  </a:lnTo>
                  <a:lnTo>
                    <a:pt x="3902" y="12765"/>
                  </a:lnTo>
                  <a:lnTo>
                    <a:pt x="3902" y="12781"/>
                  </a:lnTo>
                  <a:lnTo>
                    <a:pt x="3846" y="12735"/>
                  </a:lnTo>
                  <a:lnTo>
                    <a:pt x="3828" y="12673"/>
                  </a:lnTo>
                  <a:lnTo>
                    <a:pt x="3734" y="12457"/>
                  </a:lnTo>
                  <a:lnTo>
                    <a:pt x="3688" y="12380"/>
                  </a:lnTo>
                  <a:lnTo>
                    <a:pt x="3650" y="12350"/>
                  </a:lnTo>
                  <a:lnTo>
                    <a:pt x="3650" y="12296"/>
                  </a:lnTo>
                  <a:lnTo>
                    <a:pt x="3613" y="12288"/>
                  </a:lnTo>
                  <a:lnTo>
                    <a:pt x="3585" y="12257"/>
                  </a:lnTo>
                  <a:lnTo>
                    <a:pt x="3576" y="12303"/>
                  </a:lnTo>
                  <a:lnTo>
                    <a:pt x="3529" y="12334"/>
                  </a:lnTo>
                  <a:lnTo>
                    <a:pt x="3501" y="12380"/>
                  </a:lnTo>
                  <a:lnTo>
                    <a:pt x="3454" y="12357"/>
                  </a:lnTo>
                  <a:lnTo>
                    <a:pt x="3417" y="12303"/>
                  </a:lnTo>
                  <a:lnTo>
                    <a:pt x="3389" y="12319"/>
                  </a:lnTo>
                  <a:lnTo>
                    <a:pt x="3361" y="12273"/>
                  </a:lnTo>
                  <a:lnTo>
                    <a:pt x="3342" y="12257"/>
                  </a:lnTo>
                  <a:lnTo>
                    <a:pt x="3323" y="12203"/>
                  </a:lnTo>
                  <a:lnTo>
                    <a:pt x="3342" y="12134"/>
                  </a:lnTo>
                  <a:lnTo>
                    <a:pt x="3361" y="12088"/>
                  </a:lnTo>
                  <a:lnTo>
                    <a:pt x="3361" y="11988"/>
                  </a:lnTo>
                  <a:lnTo>
                    <a:pt x="3342" y="11918"/>
                  </a:lnTo>
                  <a:lnTo>
                    <a:pt x="3277" y="12072"/>
                  </a:lnTo>
                  <a:lnTo>
                    <a:pt x="3239" y="12149"/>
                  </a:lnTo>
                  <a:lnTo>
                    <a:pt x="3127" y="12265"/>
                  </a:lnTo>
                  <a:lnTo>
                    <a:pt x="3090" y="12288"/>
                  </a:lnTo>
                  <a:lnTo>
                    <a:pt x="3043" y="12265"/>
                  </a:lnTo>
                  <a:lnTo>
                    <a:pt x="2931" y="12380"/>
                  </a:lnTo>
                  <a:lnTo>
                    <a:pt x="2866" y="12411"/>
                  </a:lnTo>
                  <a:lnTo>
                    <a:pt x="2857" y="12427"/>
                  </a:lnTo>
                  <a:lnTo>
                    <a:pt x="2838" y="12457"/>
                  </a:lnTo>
                  <a:lnTo>
                    <a:pt x="2801" y="12519"/>
                  </a:lnTo>
                  <a:lnTo>
                    <a:pt x="2707" y="12581"/>
                  </a:lnTo>
                  <a:lnTo>
                    <a:pt x="2633" y="12573"/>
                  </a:lnTo>
                  <a:lnTo>
                    <a:pt x="2558" y="12550"/>
                  </a:lnTo>
                  <a:lnTo>
                    <a:pt x="2605" y="12488"/>
                  </a:lnTo>
                  <a:lnTo>
                    <a:pt x="2679" y="12480"/>
                  </a:lnTo>
                  <a:lnTo>
                    <a:pt x="2754" y="12380"/>
                  </a:lnTo>
                  <a:lnTo>
                    <a:pt x="2791" y="12380"/>
                  </a:lnTo>
                  <a:lnTo>
                    <a:pt x="2754" y="12334"/>
                  </a:lnTo>
                  <a:lnTo>
                    <a:pt x="2717" y="12350"/>
                  </a:lnTo>
                  <a:lnTo>
                    <a:pt x="2707" y="12196"/>
                  </a:lnTo>
                  <a:lnTo>
                    <a:pt x="2754" y="12119"/>
                  </a:lnTo>
                  <a:lnTo>
                    <a:pt x="2791" y="12103"/>
                  </a:lnTo>
                  <a:lnTo>
                    <a:pt x="2745" y="12057"/>
                  </a:lnTo>
                  <a:lnTo>
                    <a:pt x="2689" y="12057"/>
                  </a:lnTo>
                  <a:lnTo>
                    <a:pt x="2651" y="12103"/>
                  </a:lnTo>
                  <a:lnTo>
                    <a:pt x="2605" y="11965"/>
                  </a:lnTo>
                  <a:lnTo>
                    <a:pt x="2614" y="11895"/>
                  </a:lnTo>
                  <a:lnTo>
                    <a:pt x="2642" y="11888"/>
                  </a:lnTo>
                  <a:lnTo>
                    <a:pt x="2651" y="11841"/>
                  </a:lnTo>
                  <a:lnTo>
                    <a:pt x="2717" y="11749"/>
                  </a:lnTo>
                  <a:lnTo>
                    <a:pt x="2726" y="11711"/>
                  </a:lnTo>
                  <a:lnTo>
                    <a:pt x="2726" y="11657"/>
                  </a:lnTo>
                  <a:lnTo>
                    <a:pt x="2689" y="11587"/>
                  </a:lnTo>
                  <a:lnTo>
                    <a:pt x="2651" y="11426"/>
                  </a:lnTo>
                  <a:lnTo>
                    <a:pt x="2614" y="11318"/>
                  </a:lnTo>
                  <a:lnTo>
                    <a:pt x="2558" y="11241"/>
                  </a:lnTo>
                  <a:lnTo>
                    <a:pt x="2521" y="11156"/>
                  </a:lnTo>
                  <a:lnTo>
                    <a:pt x="2521" y="11072"/>
                  </a:lnTo>
                  <a:lnTo>
                    <a:pt x="2493" y="10979"/>
                  </a:lnTo>
                  <a:lnTo>
                    <a:pt x="2446" y="10941"/>
                  </a:lnTo>
                  <a:lnTo>
                    <a:pt x="2427" y="10910"/>
                  </a:lnTo>
                  <a:lnTo>
                    <a:pt x="2446" y="10856"/>
                  </a:lnTo>
                  <a:lnTo>
                    <a:pt x="2567" y="10656"/>
                  </a:lnTo>
                  <a:lnTo>
                    <a:pt x="2651" y="10571"/>
                  </a:lnTo>
                  <a:lnTo>
                    <a:pt x="2782" y="10425"/>
                  </a:lnTo>
                  <a:lnTo>
                    <a:pt x="2829" y="10386"/>
                  </a:lnTo>
                  <a:lnTo>
                    <a:pt x="2829" y="10379"/>
                  </a:lnTo>
                  <a:lnTo>
                    <a:pt x="2829" y="10363"/>
                  </a:lnTo>
                  <a:lnTo>
                    <a:pt x="2791" y="10386"/>
                  </a:lnTo>
                  <a:lnTo>
                    <a:pt x="2726" y="10386"/>
                  </a:lnTo>
                  <a:lnTo>
                    <a:pt x="2679" y="10425"/>
                  </a:lnTo>
                  <a:lnTo>
                    <a:pt x="2614" y="10517"/>
                  </a:lnTo>
                  <a:lnTo>
                    <a:pt x="2530" y="10571"/>
                  </a:lnTo>
                  <a:lnTo>
                    <a:pt x="2493" y="10610"/>
                  </a:lnTo>
                  <a:lnTo>
                    <a:pt x="2390" y="10817"/>
                  </a:lnTo>
                  <a:lnTo>
                    <a:pt x="2353" y="10871"/>
                  </a:lnTo>
                  <a:lnTo>
                    <a:pt x="2390" y="10971"/>
                  </a:lnTo>
                  <a:lnTo>
                    <a:pt x="2446" y="11010"/>
                  </a:lnTo>
                  <a:lnTo>
                    <a:pt x="2455" y="11056"/>
                  </a:lnTo>
                  <a:lnTo>
                    <a:pt x="2409" y="11087"/>
                  </a:lnTo>
                  <a:lnTo>
                    <a:pt x="2390" y="11133"/>
                  </a:lnTo>
                  <a:lnTo>
                    <a:pt x="2371" y="11226"/>
                  </a:lnTo>
                  <a:lnTo>
                    <a:pt x="2334" y="11302"/>
                  </a:lnTo>
                  <a:lnTo>
                    <a:pt x="2278" y="11364"/>
                  </a:lnTo>
                  <a:lnTo>
                    <a:pt x="2231" y="11433"/>
                  </a:lnTo>
                  <a:lnTo>
                    <a:pt x="2185" y="11495"/>
                  </a:lnTo>
                  <a:lnTo>
                    <a:pt x="2166" y="11549"/>
                  </a:lnTo>
                  <a:lnTo>
                    <a:pt x="2110" y="11549"/>
                  </a:lnTo>
                  <a:lnTo>
                    <a:pt x="2044" y="11518"/>
                  </a:lnTo>
                  <a:lnTo>
                    <a:pt x="1998" y="11518"/>
                  </a:lnTo>
                  <a:lnTo>
                    <a:pt x="1942" y="11495"/>
                  </a:lnTo>
                  <a:lnTo>
                    <a:pt x="1904" y="11503"/>
                  </a:lnTo>
                  <a:lnTo>
                    <a:pt x="1867" y="11472"/>
                  </a:lnTo>
                  <a:lnTo>
                    <a:pt x="1820" y="11472"/>
                  </a:lnTo>
                  <a:lnTo>
                    <a:pt x="1792" y="11441"/>
                  </a:lnTo>
                  <a:lnTo>
                    <a:pt x="1736" y="11379"/>
                  </a:lnTo>
                  <a:lnTo>
                    <a:pt x="1699" y="11310"/>
                  </a:lnTo>
                  <a:lnTo>
                    <a:pt x="1746" y="11279"/>
                  </a:lnTo>
                  <a:lnTo>
                    <a:pt x="1848" y="11272"/>
                  </a:lnTo>
                  <a:lnTo>
                    <a:pt x="1867" y="11241"/>
                  </a:lnTo>
                  <a:lnTo>
                    <a:pt x="1811" y="11241"/>
                  </a:lnTo>
                  <a:lnTo>
                    <a:pt x="1746" y="11249"/>
                  </a:lnTo>
                  <a:lnTo>
                    <a:pt x="1746" y="11218"/>
                  </a:lnTo>
                  <a:lnTo>
                    <a:pt x="1774" y="11187"/>
                  </a:lnTo>
                  <a:lnTo>
                    <a:pt x="1755" y="11149"/>
                  </a:lnTo>
                  <a:lnTo>
                    <a:pt x="1699" y="11164"/>
                  </a:lnTo>
                  <a:lnTo>
                    <a:pt x="1634" y="11210"/>
                  </a:lnTo>
                  <a:lnTo>
                    <a:pt x="1596" y="11195"/>
                  </a:lnTo>
                  <a:lnTo>
                    <a:pt x="1568" y="11125"/>
                  </a:lnTo>
                  <a:lnTo>
                    <a:pt x="1531" y="11025"/>
                  </a:lnTo>
                  <a:lnTo>
                    <a:pt x="1531" y="10948"/>
                  </a:lnTo>
                  <a:lnTo>
                    <a:pt x="1550" y="10879"/>
                  </a:lnTo>
                  <a:lnTo>
                    <a:pt x="1596" y="10794"/>
                  </a:lnTo>
                  <a:lnTo>
                    <a:pt x="1634" y="10733"/>
                  </a:lnTo>
                  <a:lnTo>
                    <a:pt x="1680" y="10671"/>
                  </a:lnTo>
                  <a:lnTo>
                    <a:pt x="1708" y="10602"/>
                  </a:lnTo>
                  <a:lnTo>
                    <a:pt x="1736" y="10571"/>
                  </a:lnTo>
                  <a:lnTo>
                    <a:pt x="1792" y="10540"/>
                  </a:lnTo>
                  <a:lnTo>
                    <a:pt x="1858" y="10517"/>
                  </a:lnTo>
                  <a:lnTo>
                    <a:pt x="1895" y="10456"/>
                  </a:lnTo>
                  <a:lnTo>
                    <a:pt x="1867" y="10363"/>
                  </a:lnTo>
                  <a:lnTo>
                    <a:pt x="1811" y="10363"/>
                  </a:lnTo>
                  <a:lnTo>
                    <a:pt x="1755" y="10409"/>
                  </a:lnTo>
                  <a:lnTo>
                    <a:pt x="1708" y="10417"/>
                  </a:lnTo>
                  <a:lnTo>
                    <a:pt x="1643" y="10409"/>
                  </a:lnTo>
                  <a:lnTo>
                    <a:pt x="1606" y="10386"/>
                  </a:lnTo>
                  <a:lnTo>
                    <a:pt x="1550" y="10379"/>
                  </a:lnTo>
                  <a:lnTo>
                    <a:pt x="1447" y="10325"/>
                  </a:lnTo>
                  <a:lnTo>
                    <a:pt x="1494" y="10255"/>
                  </a:lnTo>
                  <a:lnTo>
                    <a:pt x="1522" y="10194"/>
                  </a:lnTo>
                  <a:lnTo>
                    <a:pt x="1456" y="10209"/>
                  </a:lnTo>
                  <a:lnTo>
                    <a:pt x="1410" y="10209"/>
                  </a:lnTo>
                  <a:lnTo>
                    <a:pt x="1372" y="10194"/>
                  </a:lnTo>
                  <a:lnTo>
                    <a:pt x="1372" y="10117"/>
                  </a:lnTo>
                  <a:lnTo>
                    <a:pt x="1335" y="10171"/>
                  </a:lnTo>
                  <a:lnTo>
                    <a:pt x="1298" y="10240"/>
                  </a:lnTo>
                  <a:lnTo>
                    <a:pt x="1260" y="10255"/>
                  </a:lnTo>
                  <a:lnTo>
                    <a:pt x="1223" y="10232"/>
                  </a:lnTo>
                  <a:lnTo>
                    <a:pt x="1195" y="10171"/>
                  </a:lnTo>
                  <a:lnTo>
                    <a:pt x="1186" y="10109"/>
                  </a:lnTo>
                  <a:lnTo>
                    <a:pt x="1158" y="10071"/>
                  </a:lnTo>
                  <a:lnTo>
                    <a:pt x="1148" y="10024"/>
                  </a:lnTo>
                  <a:lnTo>
                    <a:pt x="1139" y="9963"/>
                  </a:lnTo>
                  <a:lnTo>
                    <a:pt x="1148" y="9894"/>
                  </a:lnTo>
                  <a:lnTo>
                    <a:pt x="1186" y="9840"/>
                  </a:lnTo>
                  <a:lnTo>
                    <a:pt x="1139" y="9832"/>
                  </a:lnTo>
                  <a:lnTo>
                    <a:pt x="1083" y="9863"/>
                  </a:lnTo>
                  <a:lnTo>
                    <a:pt x="1036" y="9917"/>
                  </a:lnTo>
                  <a:lnTo>
                    <a:pt x="999" y="9886"/>
                  </a:lnTo>
                  <a:lnTo>
                    <a:pt x="934" y="9832"/>
                  </a:lnTo>
                  <a:lnTo>
                    <a:pt x="934" y="9793"/>
                  </a:lnTo>
                  <a:lnTo>
                    <a:pt x="990" y="9716"/>
                  </a:lnTo>
                  <a:lnTo>
                    <a:pt x="1046" y="9686"/>
                  </a:lnTo>
                  <a:lnTo>
                    <a:pt x="1139" y="9678"/>
                  </a:lnTo>
                  <a:lnTo>
                    <a:pt x="1223" y="9655"/>
                  </a:lnTo>
                  <a:lnTo>
                    <a:pt x="1186" y="9624"/>
                  </a:lnTo>
                  <a:lnTo>
                    <a:pt x="1232" y="9609"/>
                  </a:lnTo>
                  <a:lnTo>
                    <a:pt x="1223" y="9578"/>
                  </a:lnTo>
                  <a:lnTo>
                    <a:pt x="1148" y="9578"/>
                  </a:lnTo>
                  <a:lnTo>
                    <a:pt x="1074" y="9593"/>
                  </a:lnTo>
                  <a:lnTo>
                    <a:pt x="1036" y="9647"/>
                  </a:lnTo>
                  <a:lnTo>
                    <a:pt x="971" y="9670"/>
                  </a:lnTo>
                  <a:lnTo>
                    <a:pt x="924" y="9686"/>
                  </a:lnTo>
                  <a:lnTo>
                    <a:pt x="859" y="9686"/>
                  </a:lnTo>
                  <a:lnTo>
                    <a:pt x="822" y="9701"/>
                  </a:lnTo>
                  <a:lnTo>
                    <a:pt x="803" y="9716"/>
                  </a:lnTo>
                  <a:lnTo>
                    <a:pt x="803" y="9655"/>
                  </a:lnTo>
                  <a:lnTo>
                    <a:pt x="812" y="9593"/>
                  </a:lnTo>
                  <a:lnTo>
                    <a:pt x="859" y="9586"/>
                  </a:lnTo>
                  <a:lnTo>
                    <a:pt x="896" y="9578"/>
                  </a:lnTo>
                  <a:lnTo>
                    <a:pt x="924" y="9547"/>
                  </a:lnTo>
                  <a:lnTo>
                    <a:pt x="896" y="9516"/>
                  </a:lnTo>
                  <a:lnTo>
                    <a:pt x="859" y="9493"/>
                  </a:lnTo>
                  <a:lnTo>
                    <a:pt x="840" y="9470"/>
                  </a:lnTo>
                  <a:lnTo>
                    <a:pt x="840" y="9424"/>
                  </a:lnTo>
                  <a:lnTo>
                    <a:pt x="859" y="9401"/>
                  </a:lnTo>
                  <a:lnTo>
                    <a:pt x="915" y="9408"/>
                  </a:lnTo>
                  <a:lnTo>
                    <a:pt x="990" y="9393"/>
                  </a:lnTo>
                  <a:lnTo>
                    <a:pt x="1008" y="9347"/>
                  </a:lnTo>
                  <a:lnTo>
                    <a:pt x="999" y="9270"/>
                  </a:lnTo>
                  <a:lnTo>
                    <a:pt x="999" y="9208"/>
                  </a:lnTo>
                  <a:lnTo>
                    <a:pt x="1008" y="9154"/>
                  </a:lnTo>
                  <a:lnTo>
                    <a:pt x="1064" y="9008"/>
                  </a:lnTo>
                  <a:lnTo>
                    <a:pt x="1074" y="8970"/>
                  </a:lnTo>
                  <a:lnTo>
                    <a:pt x="1083" y="8916"/>
                  </a:lnTo>
                  <a:lnTo>
                    <a:pt x="1111" y="8877"/>
                  </a:lnTo>
                  <a:lnTo>
                    <a:pt x="1139" y="8870"/>
                  </a:lnTo>
                  <a:lnTo>
                    <a:pt x="1214" y="8777"/>
                  </a:lnTo>
                  <a:lnTo>
                    <a:pt x="1251" y="8746"/>
                  </a:lnTo>
                  <a:lnTo>
                    <a:pt x="1270" y="8692"/>
                  </a:lnTo>
                  <a:lnTo>
                    <a:pt x="1335" y="8685"/>
                  </a:lnTo>
                  <a:lnTo>
                    <a:pt x="1372" y="8700"/>
                  </a:lnTo>
                  <a:lnTo>
                    <a:pt x="1400" y="8631"/>
                  </a:lnTo>
                  <a:lnTo>
                    <a:pt x="1447" y="8577"/>
                  </a:lnTo>
                  <a:lnTo>
                    <a:pt x="1494" y="8515"/>
                  </a:lnTo>
                  <a:lnTo>
                    <a:pt x="1550" y="8500"/>
                  </a:lnTo>
                  <a:lnTo>
                    <a:pt x="1587" y="8500"/>
                  </a:lnTo>
                  <a:lnTo>
                    <a:pt x="1671" y="8515"/>
                  </a:lnTo>
                  <a:lnTo>
                    <a:pt x="1718" y="8531"/>
                  </a:lnTo>
                  <a:lnTo>
                    <a:pt x="1746" y="8485"/>
                  </a:lnTo>
                  <a:lnTo>
                    <a:pt x="1736" y="8415"/>
                  </a:lnTo>
                  <a:lnTo>
                    <a:pt x="1708" y="8384"/>
                  </a:lnTo>
                  <a:lnTo>
                    <a:pt x="1718" y="8354"/>
                  </a:lnTo>
                  <a:lnTo>
                    <a:pt x="1746" y="8300"/>
                  </a:lnTo>
                  <a:lnTo>
                    <a:pt x="1886" y="825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1" name="Alaska4"/>
            <p:cNvSpPr>
              <a:spLocks noChangeAspect="1"/>
            </p:cNvSpPr>
            <p:nvPr/>
          </p:nvSpPr>
          <p:spPr bwMode="auto">
            <a:xfrm>
              <a:off x="552" y="3315"/>
              <a:ext cx="15" cy="18"/>
            </a:xfrm>
            <a:custGeom>
              <a:avLst/>
              <a:gdLst/>
              <a:ahLst/>
              <a:cxnLst>
                <a:cxn ang="0">
                  <a:pos x="9638" y="0"/>
                </a:cxn>
                <a:cxn ang="0">
                  <a:pos x="5783" y="1820"/>
                </a:cxn>
                <a:cxn ang="0">
                  <a:pos x="5783" y="1456"/>
                </a:cxn>
                <a:cxn ang="0">
                  <a:pos x="6746" y="1092"/>
                </a:cxn>
                <a:cxn ang="0">
                  <a:pos x="8674" y="364"/>
                </a:cxn>
                <a:cxn ang="0">
                  <a:pos x="10601" y="364"/>
                </a:cxn>
                <a:cxn ang="0">
                  <a:pos x="12529" y="1092"/>
                </a:cxn>
                <a:cxn ang="0">
                  <a:pos x="13975" y="2549"/>
                </a:cxn>
                <a:cxn ang="0">
                  <a:pos x="16384" y="3277"/>
                </a:cxn>
                <a:cxn ang="0">
                  <a:pos x="14456" y="7282"/>
                </a:cxn>
                <a:cxn ang="0">
                  <a:pos x="14456" y="10194"/>
                </a:cxn>
                <a:cxn ang="0">
                  <a:pos x="13493" y="12743"/>
                </a:cxn>
                <a:cxn ang="0">
                  <a:pos x="10601" y="12743"/>
                </a:cxn>
                <a:cxn ang="0">
                  <a:pos x="8192" y="11651"/>
                </a:cxn>
                <a:cxn ang="0">
                  <a:pos x="4819" y="12015"/>
                </a:cxn>
                <a:cxn ang="0">
                  <a:pos x="2891" y="14564"/>
                </a:cxn>
                <a:cxn ang="0">
                  <a:pos x="1928" y="16384"/>
                </a:cxn>
                <a:cxn ang="0">
                  <a:pos x="482" y="14928"/>
                </a:cxn>
                <a:cxn ang="0">
                  <a:pos x="0" y="12743"/>
                </a:cxn>
                <a:cxn ang="0">
                  <a:pos x="0" y="10194"/>
                </a:cxn>
                <a:cxn ang="0">
                  <a:pos x="482" y="8374"/>
                </a:cxn>
                <a:cxn ang="0">
                  <a:pos x="9638" y="0"/>
                </a:cxn>
              </a:cxnLst>
              <a:rect l="0" t="0" r="r" b="b"/>
              <a:pathLst>
                <a:path w="16384" h="16384">
                  <a:moveTo>
                    <a:pt x="9638" y="0"/>
                  </a:moveTo>
                  <a:lnTo>
                    <a:pt x="5783" y="1820"/>
                  </a:lnTo>
                  <a:lnTo>
                    <a:pt x="5783" y="1456"/>
                  </a:lnTo>
                  <a:lnTo>
                    <a:pt x="6746" y="1092"/>
                  </a:lnTo>
                  <a:lnTo>
                    <a:pt x="8674" y="364"/>
                  </a:lnTo>
                  <a:lnTo>
                    <a:pt x="10601" y="364"/>
                  </a:lnTo>
                  <a:lnTo>
                    <a:pt x="12529" y="1092"/>
                  </a:lnTo>
                  <a:lnTo>
                    <a:pt x="13975" y="2549"/>
                  </a:lnTo>
                  <a:lnTo>
                    <a:pt x="16384" y="3277"/>
                  </a:lnTo>
                  <a:lnTo>
                    <a:pt x="14456" y="7282"/>
                  </a:lnTo>
                  <a:lnTo>
                    <a:pt x="14456" y="10194"/>
                  </a:lnTo>
                  <a:lnTo>
                    <a:pt x="13493" y="12743"/>
                  </a:lnTo>
                  <a:lnTo>
                    <a:pt x="10601" y="12743"/>
                  </a:lnTo>
                  <a:lnTo>
                    <a:pt x="8192" y="11651"/>
                  </a:lnTo>
                  <a:lnTo>
                    <a:pt x="4819" y="12015"/>
                  </a:lnTo>
                  <a:lnTo>
                    <a:pt x="2891" y="14564"/>
                  </a:lnTo>
                  <a:lnTo>
                    <a:pt x="1928" y="16384"/>
                  </a:lnTo>
                  <a:lnTo>
                    <a:pt x="482" y="14928"/>
                  </a:lnTo>
                  <a:lnTo>
                    <a:pt x="0" y="12743"/>
                  </a:lnTo>
                  <a:lnTo>
                    <a:pt x="0" y="10194"/>
                  </a:lnTo>
                  <a:lnTo>
                    <a:pt x="482" y="8374"/>
                  </a:lnTo>
                  <a:lnTo>
                    <a:pt x="9638"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2" name="Alaska5"/>
            <p:cNvSpPr>
              <a:spLocks noChangeAspect="1"/>
            </p:cNvSpPr>
            <p:nvPr/>
          </p:nvSpPr>
          <p:spPr bwMode="auto">
            <a:xfrm>
              <a:off x="593" y="3144"/>
              <a:ext cx="15" cy="18"/>
            </a:xfrm>
            <a:custGeom>
              <a:avLst/>
              <a:gdLst/>
              <a:ahLst/>
              <a:cxnLst>
                <a:cxn ang="0">
                  <a:pos x="2731" y="1130"/>
                </a:cxn>
                <a:cxn ang="0">
                  <a:pos x="4096" y="2825"/>
                </a:cxn>
                <a:cxn ang="0">
                  <a:pos x="5461" y="1130"/>
                </a:cxn>
                <a:cxn ang="0">
                  <a:pos x="6827" y="0"/>
                </a:cxn>
                <a:cxn ang="0">
                  <a:pos x="8875" y="0"/>
                </a:cxn>
                <a:cxn ang="0">
                  <a:pos x="9557" y="3390"/>
                </a:cxn>
                <a:cxn ang="0">
                  <a:pos x="12288" y="7910"/>
                </a:cxn>
                <a:cxn ang="0">
                  <a:pos x="15019" y="11299"/>
                </a:cxn>
                <a:cxn ang="0">
                  <a:pos x="16384" y="14124"/>
                </a:cxn>
                <a:cxn ang="0">
                  <a:pos x="15019" y="16384"/>
                </a:cxn>
                <a:cxn ang="0">
                  <a:pos x="9557" y="15819"/>
                </a:cxn>
                <a:cxn ang="0">
                  <a:pos x="6144" y="14689"/>
                </a:cxn>
                <a:cxn ang="0">
                  <a:pos x="3413" y="13559"/>
                </a:cxn>
                <a:cxn ang="0">
                  <a:pos x="683" y="9039"/>
                </a:cxn>
                <a:cxn ang="0">
                  <a:pos x="0" y="5650"/>
                </a:cxn>
                <a:cxn ang="0">
                  <a:pos x="683" y="3390"/>
                </a:cxn>
                <a:cxn ang="0">
                  <a:pos x="683" y="1130"/>
                </a:cxn>
                <a:cxn ang="0">
                  <a:pos x="2731" y="1130"/>
                </a:cxn>
              </a:cxnLst>
              <a:rect l="0" t="0" r="r" b="b"/>
              <a:pathLst>
                <a:path w="16384" h="16384">
                  <a:moveTo>
                    <a:pt x="2731" y="1130"/>
                  </a:moveTo>
                  <a:lnTo>
                    <a:pt x="4096" y="2825"/>
                  </a:lnTo>
                  <a:lnTo>
                    <a:pt x="5461" y="1130"/>
                  </a:lnTo>
                  <a:lnTo>
                    <a:pt x="6827" y="0"/>
                  </a:lnTo>
                  <a:lnTo>
                    <a:pt x="8875" y="0"/>
                  </a:lnTo>
                  <a:lnTo>
                    <a:pt x="9557" y="3390"/>
                  </a:lnTo>
                  <a:lnTo>
                    <a:pt x="12288" y="7910"/>
                  </a:lnTo>
                  <a:lnTo>
                    <a:pt x="15019" y="11299"/>
                  </a:lnTo>
                  <a:lnTo>
                    <a:pt x="16384" y="14124"/>
                  </a:lnTo>
                  <a:lnTo>
                    <a:pt x="15019" y="16384"/>
                  </a:lnTo>
                  <a:lnTo>
                    <a:pt x="9557" y="15819"/>
                  </a:lnTo>
                  <a:lnTo>
                    <a:pt x="6144" y="14689"/>
                  </a:lnTo>
                  <a:lnTo>
                    <a:pt x="3413" y="13559"/>
                  </a:lnTo>
                  <a:lnTo>
                    <a:pt x="683" y="9039"/>
                  </a:lnTo>
                  <a:lnTo>
                    <a:pt x="0" y="5650"/>
                  </a:lnTo>
                  <a:lnTo>
                    <a:pt x="683" y="3390"/>
                  </a:lnTo>
                  <a:lnTo>
                    <a:pt x="683" y="1130"/>
                  </a:lnTo>
                  <a:lnTo>
                    <a:pt x="2731" y="113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3" name="Alaska1"/>
            <p:cNvSpPr>
              <a:spLocks noChangeAspect="1"/>
            </p:cNvSpPr>
            <p:nvPr/>
          </p:nvSpPr>
          <p:spPr bwMode="auto">
            <a:xfrm>
              <a:off x="428" y="3288"/>
              <a:ext cx="49" cy="27"/>
            </a:xfrm>
            <a:custGeom>
              <a:avLst/>
              <a:gdLst/>
              <a:ahLst/>
              <a:cxnLst>
                <a:cxn ang="0">
                  <a:pos x="10847" y="15189"/>
                </a:cxn>
                <a:cxn ang="0">
                  <a:pos x="9943" y="13995"/>
                </a:cxn>
                <a:cxn ang="0">
                  <a:pos x="8248" y="12629"/>
                </a:cxn>
                <a:cxn ang="0">
                  <a:pos x="7006" y="10581"/>
                </a:cxn>
                <a:cxn ang="0">
                  <a:pos x="5876" y="9216"/>
                </a:cxn>
                <a:cxn ang="0">
                  <a:pos x="4181" y="8533"/>
                </a:cxn>
                <a:cxn ang="0">
                  <a:pos x="2825" y="9728"/>
                </a:cxn>
                <a:cxn ang="0">
                  <a:pos x="1356" y="9557"/>
                </a:cxn>
                <a:cxn ang="0">
                  <a:pos x="452" y="7509"/>
                </a:cxn>
                <a:cxn ang="0">
                  <a:pos x="0" y="5803"/>
                </a:cxn>
                <a:cxn ang="0">
                  <a:pos x="452" y="3413"/>
                </a:cxn>
                <a:cxn ang="0">
                  <a:pos x="565" y="0"/>
                </a:cxn>
                <a:cxn ang="0">
                  <a:pos x="1469" y="1707"/>
                </a:cxn>
                <a:cxn ang="0">
                  <a:pos x="3842" y="2901"/>
                </a:cxn>
                <a:cxn ang="0">
                  <a:pos x="4746" y="4096"/>
                </a:cxn>
                <a:cxn ang="0">
                  <a:pos x="5876" y="2901"/>
                </a:cxn>
                <a:cxn ang="0">
                  <a:pos x="6893" y="1707"/>
                </a:cxn>
                <a:cxn ang="0">
                  <a:pos x="7684" y="1707"/>
                </a:cxn>
                <a:cxn ang="0">
                  <a:pos x="8700" y="3072"/>
                </a:cxn>
                <a:cxn ang="0">
                  <a:pos x="9604" y="4779"/>
                </a:cxn>
                <a:cxn ang="0">
                  <a:pos x="9604" y="6315"/>
                </a:cxn>
                <a:cxn ang="0">
                  <a:pos x="10847" y="7168"/>
                </a:cxn>
                <a:cxn ang="0">
                  <a:pos x="11864" y="8363"/>
                </a:cxn>
                <a:cxn ang="0">
                  <a:pos x="12316" y="9557"/>
                </a:cxn>
                <a:cxn ang="0">
                  <a:pos x="13220" y="9899"/>
                </a:cxn>
                <a:cxn ang="0">
                  <a:pos x="14011" y="10240"/>
                </a:cxn>
                <a:cxn ang="0">
                  <a:pos x="15141" y="9557"/>
                </a:cxn>
                <a:cxn ang="0">
                  <a:pos x="16271" y="10240"/>
                </a:cxn>
                <a:cxn ang="0">
                  <a:pos x="16271" y="11776"/>
                </a:cxn>
                <a:cxn ang="0">
                  <a:pos x="16045" y="13141"/>
                </a:cxn>
                <a:cxn ang="0">
                  <a:pos x="14576" y="13312"/>
                </a:cxn>
                <a:cxn ang="0">
                  <a:pos x="13220" y="12971"/>
                </a:cxn>
                <a:cxn ang="0">
                  <a:pos x="12655" y="14507"/>
                </a:cxn>
                <a:cxn ang="0">
                  <a:pos x="12316" y="16043"/>
                </a:cxn>
              </a:cxnLst>
              <a:rect l="0" t="0" r="r" b="b"/>
              <a:pathLst>
                <a:path w="16384" h="16384">
                  <a:moveTo>
                    <a:pt x="10847" y="16384"/>
                  </a:moveTo>
                  <a:lnTo>
                    <a:pt x="10847" y="15189"/>
                  </a:lnTo>
                  <a:lnTo>
                    <a:pt x="10621" y="14507"/>
                  </a:lnTo>
                  <a:lnTo>
                    <a:pt x="9943" y="13995"/>
                  </a:lnTo>
                  <a:lnTo>
                    <a:pt x="9039" y="13653"/>
                  </a:lnTo>
                  <a:lnTo>
                    <a:pt x="8248" y="12629"/>
                  </a:lnTo>
                  <a:lnTo>
                    <a:pt x="7458" y="11605"/>
                  </a:lnTo>
                  <a:lnTo>
                    <a:pt x="7006" y="10581"/>
                  </a:lnTo>
                  <a:lnTo>
                    <a:pt x="6441" y="9728"/>
                  </a:lnTo>
                  <a:lnTo>
                    <a:pt x="5876" y="9216"/>
                  </a:lnTo>
                  <a:lnTo>
                    <a:pt x="5085" y="8875"/>
                  </a:lnTo>
                  <a:lnTo>
                    <a:pt x="4181" y="8533"/>
                  </a:lnTo>
                  <a:lnTo>
                    <a:pt x="3616" y="8875"/>
                  </a:lnTo>
                  <a:lnTo>
                    <a:pt x="2825" y="9728"/>
                  </a:lnTo>
                  <a:lnTo>
                    <a:pt x="2260" y="10240"/>
                  </a:lnTo>
                  <a:lnTo>
                    <a:pt x="1356" y="9557"/>
                  </a:lnTo>
                  <a:lnTo>
                    <a:pt x="678" y="8533"/>
                  </a:lnTo>
                  <a:lnTo>
                    <a:pt x="452" y="7509"/>
                  </a:lnTo>
                  <a:lnTo>
                    <a:pt x="113" y="6997"/>
                  </a:lnTo>
                  <a:lnTo>
                    <a:pt x="0" y="5803"/>
                  </a:lnTo>
                  <a:lnTo>
                    <a:pt x="113" y="4949"/>
                  </a:lnTo>
                  <a:lnTo>
                    <a:pt x="452" y="3413"/>
                  </a:lnTo>
                  <a:lnTo>
                    <a:pt x="565" y="1024"/>
                  </a:lnTo>
                  <a:lnTo>
                    <a:pt x="565" y="0"/>
                  </a:lnTo>
                  <a:lnTo>
                    <a:pt x="1017" y="683"/>
                  </a:lnTo>
                  <a:lnTo>
                    <a:pt x="1469" y="1707"/>
                  </a:lnTo>
                  <a:lnTo>
                    <a:pt x="2486" y="2048"/>
                  </a:lnTo>
                  <a:lnTo>
                    <a:pt x="3842" y="2901"/>
                  </a:lnTo>
                  <a:lnTo>
                    <a:pt x="4294" y="3584"/>
                  </a:lnTo>
                  <a:lnTo>
                    <a:pt x="4746" y="4096"/>
                  </a:lnTo>
                  <a:lnTo>
                    <a:pt x="5424" y="3584"/>
                  </a:lnTo>
                  <a:lnTo>
                    <a:pt x="5876" y="2901"/>
                  </a:lnTo>
                  <a:lnTo>
                    <a:pt x="6441" y="2731"/>
                  </a:lnTo>
                  <a:lnTo>
                    <a:pt x="6893" y="1707"/>
                  </a:lnTo>
                  <a:lnTo>
                    <a:pt x="7345" y="1536"/>
                  </a:lnTo>
                  <a:lnTo>
                    <a:pt x="7684" y="1707"/>
                  </a:lnTo>
                  <a:lnTo>
                    <a:pt x="8248" y="2219"/>
                  </a:lnTo>
                  <a:lnTo>
                    <a:pt x="8700" y="3072"/>
                  </a:lnTo>
                  <a:lnTo>
                    <a:pt x="9265" y="3413"/>
                  </a:lnTo>
                  <a:lnTo>
                    <a:pt x="9604" y="4779"/>
                  </a:lnTo>
                  <a:lnTo>
                    <a:pt x="9604" y="5632"/>
                  </a:lnTo>
                  <a:lnTo>
                    <a:pt x="9604" y="6315"/>
                  </a:lnTo>
                  <a:lnTo>
                    <a:pt x="10056" y="6827"/>
                  </a:lnTo>
                  <a:lnTo>
                    <a:pt x="10847" y="7168"/>
                  </a:lnTo>
                  <a:lnTo>
                    <a:pt x="11412" y="7680"/>
                  </a:lnTo>
                  <a:lnTo>
                    <a:pt x="11864" y="8363"/>
                  </a:lnTo>
                  <a:lnTo>
                    <a:pt x="11977" y="9216"/>
                  </a:lnTo>
                  <a:lnTo>
                    <a:pt x="12316" y="9557"/>
                  </a:lnTo>
                  <a:lnTo>
                    <a:pt x="12768" y="9557"/>
                  </a:lnTo>
                  <a:lnTo>
                    <a:pt x="13220" y="9899"/>
                  </a:lnTo>
                  <a:lnTo>
                    <a:pt x="13672" y="10411"/>
                  </a:lnTo>
                  <a:lnTo>
                    <a:pt x="14011" y="10240"/>
                  </a:lnTo>
                  <a:lnTo>
                    <a:pt x="14237" y="9728"/>
                  </a:lnTo>
                  <a:lnTo>
                    <a:pt x="15141" y="9557"/>
                  </a:lnTo>
                  <a:lnTo>
                    <a:pt x="15593" y="10240"/>
                  </a:lnTo>
                  <a:lnTo>
                    <a:pt x="16271" y="10240"/>
                  </a:lnTo>
                  <a:lnTo>
                    <a:pt x="16384" y="11093"/>
                  </a:lnTo>
                  <a:lnTo>
                    <a:pt x="16271" y="11776"/>
                  </a:lnTo>
                  <a:lnTo>
                    <a:pt x="16271" y="12288"/>
                  </a:lnTo>
                  <a:lnTo>
                    <a:pt x="16045" y="13141"/>
                  </a:lnTo>
                  <a:lnTo>
                    <a:pt x="15367" y="13653"/>
                  </a:lnTo>
                  <a:lnTo>
                    <a:pt x="14576" y="13312"/>
                  </a:lnTo>
                  <a:lnTo>
                    <a:pt x="14011" y="12971"/>
                  </a:lnTo>
                  <a:lnTo>
                    <a:pt x="13220" y="12971"/>
                  </a:lnTo>
                  <a:lnTo>
                    <a:pt x="12881" y="13995"/>
                  </a:lnTo>
                  <a:lnTo>
                    <a:pt x="12655" y="14507"/>
                  </a:lnTo>
                  <a:lnTo>
                    <a:pt x="12316" y="15360"/>
                  </a:lnTo>
                  <a:lnTo>
                    <a:pt x="12316" y="16043"/>
                  </a:lnTo>
                  <a:lnTo>
                    <a:pt x="10847" y="1638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4" name="Alaska24"/>
            <p:cNvSpPr>
              <a:spLocks noChangeAspect="1"/>
            </p:cNvSpPr>
            <p:nvPr/>
          </p:nvSpPr>
          <p:spPr bwMode="auto">
            <a:xfrm>
              <a:off x="300" y="3801"/>
              <a:ext cx="14" cy="13"/>
            </a:xfrm>
            <a:custGeom>
              <a:avLst/>
              <a:gdLst/>
              <a:ahLst/>
              <a:cxnLst>
                <a:cxn ang="0">
                  <a:pos x="585" y="1598"/>
                </a:cxn>
                <a:cxn ang="0">
                  <a:pos x="0" y="400"/>
                </a:cxn>
                <a:cxn ang="0">
                  <a:pos x="0" y="0"/>
                </a:cxn>
                <a:cxn ang="0">
                  <a:pos x="1170" y="0"/>
                </a:cxn>
                <a:cxn ang="0">
                  <a:pos x="3511" y="0"/>
                </a:cxn>
                <a:cxn ang="0">
                  <a:pos x="5851" y="0"/>
                </a:cxn>
                <a:cxn ang="0">
                  <a:pos x="8192" y="1598"/>
                </a:cxn>
                <a:cxn ang="0">
                  <a:pos x="9947" y="3996"/>
                </a:cxn>
                <a:cxn ang="0">
                  <a:pos x="12288" y="4795"/>
                </a:cxn>
                <a:cxn ang="0">
                  <a:pos x="16384" y="4795"/>
                </a:cxn>
                <a:cxn ang="0">
                  <a:pos x="15214" y="6793"/>
                </a:cxn>
                <a:cxn ang="0">
                  <a:pos x="12873" y="8392"/>
                </a:cxn>
                <a:cxn ang="0">
                  <a:pos x="12288" y="13587"/>
                </a:cxn>
                <a:cxn ang="0">
                  <a:pos x="10533" y="16384"/>
                </a:cxn>
                <a:cxn ang="0">
                  <a:pos x="7607" y="15984"/>
                </a:cxn>
                <a:cxn ang="0">
                  <a:pos x="5266" y="13587"/>
                </a:cxn>
                <a:cxn ang="0">
                  <a:pos x="5851" y="11589"/>
                </a:cxn>
                <a:cxn ang="0">
                  <a:pos x="7022" y="8791"/>
                </a:cxn>
                <a:cxn ang="0">
                  <a:pos x="3511" y="5595"/>
                </a:cxn>
                <a:cxn ang="0">
                  <a:pos x="585" y="3596"/>
                </a:cxn>
                <a:cxn ang="0">
                  <a:pos x="585" y="1598"/>
                </a:cxn>
              </a:cxnLst>
              <a:rect l="0" t="0" r="r" b="b"/>
              <a:pathLst>
                <a:path w="16384" h="16384">
                  <a:moveTo>
                    <a:pt x="585" y="1598"/>
                  </a:moveTo>
                  <a:lnTo>
                    <a:pt x="0" y="400"/>
                  </a:lnTo>
                  <a:lnTo>
                    <a:pt x="0" y="0"/>
                  </a:lnTo>
                  <a:lnTo>
                    <a:pt x="1170" y="0"/>
                  </a:lnTo>
                  <a:lnTo>
                    <a:pt x="3511" y="0"/>
                  </a:lnTo>
                  <a:lnTo>
                    <a:pt x="5851" y="0"/>
                  </a:lnTo>
                  <a:lnTo>
                    <a:pt x="8192" y="1598"/>
                  </a:lnTo>
                  <a:lnTo>
                    <a:pt x="9947" y="3996"/>
                  </a:lnTo>
                  <a:lnTo>
                    <a:pt x="12288" y="4795"/>
                  </a:lnTo>
                  <a:lnTo>
                    <a:pt x="16384" y="4795"/>
                  </a:lnTo>
                  <a:lnTo>
                    <a:pt x="15214" y="6793"/>
                  </a:lnTo>
                  <a:lnTo>
                    <a:pt x="12873" y="8392"/>
                  </a:lnTo>
                  <a:lnTo>
                    <a:pt x="12288" y="13587"/>
                  </a:lnTo>
                  <a:lnTo>
                    <a:pt x="10533" y="16384"/>
                  </a:lnTo>
                  <a:lnTo>
                    <a:pt x="7607" y="15984"/>
                  </a:lnTo>
                  <a:lnTo>
                    <a:pt x="5266" y="13587"/>
                  </a:lnTo>
                  <a:lnTo>
                    <a:pt x="5851" y="11589"/>
                  </a:lnTo>
                  <a:lnTo>
                    <a:pt x="7022" y="8791"/>
                  </a:lnTo>
                  <a:lnTo>
                    <a:pt x="3511" y="5595"/>
                  </a:lnTo>
                  <a:lnTo>
                    <a:pt x="585" y="3596"/>
                  </a:lnTo>
                  <a:lnTo>
                    <a:pt x="585" y="1598"/>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5" name="Alaska23"/>
            <p:cNvSpPr>
              <a:spLocks noChangeAspect="1"/>
            </p:cNvSpPr>
            <p:nvPr/>
          </p:nvSpPr>
          <p:spPr bwMode="auto">
            <a:xfrm>
              <a:off x="314" y="3801"/>
              <a:ext cx="12" cy="9"/>
            </a:xfrm>
            <a:custGeom>
              <a:avLst/>
              <a:gdLst/>
              <a:ahLst/>
              <a:cxnLst>
                <a:cxn ang="0">
                  <a:pos x="0" y="16384"/>
                </a:cxn>
                <a:cxn ang="0">
                  <a:pos x="607" y="13824"/>
                </a:cxn>
                <a:cxn ang="0">
                  <a:pos x="3034" y="12288"/>
                </a:cxn>
                <a:cxn ang="0">
                  <a:pos x="5461" y="11776"/>
                </a:cxn>
                <a:cxn ang="0">
                  <a:pos x="9102" y="9728"/>
                </a:cxn>
                <a:cxn ang="0">
                  <a:pos x="10316" y="9216"/>
                </a:cxn>
                <a:cxn ang="0">
                  <a:pos x="12136" y="5120"/>
                </a:cxn>
                <a:cxn ang="0">
                  <a:pos x="12743" y="0"/>
                </a:cxn>
                <a:cxn ang="0">
                  <a:pos x="14564" y="1024"/>
                </a:cxn>
                <a:cxn ang="0">
                  <a:pos x="16384" y="2048"/>
                </a:cxn>
                <a:cxn ang="0">
                  <a:pos x="16384" y="5120"/>
                </a:cxn>
                <a:cxn ang="0">
                  <a:pos x="14564" y="9728"/>
                </a:cxn>
                <a:cxn ang="0">
                  <a:pos x="12743" y="13312"/>
                </a:cxn>
                <a:cxn ang="0">
                  <a:pos x="7889" y="15360"/>
                </a:cxn>
                <a:cxn ang="0">
                  <a:pos x="6675" y="15360"/>
                </a:cxn>
                <a:cxn ang="0">
                  <a:pos x="2427" y="16384"/>
                </a:cxn>
                <a:cxn ang="0">
                  <a:pos x="0" y="16384"/>
                </a:cxn>
              </a:cxnLst>
              <a:rect l="0" t="0" r="r" b="b"/>
              <a:pathLst>
                <a:path w="16384" h="16384">
                  <a:moveTo>
                    <a:pt x="0" y="16384"/>
                  </a:moveTo>
                  <a:lnTo>
                    <a:pt x="607" y="13824"/>
                  </a:lnTo>
                  <a:lnTo>
                    <a:pt x="3034" y="12288"/>
                  </a:lnTo>
                  <a:lnTo>
                    <a:pt x="5461" y="11776"/>
                  </a:lnTo>
                  <a:lnTo>
                    <a:pt x="9102" y="9728"/>
                  </a:lnTo>
                  <a:lnTo>
                    <a:pt x="10316" y="9216"/>
                  </a:lnTo>
                  <a:lnTo>
                    <a:pt x="12136" y="5120"/>
                  </a:lnTo>
                  <a:lnTo>
                    <a:pt x="12743" y="0"/>
                  </a:lnTo>
                  <a:lnTo>
                    <a:pt x="14564" y="1024"/>
                  </a:lnTo>
                  <a:lnTo>
                    <a:pt x="16384" y="2048"/>
                  </a:lnTo>
                  <a:lnTo>
                    <a:pt x="16384" y="5120"/>
                  </a:lnTo>
                  <a:lnTo>
                    <a:pt x="14564" y="9728"/>
                  </a:lnTo>
                  <a:lnTo>
                    <a:pt x="12743" y="13312"/>
                  </a:lnTo>
                  <a:lnTo>
                    <a:pt x="7889" y="15360"/>
                  </a:lnTo>
                  <a:lnTo>
                    <a:pt x="6675" y="15360"/>
                  </a:lnTo>
                  <a:lnTo>
                    <a:pt x="2427" y="16384"/>
                  </a:lnTo>
                  <a:lnTo>
                    <a:pt x="0" y="1638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6" name="Alaska22"/>
            <p:cNvSpPr>
              <a:spLocks noChangeAspect="1"/>
            </p:cNvSpPr>
            <p:nvPr/>
          </p:nvSpPr>
          <p:spPr bwMode="auto">
            <a:xfrm>
              <a:off x="335" y="3801"/>
              <a:ext cx="10" cy="13"/>
            </a:xfrm>
            <a:custGeom>
              <a:avLst/>
              <a:gdLst/>
              <a:ahLst/>
              <a:cxnLst>
                <a:cxn ang="0">
                  <a:pos x="0" y="8715"/>
                </a:cxn>
                <a:cxn ang="0">
                  <a:pos x="683" y="8715"/>
                </a:cxn>
                <a:cxn ang="0">
                  <a:pos x="3413" y="8018"/>
                </a:cxn>
                <a:cxn ang="0">
                  <a:pos x="3413" y="5578"/>
                </a:cxn>
                <a:cxn ang="0">
                  <a:pos x="2048" y="2789"/>
                </a:cxn>
                <a:cxn ang="0">
                  <a:pos x="4779" y="1394"/>
                </a:cxn>
                <a:cxn ang="0">
                  <a:pos x="7509" y="0"/>
                </a:cxn>
                <a:cxn ang="0">
                  <a:pos x="8875" y="1046"/>
                </a:cxn>
                <a:cxn ang="0">
                  <a:pos x="8875" y="4532"/>
                </a:cxn>
                <a:cxn ang="0">
                  <a:pos x="8192" y="6623"/>
                </a:cxn>
                <a:cxn ang="0">
                  <a:pos x="10923" y="7321"/>
                </a:cxn>
                <a:cxn ang="0">
                  <a:pos x="13653" y="6972"/>
                </a:cxn>
                <a:cxn ang="0">
                  <a:pos x="15701" y="6623"/>
                </a:cxn>
                <a:cxn ang="0">
                  <a:pos x="16384" y="10109"/>
                </a:cxn>
                <a:cxn ang="0">
                  <a:pos x="15701" y="10806"/>
                </a:cxn>
                <a:cxn ang="0">
                  <a:pos x="12971" y="11504"/>
                </a:cxn>
                <a:cxn ang="0">
                  <a:pos x="10240" y="12549"/>
                </a:cxn>
                <a:cxn ang="0">
                  <a:pos x="7509" y="13944"/>
                </a:cxn>
                <a:cxn ang="0">
                  <a:pos x="5461" y="15687"/>
                </a:cxn>
                <a:cxn ang="0">
                  <a:pos x="2731" y="16384"/>
                </a:cxn>
                <a:cxn ang="0">
                  <a:pos x="2048" y="13595"/>
                </a:cxn>
                <a:cxn ang="0">
                  <a:pos x="683" y="13595"/>
                </a:cxn>
                <a:cxn ang="0">
                  <a:pos x="0" y="9761"/>
                </a:cxn>
                <a:cxn ang="0">
                  <a:pos x="0" y="8715"/>
                </a:cxn>
              </a:cxnLst>
              <a:rect l="0" t="0" r="r" b="b"/>
              <a:pathLst>
                <a:path w="16384" h="16384">
                  <a:moveTo>
                    <a:pt x="0" y="8715"/>
                  </a:moveTo>
                  <a:lnTo>
                    <a:pt x="683" y="8715"/>
                  </a:lnTo>
                  <a:lnTo>
                    <a:pt x="3413" y="8018"/>
                  </a:lnTo>
                  <a:lnTo>
                    <a:pt x="3413" y="5578"/>
                  </a:lnTo>
                  <a:lnTo>
                    <a:pt x="2048" y="2789"/>
                  </a:lnTo>
                  <a:lnTo>
                    <a:pt x="4779" y="1394"/>
                  </a:lnTo>
                  <a:lnTo>
                    <a:pt x="7509" y="0"/>
                  </a:lnTo>
                  <a:lnTo>
                    <a:pt x="8875" y="1046"/>
                  </a:lnTo>
                  <a:lnTo>
                    <a:pt x="8875" y="4532"/>
                  </a:lnTo>
                  <a:lnTo>
                    <a:pt x="8192" y="6623"/>
                  </a:lnTo>
                  <a:lnTo>
                    <a:pt x="10923" y="7321"/>
                  </a:lnTo>
                  <a:lnTo>
                    <a:pt x="13653" y="6972"/>
                  </a:lnTo>
                  <a:lnTo>
                    <a:pt x="15701" y="6623"/>
                  </a:lnTo>
                  <a:lnTo>
                    <a:pt x="16384" y="10109"/>
                  </a:lnTo>
                  <a:lnTo>
                    <a:pt x="15701" y="10806"/>
                  </a:lnTo>
                  <a:lnTo>
                    <a:pt x="12971" y="11504"/>
                  </a:lnTo>
                  <a:lnTo>
                    <a:pt x="10240" y="12549"/>
                  </a:lnTo>
                  <a:lnTo>
                    <a:pt x="7509" y="13944"/>
                  </a:lnTo>
                  <a:lnTo>
                    <a:pt x="5461" y="15687"/>
                  </a:lnTo>
                  <a:lnTo>
                    <a:pt x="2731" y="16384"/>
                  </a:lnTo>
                  <a:lnTo>
                    <a:pt x="2048" y="13595"/>
                  </a:lnTo>
                  <a:lnTo>
                    <a:pt x="683" y="13595"/>
                  </a:lnTo>
                  <a:lnTo>
                    <a:pt x="0" y="9761"/>
                  </a:lnTo>
                  <a:lnTo>
                    <a:pt x="0" y="8715"/>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7" name="Alaska21"/>
            <p:cNvSpPr>
              <a:spLocks noChangeAspect="1"/>
            </p:cNvSpPr>
            <p:nvPr/>
          </p:nvSpPr>
          <p:spPr bwMode="auto">
            <a:xfrm>
              <a:off x="363" y="3769"/>
              <a:ext cx="12" cy="18"/>
            </a:xfrm>
            <a:custGeom>
              <a:avLst/>
              <a:gdLst/>
              <a:ahLst/>
              <a:cxnLst>
                <a:cxn ang="0">
                  <a:pos x="9830" y="2048"/>
                </a:cxn>
                <a:cxn ang="0">
                  <a:pos x="8192" y="2048"/>
                </a:cxn>
                <a:cxn ang="0">
                  <a:pos x="9830" y="1024"/>
                </a:cxn>
                <a:cxn ang="0">
                  <a:pos x="12015" y="0"/>
                </a:cxn>
                <a:cxn ang="0">
                  <a:pos x="14746" y="2048"/>
                </a:cxn>
                <a:cxn ang="0">
                  <a:pos x="16384" y="3413"/>
                </a:cxn>
                <a:cxn ang="0">
                  <a:pos x="16384" y="6827"/>
                </a:cxn>
                <a:cxn ang="0">
                  <a:pos x="13107" y="7851"/>
                </a:cxn>
                <a:cxn ang="0">
                  <a:pos x="13107" y="10923"/>
                </a:cxn>
                <a:cxn ang="0">
                  <a:pos x="12015" y="12971"/>
                </a:cxn>
                <a:cxn ang="0">
                  <a:pos x="10377" y="14677"/>
                </a:cxn>
                <a:cxn ang="0">
                  <a:pos x="8192" y="13653"/>
                </a:cxn>
                <a:cxn ang="0">
                  <a:pos x="6554" y="16043"/>
                </a:cxn>
                <a:cxn ang="0">
                  <a:pos x="3277" y="16384"/>
                </a:cxn>
                <a:cxn ang="0">
                  <a:pos x="0" y="14677"/>
                </a:cxn>
                <a:cxn ang="0">
                  <a:pos x="0" y="13653"/>
                </a:cxn>
                <a:cxn ang="0">
                  <a:pos x="2185" y="11947"/>
                </a:cxn>
                <a:cxn ang="0">
                  <a:pos x="4369" y="10923"/>
                </a:cxn>
                <a:cxn ang="0">
                  <a:pos x="6007" y="9557"/>
                </a:cxn>
                <a:cxn ang="0">
                  <a:pos x="8738" y="7851"/>
                </a:cxn>
                <a:cxn ang="0">
                  <a:pos x="9830" y="6144"/>
                </a:cxn>
                <a:cxn ang="0">
                  <a:pos x="9830" y="3755"/>
                </a:cxn>
                <a:cxn ang="0">
                  <a:pos x="9830" y="2048"/>
                </a:cxn>
              </a:cxnLst>
              <a:rect l="0" t="0" r="r" b="b"/>
              <a:pathLst>
                <a:path w="16384" h="16384">
                  <a:moveTo>
                    <a:pt x="9830" y="2048"/>
                  </a:moveTo>
                  <a:lnTo>
                    <a:pt x="8192" y="2048"/>
                  </a:lnTo>
                  <a:lnTo>
                    <a:pt x="9830" y="1024"/>
                  </a:lnTo>
                  <a:lnTo>
                    <a:pt x="12015" y="0"/>
                  </a:lnTo>
                  <a:lnTo>
                    <a:pt x="14746" y="2048"/>
                  </a:lnTo>
                  <a:lnTo>
                    <a:pt x="16384" y="3413"/>
                  </a:lnTo>
                  <a:lnTo>
                    <a:pt x="16384" y="6827"/>
                  </a:lnTo>
                  <a:lnTo>
                    <a:pt x="13107" y="7851"/>
                  </a:lnTo>
                  <a:lnTo>
                    <a:pt x="13107" y="10923"/>
                  </a:lnTo>
                  <a:lnTo>
                    <a:pt x="12015" y="12971"/>
                  </a:lnTo>
                  <a:lnTo>
                    <a:pt x="10377" y="14677"/>
                  </a:lnTo>
                  <a:lnTo>
                    <a:pt x="8192" y="13653"/>
                  </a:lnTo>
                  <a:lnTo>
                    <a:pt x="6554" y="16043"/>
                  </a:lnTo>
                  <a:lnTo>
                    <a:pt x="3277" y="16384"/>
                  </a:lnTo>
                  <a:lnTo>
                    <a:pt x="0" y="14677"/>
                  </a:lnTo>
                  <a:lnTo>
                    <a:pt x="0" y="13653"/>
                  </a:lnTo>
                  <a:lnTo>
                    <a:pt x="2185" y="11947"/>
                  </a:lnTo>
                  <a:lnTo>
                    <a:pt x="4369" y="10923"/>
                  </a:lnTo>
                  <a:lnTo>
                    <a:pt x="6007" y="9557"/>
                  </a:lnTo>
                  <a:lnTo>
                    <a:pt x="8738" y="7851"/>
                  </a:lnTo>
                  <a:lnTo>
                    <a:pt x="9830" y="6144"/>
                  </a:lnTo>
                  <a:lnTo>
                    <a:pt x="9830" y="3755"/>
                  </a:lnTo>
                  <a:lnTo>
                    <a:pt x="9830" y="2048"/>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8" name="Alaska20"/>
            <p:cNvSpPr>
              <a:spLocks noChangeAspect="1"/>
            </p:cNvSpPr>
            <p:nvPr/>
          </p:nvSpPr>
          <p:spPr bwMode="auto">
            <a:xfrm>
              <a:off x="375" y="3783"/>
              <a:ext cx="27" cy="13"/>
            </a:xfrm>
            <a:custGeom>
              <a:avLst/>
              <a:gdLst/>
              <a:ahLst/>
              <a:cxnLst>
                <a:cxn ang="0">
                  <a:pos x="1069" y="0"/>
                </a:cxn>
                <a:cxn ang="0">
                  <a:pos x="0" y="1024"/>
                </a:cxn>
                <a:cxn ang="0">
                  <a:pos x="712" y="0"/>
                </a:cxn>
                <a:cxn ang="0">
                  <a:pos x="1425" y="0"/>
                </a:cxn>
                <a:cxn ang="0">
                  <a:pos x="2849" y="1024"/>
                </a:cxn>
                <a:cxn ang="0">
                  <a:pos x="3918" y="1024"/>
                </a:cxn>
                <a:cxn ang="0">
                  <a:pos x="5699" y="1024"/>
                </a:cxn>
                <a:cxn ang="0">
                  <a:pos x="7836" y="0"/>
                </a:cxn>
                <a:cxn ang="0">
                  <a:pos x="9261" y="4096"/>
                </a:cxn>
                <a:cxn ang="0">
                  <a:pos x="11041" y="5120"/>
                </a:cxn>
                <a:cxn ang="0">
                  <a:pos x="12822" y="4096"/>
                </a:cxn>
                <a:cxn ang="0">
                  <a:pos x="14247" y="4096"/>
                </a:cxn>
                <a:cxn ang="0">
                  <a:pos x="16384" y="5120"/>
                </a:cxn>
                <a:cxn ang="0">
                  <a:pos x="16384" y="11264"/>
                </a:cxn>
                <a:cxn ang="0">
                  <a:pos x="14247" y="13312"/>
                </a:cxn>
                <a:cxn ang="0">
                  <a:pos x="11398" y="13312"/>
                </a:cxn>
                <a:cxn ang="0">
                  <a:pos x="9617" y="16384"/>
                </a:cxn>
                <a:cxn ang="0">
                  <a:pos x="7836" y="15360"/>
                </a:cxn>
                <a:cxn ang="0">
                  <a:pos x="5343" y="12288"/>
                </a:cxn>
                <a:cxn ang="0">
                  <a:pos x="3918" y="12288"/>
                </a:cxn>
                <a:cxn ang="0">
                  <a:pos x="2137" y="5120"/>
                </a:cxn>
                <a:cxn ang="0">
                  <a:pos x="1069" y="0"/>
                </a:cxn>
              </a:cxnLst>
              <a:rect l="0" t="0" r="r" b="b"/>
              <a:pathLst>
                <a:path w="16384" h="16384">
                  <a:moveTo>
                    <a:pt x="1069" y="0"/>
                  </a:moveTo>
                  <a:lnTo>
                    <a:pt x="0" y="1024"/>
                  </a:lnTo>
                  <a:lnTo>
                    <a:pt x="712" y="0"/>
                  </a:lnTo>
                  <a:lnTo>
                    <a:pt x="1425" y="0"/>
                  </a:lnTo>
                  <a:lnTo>
                    <a:pt x="2849" y="1024"/>
                  </a:lnTo>
                  <a:lnTo>
                    <a:pt x="3918" y="1024"/>
                  </a:lnTo>
                  <a:lnTo>
                    <a:pt x="5699" y="1024"/>
                  </a:lnTo>
                  <a:lnTo>
                    <a:pt x="7836" y="0"/>
                  </a:lnTo>
                  <a:lnTo>
                    <a:pt x="9261" y="4096"/>
                  </a:lnTo>
                  <a:lnTo>
                    <a:pt x="11041" y="5120"/>
                  </a:lnTo>
                  <a:lnTo>
                    <a:pt x="12822" y="4096"/>
                  </a:lnTo>
                  <a:lnTo>
                    <a:pt x="14247" y="4096"/>
                  </a:lnTo>
                  <a:lnTo>
                    <a:pt x="16384" y="5120"/>
                  </a:lnTo>
                  <a:lnTo>
                    <a:pt x="16384" y="11264"/>
                  </a:lnTo>
                  <a:lnTo>
                    <a:pt x="14247" y="13312"/>
                  </a:lnTo>
                  <a:lnTo>
                    <a:pt x="11398" y="13312"/>
                  </a:lnTo>
                  <a:lnTo>
                    <a:pt x="9617" y="16384"/>
                  </a:lnTo>
                  <a:lnTo>
                    <a:pt x="7836" y="15360"/>
                  </a:lnTo>
                  <a:lnTo>
                    <a:pt x="5343" y="12288"/>
                  </a:lnTo>
                  <a:lnTo>
                    <a:pt x="3918" y="12288"/>
                  </a:lnTo>
                  <a:lnTo>
                    <a:pt x="2137" y="5120"/>
                  </a:lnTo>
                  <a:lnTo>
                    <a:pt x="1069"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79" name="Alaska19"/>
            <p:cNvSpPr>
              <a:spLocks noChangeAspect="1"/>
            </p:cNvSpPr>
            <p:nvPr/>
          </p:nvSpPr>
          <p:spPr bwMode="auto">
            <a:xfrm>
              <a:off x="402" y="3769"/>
              <a:ext cx="14" cy="18"/>
            </a:xfrm>
            <a:custGeom>
              <a:avLst/>
              <a:gdLst/>
              <a:ahLst/>
              <a:cxnLst>
                <a:cxn ang="0">
                  <a:pos x="4096" y="0"/>
                </a:cxn>
                <a:cxn ang="0">
                  <a:pos x="4096" y="964"/>
                </a:cxn>
                <a:cxn ang="0">
                  <a:pos x="5461" y="1928"/>
                </a:cxn>
                <a:cxn ang="0">
                  <a:pos x="9557" y="3855"/>
                </a:cxn>
                <a:cxn ang="0">
                  <a:pos x="16384" y="3855"/>
                </a:cxn>
                <a:cxn ang="0">
                  <a:pos x="16384" y="9638"/>
                </a:cxn>
                <a:cxn ang="0">
                  <a:pos x="8192" y="16384"/>
                </a:cxn>
                <a:cxn ang="0">
                  <a:pos x="0" y="16384"/>
                </a:cxn>
                <a:cxn ang="0">
                  <a:pos x="0" y="5783"/>
                </a:cxn>
                <a:cxn ang="0">
                  <a:pos x="4096" y="0"/>
                </a:cxn>
                <a:cxn ang="0">
                  <a:pos x="0" y="5783"/>
                </a:cxn>
                <a:cxn ang="0">
                  <a:pos x="4096" y="0"/>
                </a:cxn>
              </a:cxnLst>
              <a:rect l="0" t="0" r="r" b="b"/>
              <a:pathLst>
                <a:path w="16384" h="16384">
                  <a:moveTo>
                    <a:pt x="4096" y="0"/>
                  </a:moveTo>
                  <a:lnTo>
                    <a:pt x="4096" y="964"/>
                  </a:lnTo>
                  <a:lnTo>
                    <a:pt x="5461" y="1928"/>
                  </a:lnTo>
                  <a:lnTo>
                    <a:pt x="9557" y="3855"/>
                  </a:lnTo>
                  <a:lnTo>
                    <a:pt x="16384" y="3855"/>
                  </a:lnTo>
                  <a:lnTo>
                    <a:pt x="16384" y="9638"/>
                  </a:lnTo>
                  <a:lnTo>
                    <a:pt x="8192" y="16384"/>
                  </a:lnTo>
                  <a:lnTo>
                    <a:pt x="0" y="16384"/>
                  </a:lnTo>
                  <a:lnTo>
                    <a:pt x="0" y="5783"/>
                  </a:lnTo>
                  <a:lnTo>
                    <a:pt x="4096" y="0"/>
                  </a:lnTo>
                  <a:lnTo>
                    <a:pt x="0" y="5783"/>
                  </a:lnTo>
                  <a:lnTo>
                    <a:pt x="4096"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0" name="Alaska18"/>
            <p:cNvSpPr>
              <a:spLocks noChangeAspect="1"/>
            </p:cNvSpPr>
            <p:nvPr/>
          </p:nvSpPr>
          <p:spPr bwMode="auto">
            <a:xfrm>
              <a:off x="465" y="3729"/>
              <a:ext cx="26" cy="27"/>
            </a:xfrm>
            <a:custGeom>
              <a:avLst/>
              <a:gdLst/>
              <a:ahLst/>
              <a:cxnLst>
                <a:cxn ang="0">
                  <a:pos x="0" y="15892"/>
                </a:cxn>
                <a:cxn ang="0">
                  <a:pos x="0" y="15237"/>
                </a:cxn>
                <a:cxn ang="0">
                  <a:pos x="0" y="14418"/>
                </a:cxn>
                <a:cxn ang="0">
                  <a:pos x="575" y="13763"/>
                </a:cxn>
                <a:cxn ang="0">
                  <a:pos x="1725" y="12616"/>
                </a:cxn>
                <a:cxn ang="0">
                  <a:pos x="2587" y="10322"/>
                </a:cxn>
                <a:cxn ang="0">
                  <a:pos x="4024" y="8028"/>
                </a:cxn>
                <a:cxn ang="0">
                  <a:pos x="5174" y="5898"/>
                </a:cxn>
                <a:cxn ang="0">
                  <a:pos x="6899" y="5079"/>
                </a:cxn>
                <a:cxn ang="0">
                  <a:pos x="7473" y="5079"/>
                </a:cxn>
                <a:cxn ang="0">
                  <a:pos x="9485" y="4588"/>
                </a:cxn>
                <a:cxn ang="0">
                  <a:pos x="9773" y="3113"/>
                </a:cxn>
                <a:cxn ang="0">
                  <a:pos x="10348" y="1475"/>
                </a:cxn>
                <a:cxn ang="0">
                  <a:pos x="12647" y="819"/>
                </a:cxn>
                <a:cxn ang="0">
                  <a:pos x="14947" y="0"/>
                </a:cxn>
                <a:cxn ang="0">
                  <a:pos x="16097" y="492"/>
                </a:cxn>
                <a:cxn ang="0">
                  <a:pos x="16384" y="2130"/>
                </a:cxn>
                <a:cxn ang="0">
                  <a:pos x="16097" y="3932"/>
                </a:cxn>
                <a:cxn ang="0">
                  <a:pos x="14084" y="4588"/>
                </a:cxn>
                <a:cxn ang="0">
                  <a:pos x="11785" y="5898"/>
                </a:cxn>
                <a:cxn ang="0">
                  <a:pos x="9773" y="7373"/>
                </a:cxn>
                <a:cxn ang="0">
                  <a:pos x="9198" y="8028"/>
                </a:cxn>
                <a:cxn ang="0">
                  <a:pos x="8048" y="9667"/>
                </a:cxn>
                <a:cxn ang="0">
                  <a:pos x="7473" y="10486"/>
                </a:cxn>
                <a:cxn ang="0">
                  <a:pos x="6036" y="11633"/>
                </a:cxn>
                <a:cxn ang="0">
                  <a:pos x="2874" y="14909"/>
                </a:cxn>
                <a:cxn ang="0">
                  <a:pos x="1725" y="15073"/>
                </a:cxn>
                <a:cxn ang="0">
                  <a:pos x="287" y="16384"/>
                </a:cxn>
                <a:cxn ang="0">
                  <a:pos x="0" y="15892"/>
                </a:cxn>
              </a:cxnLst>
              <a:rect l="0" t="0" r="r" b="b"/>
              <a:pathLst>
                <a:path w="16384" h="16384">
                  <a:moveTo>
                    <a:pt x="0" y="15892"/>
                  </a:moveTo>
                  <a:lnTo>
                    <a:pt x="0" y="15237"/>
                  </a:lnTo>
                  <a:lnTo>
                    <a:pt x="0" y="14418"/>
                  </a:lnTo>
                  <a:lnTo>
                    <a:pt x="575" y="13763"/>
                  </a:lnTo>
                  <a:lnTo>
                    <a:pt x="1725" y="12616"/>
                  </a:lnTo>
                  <a:lnTo>
                    <a:pt x="2587" y="10322"/>
                  </a:lnTo>
                  <a:lnTo>
                    <a:pt x="4024" y="8028"/>
                  </a:lnTo>
                  <a:lnTo>
                    <a:pt x="5174" y="5898"/>
                  </a:lnTo>
                  <a:lnTo>
                    <a:pt x="6899" y="5079"/>
                  </a:lnTo>
                  <a:lnTo>
                    <a:pt x="7473" y="5079"/>
                  </a:lnTo>
                  <a:lnTo>
                    <a:pt x="9485" y="4588"/>
                  </a:lnTo>
                  <a:lnTo>
                    <a:pt x="9773" y="3113"/>
                  </a:lnTo>
                  <a:lnTo>
                    <a:pt x="10348" y="1475"/>
                  </a:lnTo>
                  <a:lnTo>
                    <a:pt x="12647" y="819"/>
                  </a:lnTo>
                  <a:lnTo>
                    <a:pt x="14947" y="0"/>
                  </a:lnTo>
                  <a:lnTo>
                    <a:pt x="16097" y="492"/>
                  </a:lnTo>
                  <a:lnTo>
                    <a:pt x="16384" y="2130"/>
                  </a:lnTo>
                  <a:lnTo>
                    <a:pt x="16097" y="3932"/>
                  </a:lnTo>
                  <a:lnTo>
                    <a:pt x="14084" y="4588"/>
                  </a:lnTo>
                  <a:lnTo>
                    <a:pt x="11785" y="5898"/>
                  </a:lnTo>
                  <a:lnTo>
                    <a:pt x="9773" y="7373"/>
                  </a:lnTo>
                  <a:lnTo>
                    <a:pt x="9198" y="8028"/>
                  </a:lnTo>
                  <a:lnTo>
                    <a:pt x="8048" y="9667"/>
                  </a:lnTo>
                  <a:lnTo>
                    <a:pt x="7473" y="10486"/>
                  </a:lnTo>
                  <a:lnTo>
                    <a:pt x="6036" y="11633"/>
                  </a:lnTo>
                  <a:lnTo>
                    <a:pt x="2874" y="14909"/>
                  </a:lnTo>
                  <a:lnTo>
                    <a:pt x="1725" y="15073"/>
                  </a:lnTo>
                  <a:lnTo>
                    <a:pt x="287" y="16384"/>
                  </a:lnTo>
                  <a:lnTo>
                    <a:pt x="0" y="15892"/>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1" name="Alaska17"/>
            <p:cNvSpPr>
              <a:spLocks noChangeAspect="1"/>
            </p:cNvSpPr>
            <p:nvPr/>
          </p:nvSpPr>
          <p:spPr bwMode="auto">
            <a:xfrm>
              <a:off x="491" y="3702"/>
              <a:ext cx="27" cy="40"/>
            </a:xfrm>
            <a:custGeom>
              <a:avLst/>
              <a:gdLst/>
              <a:ahLst/>
              <a:cxnLst>
                <a:cxn ang="0">
                  <a:pos x="993" y="16384"/>
                </a:cxn>
                <a:cxn ang="0">
                  <a:pos x="0" y="15124"/>
                </a:cxn>
                <a:cxn ang="0">
                  <a:pos x="248" y="14944"/>
                </a:cxn>
                <a:cxn ang="0">
                  <a:pos x="993" y="14404"/>
                </a:cxn>
                <a:cxn ang="0">
                  <a:pos x="1986" y="14223"/>
                </a:cxn>
                <a:cxn ang="0">
                  <a:pos x="2234" y="14223"/>
                </a:cxn>
                <a:cxn ang="0">
                  <a:pos x="3972" y="13863"/>
                </a:cxn>
                <a:cxn ang="0">
                  <a:pos x="4965" y="13143"/>
                </a:cxn>
                <a:cxn ang="0">
                  <a:pos x="6454" y="11523"/>
                </a:cxn>
                <a:cxn ang="0">
                  <a:pos x="6951" y="9362"/>
                </a:cxn>
                <a:cxn ang="0">
                  <a:pos x="7447" y="8102"/>
                </a:cxn>
                <a:cxn ang="0">
                  <a:pos x="8192" y="6662"/>
                </a:cxn>
                <a:cxn ang="0">
                  <a:pos x="9433" y="8102"/>
                </a:cxn>
                <a:cxn ang="0">
                  <a:pos x="10426" y="6662"/>
                </a:cxn>
                <a:cxn ang="0">
                  <a:pos x="9930" y="5581"/>
                </a:cxn>
                <a:cxn ang="0">
                  <a:pos x="8440" y="5581"/>
                </a:cxn>
                <a:cxn ang="0">
                  <a:pos x="7447" y="3421"/>
                </a:cxn>
                <a:cxn ang="0">
                  <a:pos x="7447" y="1620"/>
                </a:cxn>
                <a:cxn ang="0">
                  <a:pos x="9185" y="720"/>
                </a:cxn>
                <a:cxn ang="0">
                  <a:pos x="10923" y="540"/>
                </a:cxn>
                <a:cxn ang="0">
                  <a:pos x="12164" y="1440"/>
                </a:cxn>
                <a:cxn ang="0">
                  <a:pos x="12909" y="3061"/>
                </a:cxn>
                <a:cxn ang="0">
                  <a:pos x="14150" y="1620"/>
                </a:cxn>
                <a:cxn ang="0">
                  <a:pos x="14895" y="0"/>
                </a:cxn>
                <a:cxn ang="0">
                  <a:pos x="15888" y="180"/>
                </a:cxn>
                <a:cxn ang="0">
                  <a:pos x="16384" y="1440"/>
                </a:cxn>
                <a:cxn ang="0">
                  <a:pos x="16384" y="1980"/>
                </a:cxn>
                <a:cxn ang="0">
                  <a:pos x="15888" y="3421"/>
                </a:cxn>
                <a:cxn ang="0">
                  <a:pos x="14150" y="5221"/>
                </a:cxn>
                <a:cxn ang="0">
                  <a:pos x="13902" y="6662"/>
                </a:cxn>
                <a:cxn ang="0">
                  <a:pos x="14895" y="5941"/>
                </a:cxn>
                <a:cxn ang="0">
                  <a:pos x="15143" y="7742"/>
                </a:cxn>
                <a:cxn ang="0">
                  <a:pos x="14150" y="9362"/>
                </a:cxn>
                <a:cxn ang="0">
                  <a:pos x="12909" y="9902"/>
                </a:cxn>
                <a:cxn ang="0">
                  <a:pos x="11419" y="10803"/>
                </a:cxn>
                <a:cxn ang="0">
                  <a:pos x="10923" y="12423"/>
                </a:cxn>
                <a:cxn ang="0">
                  <a:pos x="9185" y="12783"/>
                </a:cxn>
                <a:cxn ang="0">
                  <a:pos x="7199" y="13863"/>
                </a:cxn>
                <a:cxn ang="0">
                  <a:pos x="5461" y="15664"/>
                </a:cxn>
                <a:cxn ang="0">
                  <a:pos x="4468" y="15844"/>
                </a:cxn>
                <a:cxn ang="0">
                  <a:pos x="2979" y="16384"/>
                </a:cxn>
                <a:cxn ang="0">
                  <a:pos x="1241" y="16384"/>
                </a:cxn>
                <a:cxn ang="0">
                  <a:pos x="993" y="16384"/>
                </a:cxn>
              </a:cxnLst>
              <a:rect l="0" t="0" r="r" b="b"/>
              <a:pathLst>
                <a:path w="16384" h="16384">
                  <a:moveTo>
                    <a:pt x="993" y="16384"/>
                  </a:moveTo>
                  <a:lnTo>
                    <a:pt x="0" y="15124"/>
                  </a:lnTo>
                  <a:lnTo>
                    <a:pt x="248" y="14944"/>
                  </a:lnTo>
                  <a:lnTo>
                    <a:pt x="993" y="14404"/>
                  </a:lnTo>
                  <a:lnTo>
                    <a:pt x="1986" y="14223"/>
                  </a:lnTo>
                  <a:lnTo>
                    <a:pt x="2234" y="14223"/>
                  </a:lnTo>
                  <a:lnTo>
                    <a:pt x="3972" y="13863"/>
                  </a:lnTo>
                  <a:lnTo>
                    <a:pt x="4965" y="13143"/>
                  </a:lnTo>
                  <a:lnTo>
                    <a:pt x="6454" y="11523"/>
                  </a:lnTo>
                  <a:lnTo>
                    <a:pt x="6951" y="9362"/>
                  </a:lnTo>
                  <a:lnTo>
                    <a:pt x="7447" y="8102"/>
                  </a:lnTo>
                  <a:lnTo>
                    <a:pt x="8192" y="6662"/>
                  </a:lnTo>
                  <a:lnTo>
                    <a:pt x="9433" y="8102"/>
                  </a:lnTo>
                  <a:lnTo>
                    <a:pt x="10426" y="6662"/>
                  </a:lnTo>
                  <a:lnTo>
                    <a:pt x="9930" y="5581"/>
                  </a:lnTo>
                  <a:lnTo>
                    <a:pt x="8440" y="5581"/>
                  </a:lnTo>
                  <a:lnTo>
                    <a:pt x="7447" y="3421"/>
                  </a:lnTo>
                  <a:lnTo>
                    <a:pt x="7447" y="1620"/>
                  </a:lnTo>
                  <a:lnTo>
                    <a:pt x="9185" y="720"/>
                  </a:lnTo>
                  <a:lnTo>
                    <a:pt x="10923" y="540"/>
                  </a:lnTo>
                  <a:lnTo>
                    <a:pt x="12164" y="1440"/>
                  </a:lnTo>
                  <a:lnTo>
                    <a:pt x="12909" y="3061"/>
                  </a:lnTo>
                  <a:lnTo>
                    <a:pt x="14150" y="1620"/>
                  </a:lnTo>
                  <a:lnTo>
                    <a:pt x="14895" y="0"/>
                  </a:lnTo>
                  <a:lnTo>
                    <a:pt x="15888" y="180"/>
                  </a:lnTo>
                  <a:lnTo>
                    <a:pt x="16384" y="1440"/>
                  </a:lnTo>
                  <a:lnTo>
                    <a:pt x="16384" y="1980"/>
                  </a:lnTo>
                  <a:lnTo>
                    <a:pt x="15888" y="3421"/>
                  </a:lnTo>
                  <a:lnTo>
                    <a:pt x="14150" y="5221"/>
                  </a:lnTo>
                  <a:lnTo>
                    <a:pt x="13902" y="6662"/>
                  </a:lnTo>
                  <a:lnTo>
                    <a:pt x="14895" y="5941"/>
                  </a:lnTo>
                  <a:lnTo>
                    <a:pt x="15143" y="7742"/>
                  </a:lnTo>
                  <a:lnTo>
                    <a:pt x="14150" y="9362"/>
                  </a:lnTo>
                  <a:lnTo>
                    <a:pt x="12909" y="9902"/>
                  </a:lnTo>
                  <a:lnTo>
                    <a:pt x="11419" y="10803"/>
                  </a:lnTo>
                  <a:lnTo>
                    <a:pt x="10923" y="12423"/>
                  </a:lnTo>
                  <a:lnTo>
                    <a:pt x="9185" y="12783"/>
                  </a:lnTo>
                  <a:lnTo>
                    <a:pt x="7199" y="13863"/>
                  </a:lnTo>
                  <a:lnTo>
                    <a:pt x="5461" y="15664"/>
                  </a:lnTo>
                  <a:lnTo>
                    <a:pt x="4468" y="15844"/>
                  </a:lnTo>
                  <a:lnTo>
                    <a:pt x="2979" y="16384"/>
                  </a:lnTo>
                  <a:lnTo>
                    <a:pt x="1241" y="16384"/>
                  </a:lnTo>
                  <a:lnTo>
                    <a:pt x="993" y="1638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2" name="Alaska16"/>
            <p:cNvSpPr>
              <a:spLocks noChangeAspect="1"/>
            </p:cNvSpPr>
            <p:nvPr/>
          </p:nvSpPr>
          <p:spPr bwMode="auto">
            <a:xfrm>
              <a:off x="530" y="3702"/>
              <a:ext cx="4" cy="4"/>
            </a:xfrm>
            <a:custGeom>
              <a:avLst/>
              <a:gdLst/>
              <a:ahLst/>
              <a:cxnLst>
                <a:cxn ang="0">
                  <a:pos x="5120" y="0"/>
                </a:cxn>
                <a:cxn ang="0">
                  <a:pos x="7168" y="585"/>
                </a:cxn>
                <a:cxn ang="0">
                  <a:pos x="8192" y="2926"/>
                </a:cxn>
                <a:cxn ang="0">
                  <a:pos x="13312" y="2926"/>
                </a:cxn>
                <a:cxn ang="0">
                  <a:pos x="15360" y="7022"/>
                </a:cxn>
                <a:cxn ang="0">
                  <a:pos x="16384" y="11118"/>
                </a:cxn>
                <a:cxn ang="0">
                  <a:pos x="11264" y="16384"/>
                </a:cxn>
                <a:cxn ang="0">
                  <a:pos x="7168" y="14629"/>
                </a:cxn>
                <a:cxn ang="0">
                  <a:pos x="3072" y="14629"/>
                </a:cxn>
                <a:cxn ang="0">
                  <a:pos x="0" y="9362"/>
                </a:cxn>
                <a:cxn ang="0">
                  <a:pos x="1024" y="2926"/>
                </a:cxn>
                <a:cxn ang="0">
                  <a:pos x="5120" y="0"/>
                </a:cxn>
              </a:cxnLst>
              <a:rect l="0" t="0" r="r" b="b"/>
              <a:pathLst>
                <a:path w="16384" h="16384">
                  <a:moveTo>
                    <a:pt x="5120" y="0"/>
                  </a:moveTo>
                  <a:lnTo>
                    <a:pt x="7168" y="585"/>
                  </a:lnTo>
                  <a:lnTo>
                    <a:pt x="8192" y="2926"/>
                  </a:lnTo>
                  <a:lnTo>
                    <a:pt x="13312" y="2926"/>
                  </a:lnTo>
                  <a:lnTo>
                    <a:pt x="15360" y="7022"/>
                  </a:lnTo>
                  <a:lnTo>
                    <a:pt x="16384" y="11118"/>
                  </a:lnTo>
                  <a:lnTo>
                    <a:pt x="11264" y="16384"/>
                  </a:lnTo>
                  <a:lnTo>
                    <a:pt x="7168" y="14629"/>
                  </a:lnTo>
                  <a:lnTo>
                    <a:pt x="3072" y="14629"/>
                  </a:lnTo>
                  <a:lnTo>
                    <a:pt x="0" y="9362"/>
                  </a:lnTo>
                  <a:lnTo>
                    <a:pt x="1024" y="2926"/>
                  </a:lnTo>
                  <a:lnTo>
                    <a:pt x="5120"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3" name="D121"/>
            <p:cNvSpPr>
              <a:spLocks noChangeAspect="1"/>
            </p:cNvSpPr>
            <p:nvPr/>
          </p:nvSpPr>
          <p:spPr bwMode="auto">
            <a:xfrm>
              <a:off x="552" y="3657"/>
              <a:ext cx="27" cy="27"/>
            </a:xfrm>
            <a:custGeom>
              <a:avLst/>
              <a:gdLst/>
              <a:ahLst/>
              <a:cxnLst>
                <a:cxn ang="0">
                  <a:pos x="0" y="10570"/>
                </a:cxn>
                <a:cxn ang="0">
                  <a:pos x="0" y="10394"/>
                </a:cxn>
                <a:cxn ang="0">
                  <a:pos x="1416" y="9337"/>
                </a:cxn>
                <a:cxn ang="0">
                  <a:pos x="1820" y="8280"/>
                </a:cxn>
                <a:cxn ang="0">
                  <a:pos x="3236" y="6166"/>
                </a:cxn>
                <a:cxn ang="0">
                  <a:pos x="3439" y="4404"/>
                </a:cxn>
                <a:cxn ang="0">
                  <a:pos x="4045" y="2995"/>
                </a:cxn>
                <a:cxn ang="0">
                  <a:pos x="5057" y="2995"/>
                </a:cxn>
                <a:cxn ang="0">
                  <a:pos x="6473" y="3347"/>
                </a:cxn>
                <a:cxn ang="0">
                  <a:pos x="8293" y="2643"/>
                </a:cxn>
                <a:cxn ang="0">
                  <a:pos x="9709" y="1586"/>
                </a:cxn>
                <a:cxn ang="0">
                  <a:pos x="10720" y="529"/>
                </a:cxn>
                <a:cxn ang="0">
                  <a:pos x="11327" y="0"/>
                </a:cxn>
                <a:cxn ang="0">
                  <a:pos x="12136" y="0"/>
                </a:cxn>
                <a:cxn ang="0">
                  <a:pos x="12743" y="529"/>
                </a:cxn>
                <a:cxn ang="0">
                  <a:pos x="12945" y="1586"/>
                </a:cxn>
                <a:cxn ang="0">
                  <a:pos x="13148" y="2995"/>
                </a:cxn>
                <a:cxn ang="0">
                  <a:pos x="13552" y="4228"/>
                </a:cxn>
                <a:cxn ang="0">
                  <a:pos x="13754" y="5461"/>
                </a:cxn>
                <a:cxn ang="0">
                  <a:pos x="13754" y="5638"/>
                </a:cxn>
                <a:cxn ang="0">
                  <a:pos x="14361" y="6166"/>
                </a:cxn>
                <a:cxn ang="0">
                  <a:pos x="14564" y="6342"/>
                </a:cxn>
                <a:cxn ang="0">
                  <a:pos x="15170" y="7047"/>
                </a:cxn>
                <a:cxn ang="0">
                  <a:pos x="15575" y="7047"/>
                </a:cxn>
                <a:cxn ang="0">
                  <a:pos x="16182" y="7575"/>
                </a:cxn>
                <a:cxn ang="0">
                  <a:pos x="16384" y="8456"/>
                </a:cxn>
                <a:cxn ang="0">
                  <a:pos x="15979" y="8985"/>
                </a:cxn>
                <a:cxn ang="0">
                  <a:pos x="14564" y="8280"/>
                </a:cxn>
                <a:cxn ang="0">
                  <a:pos x="13552" y="9689"/>
                </a:cxn>
                <a:cxn ang="0">
                  <a:pos x="11529" y="10394"/>
                </a:cxn>
                <a:cxn ang="0">
                  <a:pos x="9102" y="10394"/>
                </a:cxn>
                <a:cxn ang="0">
                  <a:pos x="7282" y="10394"/>
                </a:cxn>
                <a:cxn ang="0">
                  <a:pos x="5664" y="13213"/>
                </a:cxn>
                <a:cxn ang="0">
                  <a:pos x="3034" y="16384"/>
                </a:cxn>
                <a:cxn ang="0">
                  <a:pos x="1820" y="14975"/>
                </a:cxn>
                <a:cxn ang="0">
                  <a:pos x="809" y="14094"/>
                </a:cxn>
                <a:cxn ang="0">
                  <a:pos x="607" y="12861"/>
                </a:cxn>
                <a:cxn ang="0">
                  <a:pos x="0" y="11451"/>
                </a:cxn>
                <a:cxn ang="0">
                  <a:pos x="0" y="10570"/>
                </a:cxn>
              </a:cxnLst>
              <a:rect l="0" t="0" r="r" b="b"/>
              <a:pathLst>
                <a:path w="16384" h="16384">
                  <a:moveTo>
                    <a:pt x="0" y="10570"/>
                  </a:moveTo>
                  <a:lnTo>
                    <a:pt x="0" y="10394"/>
                  </a:lnTo>
                  <a:lnTo>
                    <a:pt x="1416" y="9337"/>
                  </a:lnTo>
                  <a:lnTo>
                    <a:pt x="1820" y="8280"/>
                  </a:lnTo>
                  <a:lnTo>
                    <a:pt x="3236" y="6166"/>
                  </a:lnTo>
                  <a:lnTo>
                    <a:pt x="3439" y="4404"/>
                  </a:lnTo>
                  <a:lnTo>
                    <a:pt x="4045" y="2995"/>
                  </a:lnTo>
                  <a:lnTo>
                    <a:pt x="5057" y="2995"/>
                  </a:lnTo>
                  <a:lnTo>
                    <a:pt x="6473" y="3347"/>
                  </a:lnTo>
                  <a:lnTo>
                    <a:pt x="8293" y="2643"/>
                  </a:lnTo>
                  <a:lnTo>
                    <a:pt x="9709" y="1586"/>
                  </a:lnTo>
                  <a:lnTo>
                    <a:pt x="10720" y="529"/>
                  </a:lnTo>
                  <a:lnTo>
                    <a:pt x="11327" y="0"/>
                  </a:lnTo>
                  <a:lnTo>
                    <a:pt x="12136" y="0"/>
                  </a:lnTo>
                  <a:lnTo>
                    <a:pt x="12743" y="529"/>
                  </a:lnTo>
                  <a:lnTo>
                    <a:pt x="12945" y="1586"/>
                  </a:lnTo>
                  <a:lnTo>
                    <a:pt x="13148" y="2995"/>
                  </a:lnTo>
                  <a:lnTo>
                    <a:pt x="13552" y="4228"/>
                  </a:lnTo>
                  <a:lnTo>
                    <a:pt x="13754" y="5461"/>
                  </a:lnTo>
                  <a:lnTo>
                    <a:pt x="13754" y="5638"/>
                  </a:lnTo>
                  <a:lnTo>
                    <a:pt x="14361" y="6166"/>
                  </a:lnTo>
                  <a:lnTo>
                    <a:pt x="14564" y="6342"/>
                  </a:lnTo>
                  <a:lnTo>
                    <a:pt x="15170" y="7047"/>
                  </a:lnTo>
                  <a:lnTo>
                    <a:pt x="15575" y="7047"/>
                  </a:lnTo>
                  <a:lnTo>
                    <a:pt x="16182" y="7575"/>
                  </a:lnTo>
                  <a:lnTo>
                    <a:pt x="16384" y="8456"/>
                  </a:lnTo>
                  <a:lnTo>
                    <a:pt x="15979" y="8985"/>
                  </a:lnTo>
                  <a:lnTo>
                    <a:pt x="14564" y="8280"/>
                  </a:lnTo>
                  <a:lnTo>
                    <a:pt x="13552" y="9689"/>
                  </a:lnTo>
                  <a:lnTo>
                    <a:pt x="11529" y="10394"/>
                  </a:lnTo>
                  <a:lnTo>
                    <a:pt x="9102" y="10394"/>
                  </a:lnTo>
                  <a:lnTo>
                    <a:pt x="7282" y="10394"/>
                  </a:lnTo>
                  <a:lnTo>
                    <a:pt x="5664" y="13213"/>
                  </a:lnTo>
                  <a:lnTo>
                    <a:pt x="3034" y="16384"/>
                  </a:lnTo>
                  <a:lnTo>
                    <a:pt x="1820" y="14975"/>
                  </a:lnTo>
                  <a:lnTo>
                    <a:pt x="809" y="14094"/>
                  </a:lnTo>
                  <a:lnTo>
                    <a:pt x="607" y="12861"/>
                  </a:lnTo>
                  <a:lnTo>
                    <a:pt x="0" y="11451"/>
                  </a:lnTo>
                  <a:lnTo>
                    <a:pt x="0" y="1057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4" name="Alaska15"/>
            <p:cNvSpPr>
              <a:spLocks noChangeAspect="1"/>
            </p:cNvSpPr>
            <p:nvPr/>
          </p:nvSpPr>
          <p:spPr bwMode="auto">
            <a:xfrm>
              <a:off x="579" y="3684"/>
              <a:ext cx="6" cy="9"/>
            </a:xfrm>
            <a:custGeom>
              <a:avLst/>
              <a:gdLst/>
              <a:ahLst/>
              <a:cxnLst>
                <a:cxn ang="0">
                  <a:pos x="4096" y="3781"/>
                </a:cxn>
                <a:cxn ang="0">
                  <a:pos x="0" y="5041"/>
                </a:cxn>
                <a:cxn ang="0">
                  <a:pos x="4096" y="1260"/>
                </a:cxn>
                <a:cxn ang="0">
                  <a:pos x="9557" y="0"/>
                </a:cxn>
                <a:cxn ang="0">
                  <a:pos x="15019" y="3781"/>
                </a:cxn>
                <a:cxn ang="0">
                  <a:pos x="16384" y="11343"/>
                </a:cxn>
                <a:cxn ang="0">
                  <a:pos x="15019" y="13863"/>
                </a:cxn>
                <a:cxn ang="0">
                  <a:pos x="6827" y="16384"/>
                </a:cxn>
                <a:cxn ang="0">
                  <a:pos x="4096" y="6302"/>
                </a:cxn>
                <a:cxn ang="0">
                  <a:pos x="4096" y="3781"/>
                </a:cxn>
              </a:cxnLst>
              <a:rect l="0" t="0" r="r" b="b"/>
              <a:pathLst>
                <a:path w="16384" h="16384">
                  <a:moveTo>
                    <a:pt x="4096" y="3781"/>
                  </a:moveTo>
                  <a:lnTo>
                    <a:pt x="0" y="5041"/>
                  </a:lnTo>
                  <a:lnTo>
                    <a:pt x="4096" y="1260"/>
                  </a:lnTo>
                  <a:lnTo>
                    <a:pt x="9557" y="0"/>
                  </a:lnTo>
                  <a:lnTo>
                    <a:pt x="15019" y="3781"/>
                  </a:lnTo>
                  <a:lnTo>
                    <a:pt x="16384" y="11343"/>
                  </a:lnTo>
                  <a:lnTo>
                    <a:pt x="15019" y="13863"/>
                  </a:lnTo>
                  <a:lnTo>
                    <a:pt x="6827" y="16384"/>
                  </a:lnTo>
                  <a:lnTo>
                    <a:pt x="4096" y="6302"/>
                  </a:lnTo>
                  <a:lnTo>
                    <a:pt x="4096" y="3781"/>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5" name="Alaska14"/>
            <p:cNvSpPr>
              <a:spLocks noChangeAspect="1"/>
            </p:cNvSpPr>
            <p:nvPr/>
          </p:nvSpPr>
          <p:spPr bwMode="auto">
            <a:xfrm>
              <a:off x="620" y="3643"/>
              <a:ext cx="13" cy="14"/>
            </a:xfrm>
            <a:custGeom>
              <a:avLst/>
              <a:gdLst/>
              <a:ahLst/>
              <a:cxnLst>
                <a:cxn ang="0">
                  <a:pos x="10923" y="5814"/>
                </a:cxn>
                <a:cxn ang="0">
                  <a:pos x="6554" y="1057"/>
                </a:cxn>
                <a:cxn ang="0">
                  <a:pos x="6554" y="3171"/>
                </a:cxn>
                <a:cxn ang="0">
                  <a:pos x="6554" y="5285"/>
                </a:cxn>
                <a:cxn ang="0">
                  <a:pos x="7646" y="5814"/>
                </a:cxn>
                <a:cxn ang="0">
                  <a:pos x="8738" y="5814"/>
                </a:cxn>
                <a:cxn ang="0">
                  <a:pos x="10923" y="2114"/>
                </a:cxn>
                <a:cxn ang="0">
                  <a:pos x="12015" y="0"/>
                </a:cxn>
                <a:cxn ang="0">
                  <a:pos x="15292" y="3700"/>
                </a:cxn>
                <a:cxn ang="0">
                  <a:pos x="15292" y="6342"/>
                </a:cxn>
                <a:cxn ang="0">
                  <a:pos x="15292" y="9513"/>
                </a:cxn>
                <a:cxn ang="0">
                  <a:pos x="15292" y="12156"/>
                </a:cxn>
                <a:cxn ang="0">
                  <a:pos x="16384" y="12156"/>
                </a:cxn>
                <a:cxn ang="0">
                  <a:pos x="16384" y="13741"/>
                </a:cxn>
                <a:cxn ang="0">
                  <a:pos x="15292" y="16384"/>
                </a:cxn>
                <a:cxn ang="0">
                  <a:pos x="8738" y="14270"/>
                </a:cxn>
                <a:cxn ang="0">
                  <a:pos x="6554" y="16384"/>
                </a:cxn>
                <a:cxn ang="0">
                  <a:pos x="3277" y="16384"/>
                </a:cxn>
                <a:cxn ang="0">
                  <a:pos x="2185" y="10570"/>
                </a:cxn>
                <a:cxn ang="0">
                  <a:pos x="0" y="2114"/>
                </a:cxn>
                <a:cxn ang="0">
                  <a:pos x="3277" y="1586"/>
                </a:cxn>
                <a:cxn ang="0">
                  <a:pos x="4369" y="5814"/>
                </a:cxn>
                <a:cxn ang="0">
                  <a:pos x="7646" y="6342"/>
                </a:cxn>
                <a:cxn ang="0">
                  <a:pos x="10923" y="5814"/>
                </a:cxn>
              </a:cxnLst>
              <a:rect l="0" t="0" r="r" b="b"/>
              <a:pathLst>
                <a:path w="16384" h="16384">
                  <a:moveTo>
                    <a:pt x="10923" y="5814"/>
                  </a:moveTo>
                  <a:lnTo>
                    <a:pt x="6554" y="1057"/>
                  </a:lnTo>
                  <a:lnTo>
                    <a:pt x="6554" y="3171"/>
                  </a:lnTo>
                  <a:lnTo>
                    <a:pt x="6554" y="5285"/>
                  </a:lnTo>
                  <a:lnTo>
                    <a:pt x="7646" y="5814"/>
                  </a:lnTo>
                  <a:lnTo>
                    <a:pt x="8738" y="5814"/>
                  </a:lnTo>
                  <a:lnTo>
                    <a:pt x="10923" y="2114"/>
                  </a:lnTo>
                  <a:lnTo>
                    <a:pt x="12015" y="0"/>
                  </a:lnTo>
                  <a:lnTo>
                    <a:pt x="15292" y="3700"/>
                  </a:lnTo>
                  <a:lnTo>
                    <a:pt x="15292" y="6342"/>
                  </a:lnTo>
                  <a:lnTo>
                    <a:pt x="15292" y="9513"/>
                  </a:lnTo>
                  <a:lnTo>
                    <a:pt x="15292" y="12156"/>
                  </a:lnTo>
                  <a:lnTo>
                    <a:pt x="16384" y="12156"/>
                  </a:lnTo>
                  <a:lnTo>
                    <a:pt x="16384" y="13741"/>
                  </a:lnTo>
                  <a:lnTo>
                    <a:pt x="15292" y="16384"/>
                  </a:lnTo>
                  <a:lnTo>
                    <a:pt x="8738" y="14270"/>
                  </a:lnTo>
                  <a:lnTo>
                    <a:pt x="6554" y="16384"/>
                  </a:lnTo>
                  <a:lnTo>
                    <a:pt x="3277" y="16384"/>
                  </a:lnTo>
                  <a:lnTo>
                    <a:pt x="2185" y="10570"/>
                  </a:lnTo>
                  <a:lnTo>
                    <a:pt x="0" y="2114"/>
                  </a:lnTo>
                  <a:lnTo>
                    <a:pt x="3277" y="1586"/>
                  </a:lnTo>
                  <a:lnTo>
                    <a:pt x="4369" y="5814"/>
                  </a:lnTo>
                  <a:lnTo>
                    <a:pt x="7646" y="6342"/>
                  </a:lnTo>
                  <a:lnTo>
                    <a:pt x="10923" y="581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6" name="Alaska13"/>
            <p:cNvSpPr>
              <a:spLocks noChangeAspect="1"/>
            </p:cNvSpPr>
            <p:nvPr/>
          </p:nvSpPr>
          <p:spPr bwMode="auto">
            <a:xfrm>
              <a:off x="656" y="3603"/>
              <a:ext cx="13" cy="13"/>
            </a:xfrm>
            <a:custGeom>
              <a:avLst/>
              <a:gdLst/>
              <a:ahLst/>
              <a:cxnLst>
                <a:cxn ang="0">
                  <a:pos x="3277" y="0"/>
                </a:cxn>
                <a:cxn ang="0">
                  <a:pos x="0" y="2341"/>
                </a:cxn>
                <a:cxn ang="0">
                  <a:pos x="1638" y="1560"/>
                </a:cxn>
                <a:cxn ang="0">
                  <a:pos x="3277" y="1560"/>
                </a:cxn>
                <a:cxn ang="0">
                  <a:pos x="9830" y="780"/>
                </a:cxn>
                <a:cxn ang="0">
                  <a:pos x="13107" y="1950"/>
                </a:cxn>
                <a:cxn ang="0">
                  <a:pos x="16384" y="3121"/>
                </a:cxn>
                <a:cxn ang="0">
                  <a:pos x="13107" y="5071"/>
                </a:cxn>
                <a:cxn ang="0">
                  <a:pos x="16384" y="6242"/>
                </a:cxn>
                <a:cxn ang="0">
                  <a:pos x="13107" y="9752"/>
                </a:cxn>
                <a:cxn ang="0">
                  <a:pos x="9830" y="13263"/>
                </a:cxn>
                <a:cxn ang="0">
                  <a:pos x="8192" y="16384"/>
                </a:cxn>
                <a:cxn ang="0">
                  <a:pos x="6554" y="14434"/>
                </a:cxn>
                <a:cxn ang="0">
                  <a:pos x="3277" y="9752"/>
                </a:cxn>
                <a:cxn ang="0">
                  <a:pos x="6554" y="5461"/>
                </a:cxn>
                <a:cxn ang="0">
                  <a:pos x="6554" y="4681"/>
                </a:cxn>
                <a:cxn ang="0">
                  <a:pos x="3277" y="3121"/>
                </a:cxn>
                <a:cxn ang="0">
                  <a:pos x="3277" y="0"/>
                </a:cxn>
              </a:cxnLst>
              <a:rect l="0" t="0" r="r" b="b"/>
              <a:pathLst>
                <a:path w="16384" h="16384">
                  <a:moveTo>
                    <a:pt x="3277" y="0"/>
                  </a:moveTo>
                  <a:lnTo>
                    <a:pt x="0" y="2341"/>
                  </a:lnTo>
                  <a:lnTo>
                    <a:pt x="1638" y="1560"/>
                  </a:lnTo>
                  <a:lnTo>
                    <a:pt x="3277" y="1560"/>
                  </a:lnTo>
                  <a:lnTo>
                    <a:pt x="9830" y="780"/>
                  </a:lnTo>
                  <a:lnTo>
                    <a:pt x="13107" y="1950"/>
                  </a:lnTo>
                  <a:lnTo>
                    <a:pt x="16384" y="3121"/>
                  </a:lnTo>
                  <a:lnTo>
                    <a:pt x="13107" y="5071"/>
                  </a:lnTo>
                  <a:lnTo>
                    <a:pt x="16384" y="6242"/>
                  </a:lnTo>
                  <a:lnTo>
                    <a:pt x="13107" y="9752"/>
                  </a:lnTo>
                  <a:lnTo>
                    <a:pt x="9830" y="13263"/>
                  </a:lnTo>
                  <a:lnTo>
                    <a:pt x="8192" y="16384"/>
                  </a:lnTo>
                  <a:lnTo>
                    <a:pt x="6554" y="14434"/>
                  </a:lnTo>
                  <a:lnTo>
                    <a:pt x="3277" y="9752"/>
                  </a:lnTo>
                  <a:lnTo>
                    <a:pt x="6554" y="5461"/>
                  </a:lnTo>
                  <a:lnTo>
                    <a:pt x="6554" y="4681"/>
                  </a:lnTo>
                  <a:lnTo>
                    <a:pt x="3277" y="3121"/>
                  </a:lnTo>
                  <a:lnTo>
                    <a:pt x="3277"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7" name="Alaska11"/>
            <p:cNvSpPr>
              <a:spLocks noChangeAspect="1"/>
            </p:cNvSpPr>
            <p:nvPr/>
          </p:nvSpPr>
          <p:spPr bwMode="auto">
            <a:xfrm>
              <a:off x="731" y="3598"/>
              <a:ext cx="4" cy="5"/>
            </a:xfrm>
            <a:custGeom>
              <a:avLst/>
              <a:gdLst/>
              <a:ahLst/>
              <a:cxnLst>
                <a:cxn ang="0">
                  <a:pos x="0" y="4096"/>
                </a:cxn>
                <a:cxn ang="0">
                  <a:pos x="2048" y="2731"/>
                </a:cxn>
                <a:cxn ang="0">
                  <a:pos x="2048" y="2048"/>
                </a:cxn>
                <a:cxn ang="0">
                  <a:pos x="8192" y="2048"/>
                </a:cxn>
                <a:cxn ang="0">
                  <a:pos x="10240" y="1365"/>
                </a:cxn>
                <a:cxn ang="0">
                  <a:pos x="14336" y="0"/>
                </a:cxn>
                <a:cxn ang="0">
                  <a:pos x="16384" y="2048"/>
                </a:cxn>
                <a:cxn ang="0">
                  <a:pos x="16384" y="6827"/>
                </a:cxn>
                <a:cxn ang="0">
                  <a:pos x="10240" y="10923"/>
                </a:cxn>
                <a:cxn ang="0">
                  <a:pos x="6144" y="16384"/>
                </a:cxn>
                <a:cxn ang="0">
                  <a:pos x="0" y="15701"/>
                </a:cxn>
                <a:cxn ang="0">
                  <a:pos x="0" y="10240"/>
                </a:cxn>
                <a:cxn ang="0">
                  <a:pos x="0" y="4096"/>
                </a:cxn>
              </a:cxnLst>
              <a:rect l="0" t="0" r="r" b="b"/>
              <a:pathLst>
                <a:path w="16384" h="16384">
                  <a:moveTo>
                    <a:pt x="0" y="4096"/>
                  </a:moveTo>
                  <a:lnTo>
                    <a:pt x="2048" y="2731"/>
                  </a:lnTo>
                  <a:lnTo>
                    <a:pt x="2048" y="2048"/>
                  </a:lnTo>
                  <a:lnTo>
                    <a:pt x="8192" y="2048"/>
                  </a:lnTo>
                  <a:lnTo>
                    <a:pt x="10240" y="1365"/>
                  </a:lnTo>
                  <a:lnTo>
                    <a:pt x="14336" y="0"/>
                  </a:lnTo>
                  <a:lnTo>
                    <a:pt x="16384" y="2048"/>
                  </a:lnTo>
                  <a:lnTo>
                    <a:pt x="16384" y="6827"/>
                  </a:lnTo>
                  <a:lnTo>
                    <a:pt x="10240" y="10923"/>
                  </a:lnTo>
                  <a:lnTo>
                    <a:pt x="6144" y="16384"/>
                  </a:lnTo>
                  <a:lnTo>
                    <a:pt x="0" y="15701"/>
                  </a:lnTo>
                  <a:lnTo>
                    <a:pt x="0" y="10240"/>
                  </a:lnTo>
                  <a:lnTo>
                    <a:pt x="0" y="4096"/>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8" name="Alaska12"/>
            <p:cNvSpPr>
              <a:spLocks noChangeAspect="1"/>
            </p:cNvSpPr>
            <p:nvPr/>
          </p:nvSpPr>
          <p:spPr bwMode="auto">
            <a:xfrm>
              <a:off x="735" y="3603"/>
              <a:ext cx="9" cy="4"/>
            </a:xfrm>
            <a:custGeom>
              <a:avLst/>
              <a:gdLst/>
              <a:ahLst/>
              <a:cxnLst>
                <a:cxn ang="0">
                  <a:pos x="10923" y="16384"/>
                </a:cxn>
                <a:cxn ang="0">
                  <a:pos x="7282" y="16384"/>
                </a:cxn>
                <a:cxn ang="0">
                  <a:pos x="1820" y="16384"/>
                </a:cxn>
                <a:cxn ang="0">
                  <a:pos x="0" y="14895"/>
                </a:cxn>
                <a:cxn ang="0">
                  <a:pos x="0" y="8937"/>
                </a:cxn>
                <a:cxn ang="0">
                  <a:pos x="3641" y="2979"/>
                </a:cxn>
                <a:cxn ang="0">
                  <a:pos x="10923" y="0"/>
                </a:cxn>
                <a:cxn ang="0">
                  <a:pos x="16384" y="2979"/>
                </a:cxn>
                <a:cxn ang="0">
                  <a:pos x="16384" y="8937"/>
                </a:cxn>
                <a:cxn ang="0">
                  <a:pos x="16384" y="11916"/>
                </a:cxn>
                <a:cxn ang="0">
                  <a:pos x="10923" y="16384"/>
                </a:cxn>
              </a:cxnLst>
              <a:rect l="0" t="0" r="r" b="b"/>
              <a:pathLst>
                <a:path w="16384" h="16384">
                  <a:moveTo>
                    <a:pt x="10923" y="16384"/>
                  </a:moveTo>
                  <a:lnTo>
                    <a:pt x="7282" y="16384"/>
                  </a:lnTo>
                  <a:lnTo>
                    <a:pt x="1820" y="16384"/>
                  </a:lnTo>
                  <a:lnTo>
                    <a:pt x="0" y="14895"/>
                  </a:lnTo>
                  <a:lnTo>
                    <a:pt x="0" y="8937"/>
                  </a:lnTo>
                  <a:lnTo>
                    <a:pt x="3641" y="2979"/>
                  </a:lnTo>
                  <a:lnTo>
                    <a:pt x="10923" y="0"/>
                  </a:lnTo>
                  <a:lnTo>
                    <a:pt x="16384" y="2979"/>
                  </a:lnTo>
                  <a:lnTo>
                    <a:pt x="16384" y="8937"/>
                  </a:lnTo>
                  <a:lnTo>
                    <a:pt x="16384" y="11916"/>
                  </a:lnTo>
                  <a:lnTo>
                    <a:pt x="10923" y="1638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89" name="D127"/>
            <p:cNvSpPr>
              <a:spLocks noChangeAspect="1"/>
            </p:cNvSpPr>
            <p:nvPr/>
          </p:nvSpPr>
          <p:spPr bwMode="auto">
            <a:xfrm>
              <a:off x="758" y="3571"/>
              <a:ext cx="0" cy="0"/>
            </a:xfrm>
            <a:custGeom>
              <a:avLst/>
              <a:gdLst/>
              <a:ahLst/>
              <a:cxnLst>
                <a:cxn ang="0">
                  <a:pos x="8548" y="8192"/>
                </a:cxn>
                <a:cxn ang="0">
                  <a:pos x="7836" y="9557"/>
                </a:cxn>
                <a:cxn ang="0">
                  <a:pos x="7123" y="10923"/>
                </a:cxn>
                <a:cxn ang="0">
                  <a:pos x="7123" y="12288"/>
                </a:cxn>
                <a:cxn ang="0">
                  <a:pos x="2849" y="16384"/>
                </a:cxn>
                <a:cxn ang="0">
                  <a:pos x="2137" y="13653"/>
                </a:cxn>
                <a:cxn ang="0">
                  <a:pos x="0" y="9557"/>
                </a:cxn>
                <a:cxn ang="0">
                  <a:pos x="2849" y="2731"/>
                </a:cxn>
                <a:cxn ang="0">
                  <a:pos x="5699" y="0"/>
                </a:cxn>
                <a:cxn ang="0">
                  <a:pos x="7836" y="1365"/>
                </a:cxn>
                <a:cxn ang="0">
                  <a:pos x="12822" y="1365"/>
                </a:cxn>
                <a:cxn ang="0">
                  <a:pos x="16384" y="1365"/>
                </a:cxn>
                <a:cxn ang="0">
                  <a:pos x="16384" y="2731"/>
                </a:cxn>
                <a:cxn ang="0">
                  <a:pos x="13535" y="6827"/>
                </a:cxn>
                <a:cxn ang="0">
                  <a:pos x="9973" y="7509"/>
                </a:cxn>
                <a:cxn ang="0">
                  <a:pos x="8548" y="8192"/>
                </a:cxn>
              </a:cxnLst>
              <a:rect l="0" t="0" r="r" b="b"/>
              <a:pathLst>
                <a:path w="16384" h="16384">
                  <a:moveTo>
                    <a:pt x="8548" y="8192"/>
                  </a:moveTo>
                  <a:lnTo>
                    <a:pt x="7836" y="9557"/>
                  </a:lnTo>
                  <a:lnTo>
                    <a:pt x="7123" y="10923"/>
                  </a:lnTo>
                  <a:lnTo>
                    <a:pt x="7123" y="12288"/>
                  </a:lnTo>
                  <a:lnTo>
                    <a:pt x="2849" y="16384"/>
                  </a:lnTo>
                  <a:lnTo>
                    <a:pt x="2137" y="13653"/>
                  </a:lnTo>
                  <a:lnTo>
                    <a:pt x="0" y="9557"/>
                  </a:lnTo>
                  <a:lnTo>
                    <a:pt x="2849" y="2731"/>
                  </a:lnTo>
                  <a:lnTo>
                    <a:pt x="5699" y="0"/>
                  </a:lnTo>
                  <a:lnTo>
                    <a:pt x="7836" y="1365"/>
                  </a:lnTo>
                  <a:lnTo>
                    <a:pt x="12822" y="1365"/>
                  </a:lnTo>
                  <a:lnTo>
                    <a:pt x="16384" y="1365"/>
                  </a:lnTo>
                  <a:lnTo>
                    <a:pt x="16384" y="2731"/>
                  </a:lnTo>
                  <a:lnTo>
                    <a:pt x="13535" y="6827"/>
                  </a:lnTo>
                  <a:lnTo>
                    <a:pt x="9973" y="7509"/>
                  </a:lnTo>
                  <a:lnTo>
                    <a:pt x="8548" y="8192"/>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0" name="Alaska10"/>
            <p:cNvSpPr>
              <a:spLocks noChangeAspect="1"/>
            </p:cNvSpPr>
            <p:nvPr/>
          </p:nvSpPr>
          <p:spPr bwMode="auto">
            <a:xfrm>
              <a:off x="735" y="3544"/>
              <a:ext cx="36" cy="41"/>
            </a:xfrm>
            <a:custGeom>
              <a:avLst/>
              <a:gdLst/>
              <a:ahLst/>
              <a:cxnLst>
                <a:cxn ang="0">
                  <a:pos x="0" y="8357"/>
                </a:cxn>
                <a:cxn ang="0">
                  <a:pos x="269" y="7917"/>
                </a:cxn>
                <a:cxn ang="0">
                  <a:pos x="806" y="6598"/>
                </a:cxn>
                <a:cxn ang="0">
                  <a:pos x="2283" y="4618"/>
                </a:cxn>
                <a:cxn ang="0">
                  <a:pos x="3223" y="4178"/>
                </a:cxn>
                <a:cxn ang="0">
                  <a:pos x="4969" y="4069"/>
                </a:cxn>
                <a:cxn ang="0">
                  <a:pos x="4432" y="5278"/>
                </a:cxn>
                <a:cxn ang="0">
                  <a:pos x="5103" y="6158"/>
                </a:cxn>
                <a:cxn ang="0">
                  <a:pos x="5909" y="7477"/>
                </a:cxn>
                <a:cxn ang="0">
                  <a:pos x="6446" y="6708"/>
                </a:cxn>
                <a:cxn ang="0">
                  <a:pos x="6580" y="5498"/>
                </a:cxn>
                <a:cxn ang="0">
                  <a:pos x="6983" y="4508"/>
                </a:cxn>
                <a:cxn ang="0">
                  <a:pos x="5640" y="2199"/>
                </a:cxn>
                <a:cxn ang="0">
                  <a:pos x="5909" y="880"/>
                </a:cxn>
                <a:cxn ang="0">
                  <a:pos x="7521" y="1979"/>
                </a:cxn>
                <a:cxn ang="0">
                  <a:pos x="7789" y="3629"/>
                </a:cxn>
                <a:cxn ang="0">
                  <a:pos x="8863" y="1759"/>
                </a:cxn>
                <a:cxn ang="0">
                  <a:pos x="9938" y="1979"/>
                </a:cxn>
                <a:cxn ang="0">
                  <a:pos x="10744" y="880"/>
                </a:cxn>
                <a:cxn ang="0">
                  <a:pos x="10744" y="220"/>
                </a:cxn>
                <a:cxn ang="0">
                  <a:pos x="11818" y="220"/>
                </a:cxn>
                <a:cxn ang="0">
                  <a:pos x="12087" y="2639"/>
                </a:cxn>
                <a:cxn ang="0">
                  <a:pos x="13161" y="660"/>
                </a:cxn>
                <a:cxn ang="0">
                  <a:pos x="14235" y="1100"/>
                </a:cxn>
                <a:cxn ang="0">
                  <a:pos x="14101" y="3189"/>
                </a:cxn>
                <a:cxn ang="0">
                  <a:pos x="14235" y="4069"/>
                </a:cxn>
                <a:cxn ang="0">
                  <a:pos x="14772" y="4948"/>
                </a:cxn>
                <a:cxn ang="0">
                  <a:pos x="16115" y="4618"/>
                </a:cxn>
                <a:cxn ang="0">
                  <a:pos x="15847" y="6268"/>
                </a:cxn>
                <a:cxn ang="0">
                  <a:pos x="14504" y="6818"/>
                </a:cxn>
                <a:cxn ang="0">
                  <a:pos x="13161" y="5938"/>
                </a:cxn>
                <a:cxn ang="0">
                  <a:pos x="11818" y="5718"/>
                </a:cxn>
                <a:cxn ang="0">
                  <a:pos x="11952" y="6818"/>
                </a:cxn>
                <a:cxn ang="0">
                  <a:pos x="13161" y="7257"/>
                </a:cxn>
                <a:cxn ang="0">
                  <a:pos x="13564" y="8577"/>
                </a:cxn>
                <a:cxn ang="0">
                  <a:pos x="13027" y="9017"/>
                </a:cxn>
                <a:cxn ang="0">
                  <a:pos x="12489" y="7917"/>
                </a:cxn>
                <a:cxn ang="0">
                  <a:pos x="11549" y="8577"/>
                </a:cxn>
                <a:cxn ang="0">
                  <a:pos x="10744" y="8907"/>
                </a:cxn>
                <a:cxn ang="0">
                  <a:pos x="10744" y="9457"/>
                </a:cxn>
                <a:cxn ang="0">
                  <a:pos x="8863" y="10776"/>
                </a:cxn>
                <a:cxn ang="0">
                  <a:pos x="7521" y="12096"/>
                </a:cxn>
                <a:cxn ang="0">
                  <a:pos x="7521" y="13195"/>
                </a:cxn>
                <a:cxn ang="0">
                  <a:pos x="6983" y="15174"/>
                </a:cxn>
                <a:cxn ang="0">
                  <a:pos x="5506" y="16054"/>
                </a:cxn>
                <a:cxn ang="0">
                  <a:pos x="5103" y="15064"/>
                </a:cxn>
                <a:cxn ang="0">
                  <a:pos x="5909" y="13415"/>
                </a:cxn>
                <a:cxn ang="0">
                  <a:pos x="4969" y="12975"/>
                </a:cxn>
                <a:cxn ang="0">
                  <a:pos x="4969" y="11546"/>
                </a:cxn>
                <a:cxn ang="0">
                  <a:pos x="3357" y="10776"/>
                </a:cxn>
                <a:cxn ang="0">
                  <a:pos x="3223" y="11436"/>
                </a:cxn>
                <a:cxn ang="0">
                  <a:pos x="4029" y="12975"/>
                </a:cxn>
                <a:cxn ang="0">
                  <a:pos x="3357" y="14735"/>
                </a:cxn>
                <a:cxn ang="0">
                  <a:pos x="1880" y="12425"/>
                </a:cxn>
                <a:cxn ang="0">
                  <a:pos x="1343" y="9676"/>
                </a:cxn>
                <a:cxn ang="0">
                  <a:pos x="269" y="8137"/>
                </a:cxn>
              </a:cxnLst>
              <a:rect l="0" t="0" r="r" b="b"/>
              <a:pathLst>
                <a:path w="16384" h="16384">
                  <a:moveTo>
                    <a:pt x="269" y="8137"/>
                  </a:moveTo>
                  <a:lnTo>
                    <a:pt x="0" y="8357"/>
                  </a:lnTo>
                  <a:lnTo>
                    <a:pt x="0" y="7917"/>
                  </a:lnTo>
                  <a:lnTo>
                    <a:pt x="269" y="7917"/>
                  </a:lnTo>
                  <a:lnTo>
                    <a:pt x="806" y="7917"/>
                  </a:lnTo>
                  <a:lnTo>
                    <a:pt x="806" y="6598"/>
                  </a:lnTo>
                  <a:lnTo>
                    <a:pt x="1343" y="5718"/>
                  </a:lnTo>
                  <a:lnTo>
                    <a:pt x="2283" y="4618"/>
                  </a:lnTo>
                  <a:lnTo>
                    <a:pt x="2686" y="4618"/>
                  </a:lnTo>
                  <a:lnTo>
                    <a:pt x="3223" y="4178"/>
                  </a:lnTo>
                  <a:lnTo>
                    <a:pt x="4432" y="4069"/>
                  </a:lnTo>
                  <a:lnTo>
                    <a:pt x="4969" y="4069"/>
                  </a:lnTo>
                  <a:lnTo>
                    <a:pt x="4566" y="4618"/>
                  </a:lnTo>
                  <a:lnTo>
                    <a:pt x="4432" y="5278"/>
                  </a:lnTo>
                  <a:lnTo>
                    <a:pt x="4969" y="5498"/>
                  </a:lnTo>
                  <a:lnTo>
                    <a:pt x="5103" y="6158"/>
                  </a:lnTo>
                  <a:lnTo>
                    <a:pt x="5372" y="7257"/>
                  </a:lnTo>
                  <a:lnTo>
                    <a:pt x="5909" y="7477"/>
                  </a:lnTo>
                  <a:lnTo>
                    <a:pt x="6446" y="7477"/>
                  </a:lnTo>
                  <a:lnTo>
                    <a:pt x="6446" y="6708"/>
                  </a:lnTo>
                  <a:lnTo>
                    <a:pt x="6446" y="5938"/>
                  </a:lnTo>
                  <a:lnTo>
                    <a:pt x="6580" y="5498"/>
                  </a:lnTo>
                  <a:lnTo>
                    <a:pt x="6446" y="4618"/>
                  </a:lnTo>
                  <a:lnTo>
                    <a:pt x="6983" y="4508"/>
                  </a:lnTo>
                  <a:lnTo>
                    <a:pt x="6446" y="3299"/>
                  </a:lnTo>
                  <a:lnTo>
                    <a:pt x="5640" y="2199"/>
                  </a:lnTo>
                  <a:lnTo>
                    <a:pt x="5506" y="1320"/>
                  </a:lnTo>
                  <a:lnTo>
                    <a:pt x="5909" y="880"/>
                  </a:lnTo>
                  <a:lnTo>
                    <a:pt x="6715" y="660"/>
                  </a:lnTo>
                  <a:lnTo>
                    <a:pt x="7521" y="1979"/>
                  </a:lnTo>
                  <a:lnTo>
                    <a:pt x="7521" y="3519"/>
                  </a:lnTo>
                  <a:lnTo>
                    <a:pt x="7789" y="3629"/>
                  </a:lnTo>
                  <a:lnTo>
                    <a:pt x="8326" y="2309"/>
                  </a:lnTo>
                  <a:lnTo>
                    <a:pt x="8863" y="1759"/>
                  </a:lnTo>
                  <a:lnTo>
                    <a:pt x="9401" y="1979"/>
                  </a:lnTo>
                  <a:lnTo>
                    <a:pt x="9938" y="1979"/>
                  </a:lnTo>
                  <a:lnTo>
                    <a:pt x="10475" y="1429"/>
                  </a:lnTo>
                  <a:lnTo>
                    <a:pt x="10744" y="880"/>
                  </a:lnTo>
                  <a:lnTo>
                    <a:pt x="9938" y="0"/>
                  </a:lnTo>
                  <a:lnTo>
                    <a:pt x="10744" y="220"/>
                  </a:lnTo>
                  <a:lnTo>
                    <a:pt x="11012" y="110"/>
                  </a:lnTo>
                  <a:lnTo>
                    <a:pt x="11818" y="220"/>
                  </a:lnTo>
                  <a:lnTo>
                    <a:pt x="11818" y="2199"/>
                  </a:lnTo>
                  <a:lnTo>
                    <a:pt x="12087" y="2639"/>
                  </a:lnTo>
                  <a:lnTo>
                    <a:pt x="12489" y="1759"/>
                  </a:lnTo>
                  <a:lnTo>
                    <a:pt x="13161" y="660"/>
                  </a:lnTo>
                  <a:lnTo>
                    <a:pt x="14101" y="440"/>
                  </a:lnTo>
                  <a:lnTo>
                    <a:pt x="14235" y="1100"/>
                  </a:lnTo>
                  <a:lnTo>
                    <a:pt x="14101" y="2859"/>
                  </a:lnTo>
                  <a:lnTo>
                    <a:pt x="14101" y="3189"/>
                  </a:lnTo>
                  <a:lnTo>
                    <a:pt x="14101" y="4069"/>
                  </a:lnTo>
                  <a:lnTo>
                    <a:pt x="14235" y="4069"/>
                  </a:lnTo>
                  <a:lnTo>
                    <a:pt x="14235" y="4838"/>
                  </a:lnTo>
                  <a:lnTo>
                    <a:pt x="14772" y="4948"/>
                  </a:lnTo>
                  <a:lnTo>
                    <a:pt x="15578" y="4838"/>
                  </a:lnTo>
                  <a:lnTo>
                    <a:pt x="16115" y="4618"/>
                  </a:lnTo>
                  <a:lnTo>
                    <a:pt x="16384" y="4838"/>
                  </a:lnTo>
                  <a:lnTo>
                    <a:pt x="15847" y="6268"/>
                  </a:lnTo>
                  <a:lnTo>
                    <a:pt x="15578" y="6818"/>
                  </a:lnTo>
                  <a:lnTo>
                    <a:pt x="14504" y="6818"/>
                  </a:lnTo>
                  <a:lnTo>
                    <a:pt x="13967" y="6268"/>
                  </a:lnTo>
                  <a:lnTo>
                    <a:pt x="13161" y="5938"/>
                  </a:lnTo>
                  <a:lnTo>
                    <a:pt x="12489" y="5498"/>
                  </a:lnTo>
                  <a:lnTo>
                    <a:pt x="11818" y="5718"/>
                  </a:lnTo>
                  <a:lnTo>
                    <a:pt x="11415" y="6818"/>
                  </a:lnTo>
                  <a:lnTo>
                    <a:pt x="11952" y="6818"/>
                  </a:lnTo>
                  <a:lnTo>
                    <a:pt x="12489" y="7037"/>
                  </a:lnTo>
                  <a:lnTo>
                    <a:pt x="13161" y="7257"/>
                  </a:lnTo>
                  <a:lnTo>
                    <a:pt x="13564" y="7917"/>
                  </a:lnTo>
                  <a:lnTo>
                    <a:pt x="13564" y="8577"/>
                  </a:lnTo>
                  <a:lnTo>
                    <a:pt x="13564" y="9017"/>
                  </a:lnTo>
                  <a:lnTo>
                    <a:pt x="13027" y="9017"/>
                  </a:lnTo>
                  <a:lnTo>
                    <a:pt x="12624" y="8797"/>
                  </a:lnTo>
                  <a:lnTo>
                    <a:pt x="12489" y="7917"/>
                  </a:lnTo>
                  <a:lnTo>
                    <a:pt x="12087" y="7917"/>
                  </a:lnTo>
                  <a:lnTo>
                    <a:pt x="11549" y="8577"/>
                  </a:lnTo>
                  <a:lnTo>
                    <a:pt x="10475" y="8907"/>
                  </a:lnTo>
                  <a:lnTo>
                    <a:pt x="10744" y="8907"/>
                  </a:lnTo>
                  <a:lnTo>
                    <a:pt x="11281" y="9676"/>
                  </a:lnTo>
                  <a:lnTo>
                    <a:pt x="10744" y="9457"/>
                  </a:lnTo>
                  <a:lnTo>
                    <a:pt x="9266" y="10116"/>
                  </a:lnTo>
                  <a:lnTo>
                    <a:pt x="8863" y="10776"/>
                  </a:lnTo>
                  <a:lnTo>
                    <a:pt x="8192" y="11986"/>
                  </a:lnTo>
                  <a:lnTo>
                    <a:pt x="7521" y="12096"/>
                  </a:lnTo>
                  <a:lnTo>
                    <a:pt x="7252" y="12535"/>
                  </a:lnTo>
                  <a:lnTo>
                    <a:pt x="7521" y="13195"/>
                  </a:lnTo>
                  <a:lnTo>
                    <a:pt x="7521" y="14185"/>
                  </a:lnTo>
                  <a:lnTo>
                    <a:pt x="6983" y="15174"/>
                  </a:lnTo>
                  <a:lnTo>
                    <a:pt x="6043" y="15614"/>
                  </a:lnTo>
                  <a:lnTo>
                    <a:pt x="5506" y="16054"/>
                  </a:lnTo>
                  <a:lnTo>
                    <a:pt x="4835" y="16384"/>
                  </a:lnTo>
                  <a:lnTo>
                    <a:pt x="5103" y="15064"/>
                  </a:lnTo>
                  <a:lnTo>
                    <a:pt x="5909" y="14075"/>
                  </a:lnTo>
                  <a:lnTo>
                    <a:pt x="5909" y="13415"/>
                  </a:lnTo>
                  <a:lnTo>
                    <a:pt x="5103" y="13305"/>
                  </a:lnTo>
                  <a:lnTo>
                    <a:pt x="4969" y="12975"/>
                  </a:lnTo>
                  <a:lnTo>
                    <a:pt x="4835" y="12096"/>
                  </a:lnTo>
                  <a:lnTo>
                    <a:pt x="4969" y="11546"/>
                  </a:lnTo>
                  <a:lnTo>
                    <a:pt x="4432" y="10996"/>
                  </a:lnTo>
                  <a:lnTo>
                    <a:pt x="3357" y="10776"/>
                  </a:lnTo>
                  <a:lnTo>
                    <a:pt x="2954" y="11106"/>
                  </a:lnTo>
                  <a:lnTo>
                    <a:pt x="3223" y="11436"/>
                  </a:lnTo>
                  <a:lnTo>
                    <a:pt x="4029" y="11546"/>
                  </a:lnTo>
                  <a:lnTo>
                    <a:pt x="4029" y="12975"/>
                  </a:lnTo>
                  <a:lnTo>
                    <a:pt x="4029" y="14185"/>
                  </a:lnTo>
                  <a:lnTo>
                    <a:pt x="3357" y="14735"/>
                  </a:lnTo>
                  <a:lnTo>
                    <a:pt x="2283" y="13745"/>
                  </a:lnTo>
                  <a:lnTo>
                    <a:pt x="1880" y="12425"/>
                  </a:lnTo>
                  <a:lnTo>
                    <a:pt x="1746" y="10996"/>
                  </a:lnTo>
                  <a:lnTo>
                    <a:pt x="1343" y="9676"/>
                  </a:lnTo>
                  <a:lnTo>
                    <a:pt x="671" y="9237"/>
                  </a:lnTo>
                  <a:lnTo>
                    <a:pt x="269" y="8137"/>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1" name="D129"/>
            <p:cNvSpPr>
              <a:spLocks noChangeAspect="1"/>
            </p:cNvSpPr>
            <p:nvPr/>
          </p:nvSpPr>
          <p:spPr bwMode="auto">
            <a:xfrm>
              <a:off x="758" y="3531"/>
              <a:ext cx="0" cy="0"/>
            </a:xfrm>
            <a:custGeom>
              <a:avLst/>
              <a:gdLst/>
              <a:ahLst/>
              <a:cxnLst>
                <a:cxn ang="0">
                  <a:pos x="964" y="6554"/>
                </a:cxn>
                <a:cxn ang="0">
                  <a:pos x="0" y="6554"/>
                </a:cxn>
                <a:cxn ang="0">
                  <a:pos x="964" y="4369"/>
                </a:cxn>
                <a:cxn ang="0">
                  <a:pos x="1928" y="2185"/>
                </a:cxn>
                <a:cxn ang="0">
                  <a:pos x="4819" y="0"/>
                </a:cxn>
                <a:cxn ang="0">
                  <a:pos x="8674" y="2185"/>
                </a:cxn>
                <a:cxn ang="0">
                  <a:pos x="12529" y="4369"/>
                </a:cxn>
                <a:cxn ang="0">
                  <a:pos x="15420" y="10923"/>
                </a:cxn>
                <a:cxn ang="0">
                  <a:pos x="16384" y="16384"/>
                </a:cxn>
                <a:cxn ang="0">
                  <a:pos x="11565" y="12015"/>
                </a:cxn>
                <a:cxn ang="0">
                  <a:pos x="8674" y="7646"/>
                </a:cxn>
                <a:cxn ang="0">
                  <a:pos x="4819" y="8738"/>
                </a:cxn>
                <a:cxn ang="0">
                  <a:pos x="1928" y="10923"/>
                </a:cxn>
                <a:cxn ang="0">
                  <a:pos x="964" y="6554"/>
                </a:cxn>
              </a:cxnLst>
              <a:rect l="0" t="0" r="r" b="b"/>
              <a:pathLst>
                <a:path w="16384" h="16384">
                  <a:moveTo>
                    <a:pt x="964" y="6554"/>
                  </a:moveTo>
                  <a:lnTo>
                    <a:pt x="0" y="6554"/>
                  </a:lnTo>
                  <a:lnTo>
                    <a:pt x="964" y="4369"/>
                  </a:lnTo>
                  <a:lnTo>
                    <a:pt x="1928" y="2185"/>
                  </a:lnTo>
                  <a:lnTo>
                    <a:pt x="4819" y="0"/>
                  </a:lnTo>
                  <a:lnTo>
                    <a:pt x="8674" y="2185"/>
                  </a:lnTo>
                  <a:lnTo>
                    <a:pt x="12529" y="4369"/>
                  </a:lnTo>
                  <a:lnTo>
                    <a:pt x="15420" y="10923"/>
                  </a:lnTo>
                  <a:lnTo>
                    <a:pt x="16384" y="16384"/>
                  </a:lnTo>
                  <a:lnTo>
                    <a:pt x="11565" y="12015"/>
                  </a:lnTo>
                  <a:lnTo>
                    <a:pt x="8674" y="7646"/>
                  </a:lnTo>
                  <a:lnTo>
                    <a:pt x="4819" y="8738"/>
                  </a:lnTo>
                  <a:lnTo>
                    <a:pt x="1928" y="10923"/>
                  </a:lnTo>
                  <a:lnTo>
                    <a:pt x="964" y="6554"/>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2" name="Alaska9"/>
            <p:cNvSpPr>
              <a:spLocks noChangeAspect="1"/>
            </p:cNvSpPr>
            <p:nvPr/>
          </p:nvSpPr>
          <p:spPr bwMode="auto">
            <a:xfrm>
              <a:off x="758" y="3513"/>
              <a:ext cx="13" cy="18"/>
            </a:xfrm>
            <a:custGeom>
              <a:avLst/>
              <a:gdLst/>
              <a:ahLst/>
              <a:cxnLst>
                <a:cxn ang="0">
                  <a:pos x="6687" y="7419"/>
                </a:cxn>
                <a:cxn ang="0">
                  <a:pos x="6687" y="6492"/>
                </a:cxn>
                <a:cxn ang="0">
                  <a:pos x="5016" y="6183"/>
                </a:cxn>
                <a:cxn ang="0">
                  <a:pos x="3678" y="4946"/>
                </a:cxn>
                <a:cxn ang="0">
                  <a:pos x="5016" y="4637"/>
                </a:cxn>
                <a:cxn ang="0">
                  <a:pos x="5016" y="2782"/>
                </a:cxn>
                <a:cxn ang="0">
                  <a:pos x="5684" y="1237"/>
                </a:cxn>
                <a:cxn ang="0">
                  <a:pos x="6687" y="927"/>
                </a:cxn>
                <a:cxn ang="0">
                  <a:pos x="8025" y="0"/>
                </a:cxn>
                <a:cxn ang="0">
                  <a:pos x="9362" y="309"/>
                </a:cxn>
                <a:cxn ang="0">
                  <a:pos x="10700" y="309"/>
                </a:cxn>
                <a:cxn ang="0">
                  <a:pos x="13040" y="309"/>
                </a:cxn>
                <a:cxn ang="0">
                  <a:pos x="13040" y="2164"/>
                </a:cxn>
                <a:cxn ang="0">
                  <a:pos x="11034" y="3400"/>
                </a:cxn>
                <a:cxn ang="0">
                  <a:pos x="11703" y="4946"/>
                </a:cxn>
                <a:cxn ang="0">
                  <a:pos x="13709" y="4637"/>
                </a:cxn>
                <a:cxn ang="0">
                  <a:pos x="15047" y="2473"/>
                </a:cxn>
                <a:cxn ang="0">
                  <a:pos x="15047" y="5874"/>
                </a:cxn>
                <a:cxn ang="0">
                  <a:pos x="15047" y="7728"/>
                </a:cxn>
                <a:cxn ang="0">
                  <a:pos x="16050" y="6492"/>
                </a:cxn>
                <a:cxn ang="0">
                  <a:pos x="16384" y="9892"/>
                </a:cxn>
                <a:cxn ang="0">
                  <a:pos x="13709" y="9892"/>
                </a:cxn>
                <a:cxn ang="0">
                  <a:pos x="13040" y="12674"/>
                </a:cxn>
                <a:cxn ang="0">
                  <a:pos x="10365" y="13293"/>
                </a:cxn>
                <a:cxn ang="0">
                  <a:pos x="8359" y="12365"/>
                </a:cxn>
                <a:cxn ang="0">
                  <a:pos x="7690" y="14529"/>
                </a:cxn>
                <a:cxn ang="0">
                  <a:pos x="5684" y="15147"/>
                </a:cxn>
                <a:cxn ang="0">
                  <a:pos x="5350" y="16075"/>
                </a:cxn>
                <a:cxn ang="0">
                  <a:pos x="5016" y="16384"/>
                </a:cxn>
                <a:cxn ang="0">
                  <a:pos x="3678" y="16075"/>
                </a:cxn>
                <a:cxn ang="0">
                  <a:pos x="3009" y="15147"/>
                </a:cxn>
                <a:cxn ang="0">
                  <a:pos x="2675" y="13602"/>
                </a:cxn>
                <a:cxn ang="0">
                  <a:pos x="2341" y="12056"/>
                </a:cxn>
                <a:cxn ang="0">
                  <a:pos x="1003" y="11438"/>
                </a:cxn>
                <a:cxn ang="0">
                  <a:pos x="0" y="10820"/>
                </a:cxn>
                <a:cxn ang="0">
                  <a:pos x="1003" y="10820"/>
                </a:cxn>
                <a:cxn ang="0">
                  <a:pos x="1337" y="8347"/>
                </a:cxn>
                <a:cxn ang="0">
                  <a:pos x="2341" y="7110"/>
                </a:cxn>
                <a:cxn ang="0">
                  <a:pos x="3678" y="7419"/>
                </a:cxn>
                <a:cxn ang="0">
                  <a:pos x="5016" y="7728"/>
                </a:cxn>
                <a:cxn ang="0">
                  <a:pos x="5684" y="7728"/>
                </a:cxn>
                <a:cxn ang="0">
                  <a:pos x="6687" y="7419"/>
                </a:cxn>
              </a:cxnLst>
              <a:rect l="0" t="0" r="r" b="b"/>
              <a:pathLst>
                <a:path w="16384" h="16384">
                  <a:moveTo>
                    <a:pt x="6687" y="7419"/>
                  </a:moveTo>
                  <a:lnTo>
                    <a:pt x="6687" y="6492"/>
                  </a:lnTo>
                  <a:lnTo>
                    <a:pt x="5016" y="6183"/>
                  </a:lnTo>
                  <a:lnTo>
                    <a:pt x="3678" y="4946"/>
                  </a:lnTo>
                  <a:lnTo>
                    <a:pt x="5016" y="4637"/>
                  </a:lnTo>
                  <a:lnTo>
                    <a:pt x="5016" y="2782"/>
                  </a:lnTo>
                  <a:lnTo>
                    <a:pt x="5684" y="1237"/>
                  </a:lnTo>
                  <a:lnTo>
                    <a:pt x="6687" y="927"/>
                  </a:lnTo>
                  <a:lnTo>
                    <a:pt x="8025" y="0"/>
                  </a:lnTo>
                  <a:lnTo>
                    <a:pt x="9362" y="309"/>
                  </a:lnTo>
                  <a:lnTo>
                    <a:pt x="10700" y="309"/>
                  </a:lnTo>
                  <a:lnTo>
                    <a:pt x="13040" y="309"/>
                  </a:lnTo>
                  <a:lnTo>
                    <a:pt x="13040" y="2164"/>
                  </a:lnTo>
                  <a:lnTo>
                    <a:pt x="11034" y="3400"/>
                  </a:lnTo>
                  <a:lnTo>
                    <a:pt x="11703" y="4946"/>
                  </a:lnTo>
                  <a:lnTo>
                    <a:pt x="13709" y="4637"/>
                  </a:lnTo>
                  <a:lnTo>
                    <a:pt x="15047" y="2473"/>
                  </a:lnTo>
                  <a:lnTo>
                    <a:pt x="15047" y="5874"/>
                  </a:lnTo>
                  <a:lnTo>
                    <a:pt x="15047" y="7728"/>
                  </a:lnTo>
                  <a:lnTo>
                    <a:pt x="16050" y="6492"/>
                  </a:lnTo>
                  <a:lnTo>
                    <a:pt x="16384" y="9892"/>
                  </a:lnTo>
                  <a:lnTo>
                    <a:pt x="13709" y="9892"/>
                  </a:lnTo>
                  <a:lnTo>
                    <a:pt x="13040" y="12674"/>
                  </a:lnTo>
                  <a:lnTo>
                    <a:pt x="10365" y="13293"/>
                  </a:lnTo>
                  <a:lnTo>
                    <a:pt x="8359" y="12365"/>
                  </a:lnTo>
                  <a:lnTo>
                    <a:pt x="7690" y="14529"/>
                  </a:lnTo>
                  <a:lnTo>
                    <a:pt x="5684" y="15147"/>
                  </a:lnTo>
                  <a:lnTo>
                    <a:pt x="5350" y="16075"/>
                  </a:lnTo>
                  <a:lnTo>
                    <a:pt x="5016" y="16384"/>
                  </a:lnTo>
                  <a:lnTo>
                    <a:pt x="3678" y="16075"/>
                  </a:lnTo>
                  <a:lnTo>
                    <a:pt x="3009" y="15147"/>
                  </a:lnTo>
                  <a:lnTo>
                    <a:pt x="2675" y="13602"/>
                  </a:lnTo>
                  <a:lnTo>
                    <a:pt x="2341" y="12056"/>
                  </a:lnTo>
                  <a:lnTo>
                    <a:pt x="1003" y="11438"/>
                  </a:lnTo>
                  <a:lnTo>
                    <a:pt x="0" y="10820"/>
                  </a:lnTo>
                  <a:lnTo>
                    <a:pt x="1003" y="10820"/>
                  </a:lnTo>
                  <a:lnTo>
                    <a:pt x="1337" y="8347"/>
                  </a:lnTo>
                  <a:lnTo>
                    <a:pt x="2341" y="7110"/>
                  </a:lnTo>
                  <a:lnTo>
                    <a:pt x="3678" y="7419"/>
                  </a:lnTo>
                  <a:lnTo>
                    <a:pt x="5016" y="7728"/>
                  </a:lnTo>
                  <a:lnTo>
                    <a:pt x="5684" y="7728"/>
                  </a:lnTo>
                  <a:lnTo>
                    <a:pt x="6687" y="7419"/>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3" name="D131"/>
            <p:cNvSpPr>
              <a:spLocks noChangeAspect="1"/>
            </p:cNvSpPr>
            <p:nvPr/>
          </p:nvSpPr>
          <p:spPr bwMode="auto">
            <a:xfrm>
              <a:off x="771" y="3513"/>
              <a:ext cx="0" cy="0"/>
            </a:xfrm>
            <a:custGeom>
              <a:avLst/>
              <a:gdLst/>
              <a:ahLst/>
              <a:cxnLst>
                <a:cxn ang="0">
                  <a:pos x="0" y="0"/>
                </a:cxn>
                <a:cxn ang="0">
                  <a:pos x="1489" y="2341"/>
                </a:cxn>
                <a:cxn ang="0">
                  <a:pos x="4468" y="2341"/>
                </a:cxn>
                <a:cxn ang="0">
                  <a:pos x="4468" y="5851"/>
                </a:cxn>
                <a:cxn ang="0">
                  <a:pos x="5958" y="5851"/>
                </a:cxn>
                <a:cxn ang="0">
                  <a:pos x="10426" y="1170"/>
                </a:cxn>
                <a:cxn ang="0">
                  <a:pos x="13405" y="1170"/>
                </a:cxn>
                <a:cxn ang="0">
                  <a:pos x="16384" y="2341"/>
                </a:cxn>
                <a:cxn ang="0">
                  <a:pos x="16384" y="11703"/>
                </a:cxn>
                <a:cxn ang="0">
                  <a:pos x="13405" y="16384"/>
                </a:cxn>
                <a:cxn ang="0">
                  <a:pos x="7447" y="16384"/>
                </a:cxn>
                <a:cxn ang="0">
                  <a:pos x="1489" y="11703"/>
                </a:cxn>
                <a:cxn ang="0">
                  <a:pos x="0" y="4681"/>
                </a:cxn>
                <a:cxn ang="0">
                  <a:pos x="0" y="0"/>
                </a:cxn>
              </a:cxnLst>
              <a:rect l="0" t="0" r="r" b="b"/>
              <a:pathLst>
                <a:path w="16384" h="16384">
                  <a:moveTo>
                    <a:pt x="0" y="0"/>
                  </a:moveTo>
                  <a:lnTo>
                    <a:pt x="1489" y="2341"/>
                  </a:lnTo>
                  <a:lnTo>
                    <a:pt x="4468" y="2341"/>
                  </a:lnTo>
                  <a:lnTo>
                    <a:pt x="4468" y="5851"/>
                  </a:lnTo>
                  <a:lnTo>
                    <a:pt x="5958" y="5851"/>
                  </a:lnTo>
                  <a:lnTo>
                    <a:pt x="10426" y="1170"/>
                  </a:lnTo>
                  <a:lnTo>
                    <a:pt x="13405" y="1170"/>
                  </a:lnTo>
                  <a:lnTo>
                    <a:pt x="16384" y="2341"/>
                  </a:lnTo>
                  <a:lnTo>
                    <a:pt x="16384" y="11703"/>
                  </a:lnTo>
                  <a:lnTo>
                    <a:pt x="13405" y="16384"/>
                  </a:lnTo>
                  <a:lnTo>
                    <a:pt x="7447" y="16384"/>
                  </a:lnTo>
                  <a:lnTo>
                    <a:pt x="1489" y="11703"/>
                  </a:lnTo>
                  <a:lnTo>
                    <a:pt x="0" y="4681"/>
                  </a:lnTo>
                  <a:lnTo>
                    <a:pt x="0"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4" name="Alaska8"/>
            <p:cNvSpPr>
              <a:spLocks noChangeAspect="1"/>
            </p:cNvSpPr>
            <p:nvPr/>
          </p:nvSpPr>
          <p:spPr bwMode="auto">
            <a:xfrm>
              <a:off x="860" y="3432"/>
              <a:ext cx="13" cy="27"/>
            </a:xfrm>
            <a:custGeom>
              <a:avLst/>
              <a:gdLst/>
              <a:ahLst/>
              <a:cxnLst>
                <a:cxn ang="0">
                  <a:pos x="3048" y="10503"/>
                </a:cxn>
                <a:cxn ang="0">
                  <a:pos x="3429" y="9662"/>
                </a:cxn>
                <a:cxn ang="0">
                  <a:pos x="4191" y="9242"/>
                </a:cxn>
                <a:cxn ang="0">
                  <a:pos x="5715" y="8402"/>
                </a:cxn>
                <a:cxn ang="0">
                  <a:pos x="7620" y="7352"/>
                </a:cxn>
                <a:cxn ang="0">
                  <a:pos x="9145" y="5461"/>
                </a:cxn>
                <a:cxn ang="0">
                  <a:pos x="10669" y="4621"/>
                </a:cxn>
                <a:cxn ang="0">
                  <a:pos x="12193" y="3151"/>
                </a:cxn>
                <a:cxn ang="0">
                  <a:pos x="12574" y="1260"/>
                </a:cxn>
                <a:cxn ang="0">
                  <a:pos x="12574" y="0"/>
                </a:cxn>
                <a:cxn ang="0">
                  <a:pos x="13336" y="630"/>
                </a:cxn>
                <a:cxn ang="0">
                  <a:pos x="14098" y="1470"/>
                </a:cxn>
                <a:cxn ang="0">
                  <a:pos x="13717" y="2311"/>
                </a:cxn>
                <a:cxn ang="0">
                  <a:pos x="15622" y="2101"/>
                </a:cxn>
                <a:cxn ang="0">
                  <a:pos x="16384" y="2941"/>
                </a:cxn>
                <a:cxn ang="0">
                  <a:pos x="13717" y="5041"/>
                </a:cxn>
                <a:cxn ang="0">
                  <a:pos x="11812" y="7352"/>
                </a:cxn>
                <a:cxn ang="0">
                  <a:pos x="9145" y="9242"/>
                </a:cxn>
                <a:cxn ang="0">
                  <a:pos x="9145" y="10713"/>
                </a:cxn>
                <a:cxn ang="0">
                  <a:pos x="8764" y="12183"/>
                </a:cxn>
                <a:cxn ang="0">
                  <a:pos x="7239" y="12603"/>
                </a:cxn>
                <a:cxn ang="0">
                  <a:pos x="7239" y="14073"/>
                </a:cxn>
                <a:cxn ang="0">
                  <a:pos x="6096" y="14073"/>
                </a:cxn>
                <a:cxn ang="0">
                  <a:pos x="4572" y="15124"/>
                </a:cxn>
                <a:cxn ang="0">
                  <a:pos x="1524" y="16384"/>
                </a:cxn>
                <a:cxn ang="0">
                  <a:pos x="0" y="15754"/>
                </a:cxn>
                <a:cxn ang="0">
                  <a:pos x="381" y="13443"/>
                </a:cxn>
                <a:cxn ang="0">
                  <a:pos x="1524" y="12183"/>
                </a:cxn>
                <a:cxn ang="0">
                  <a:pos x="3048" y="11553"/>
                </a:cxn>
                <a:cxn ang="0">
                  <a:pos x="3048" y="10713"/>
                </a:cxn>
                <a:cxn ang="0">
                  <a:pos x="3048" y="10503"/>
                </a:cxn>
              </a:cxnLst>
              <a:rect l="0" t="0" r="r" b="b"/>
              <a:pathLst>
                <a:path w="16384" h="16384">
                  <a:moveTo>
                    <a:pt x="3048" y="10503"/>
                  </a:moveTo>
                  <a:lnTo>
                    <a:pt x="3429" y="9662"/>
                  </a:lnTo>
                  <a:lnTo>
                    <a:pt x="4191" y="9242"/>
                  </a:lnTo>
                  <a:lnTo>
                    <a:pt x="5715" y="8402"/>
                  </a:lnTo>
                  <a:lnTo>
                    <a:pt x="7620" y="7352"/>
                  </a:lnTo>
                  <a:lnTo>
                    <a:pt x="9145" y="5461"/>
                  </a:lnTo>
                  <a:lnTo>
                    <a:pt x="10669" y="4621"/>
                  </a:lnTo>
                  <a:lnTo>
                    <a:pt x="12193" y="3151"/>
                  </a:lnTo>
                  <a:lnTo>
                    <a:pt x="12574" y="1260"/>
                  </a:lnTo>
                  <a:lnTo>
                    <a:pt x="12574" y="0"/>
                  </a:lnTo>
                  <a:lnTo>
                    <a:pt x="13336" y="630"/>
                  </a:lnTo>
                  <a:lnTo>
                    <a:pt x="14098" y="1470"/>
                  </a:lnTo>
                  <a:lnTo>
                    <a:pt x="13717" y="2311"/>
                  </a:lnTo>
                  <a:lnTo>
                    <a:pt x="15622" y="2101"/>
                  </a:lnTo>
                  <a:lnTo>
                    <a:pt x="16384" y="2941"/>
                  </a:lnTo>
                  <a:lnTo>
                    <a:pt x="13717" y="5041"/>
                  </a:lnTo>
                  <a:lnTo>
                    <a:pt x="11812" y="7352"/>
                  </a:lnTo>
                  <a:lnTo>
                    <a:pt x="9145" y="9242"/>
                  </a:lnTo>
                  <a:lnTo>
                    <a:pt x="9145" y="10713"/>
                  </a:lnTo>
                  <a:lnTo>
                    <a:pt x="8764" y="12183"/>
                  </a:lnTo>
                  <a:lnTo>
                    <a:pt x="7239" y="12603"/>
                  </a:lnTo>
                  <a:lnTo>
                    <a:pt x="7239" y="14073"/>
                  </a:lnTo>
                  <a:lnTo>
                    <a:pt x="6096" y="14073"/>
                  </a:lnTo>
                  <a:lnTo>
                    <a:pt x="4572" y="15124"/>
                  </a:lnTo>
                  <a:lnTo>
                    <a:pt x="1524" y="16384"/>
                  </a:lnTo>
                  <a:lnTo>
                    <a:pt x="0" y="15754"/>
                  </a:lnTo>
                  <a:lnTo>
                    <a:pt x="381" y="13443"/>
                  </a:lnTo>
                  <a:lnTo>
                    <a:pt x="1524" y="12183"/>
                  </a:lnTo>
                  <a:lnTo>
                    <a:pt x="3048" y="11553"/>
                  </a:lnTo>
                  <a:lnTo>
                    <a:pt x="3048" y="10713"/>
                  </a:lnTo>
                  <a:lnTo>
                    <a:pt x="3048" y="10503"/>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5" name="Alaska6"/>
            <p:cNvSpPr>
              <a:spLocks noChangeAspect="1"/>
            </p:cNvSpPr>
            <p:nvPr/>
          </p:nvSpPr>
          <p:spPr bwMode="auto">
            <a:xfrm>
              <a:off x="620" y="3504"/>
              <a:ext cx="7" cy="9"/>
            </a:xfrm>
            <a:custGeom>
              <a:avLst/>
              <a:gdLst/>
              <a:ahLst/>
              <a:cxnLst>
                <a:cxn ang="0">
                  <a:pos x="15360" y="482"/>
                </a:cxn>
                <a:cxn ang="0">
                  <a:pos x="16384" y="0"/>
                </a:cxn>
                <a:cxn ang="0">
                  <a:pos x="15360" y="4819"/>
                </a:cxn>
                <a:cxn ang="0">
                  <a:pos x="14336" y="9638"/>
                </a:cxn>
                <a:cxn ang="0">
                  <a:pos x="10240" y="14456"/>
                </a:cxn>
                <a:cxn ang="0">
                  <a:pos x="4096" y="16384"/>
                </a:cxn>
                <a:cxn ang="0">
                  <a:pos x="2048" y="15420"/>
                </a:cxn>
                <a:cxn ang="0">
                  <a:pos x="0" y="10120"/>
                </a:cxn>
                <a:cxn ang="0">
                  <a:pos x="2048" y="7710"/>
                </a:cxn>
                <a:cxn ang="0">
                  <a:pos x="6144" y="6264"/>
                </a:cxn>
                <a:cxn ang="0">
                  <a:pos x="11264" y="2891"/>
                </a:cxn>
                <a:cxn ang="0">
                  <a:pos x="15360" y="964"/>
                </a:cxn>
                <a:cxn ang="0">
                  <a:pos x="15360" y="482"/>
                </a:cxn>
              </a:cxnLst>
              <a:rect l="0" t="0" r="r" b="b"/>
              <a:pathLst>
                <a:path w="16384" h="16384">
                  <a:moveTo>
                    <a:pt x="15360" y="482"/>
                  </a:moveTo>
                  <a:lnTo>
                    <a:pt x="16384" y="0"/>
                  </a:lnTo>
                  <a:lnTo>
                    <a:pt x="15360" y="4819"/>
                  </a:lnTo>
                  <a:lnTo>
                    <a:pt x="14336" y="9638"/>
                  </a:lnTo>
                  <a:lnTo>
                    <a:pt x="10240" y="14456"/>
                  </a:lnTo>
                  <a:lnTo>
                    <a:pt x="4096" y="16384"/>
                  </a:lnTo>
                  <a:lnTo>
                    <a:pt x="2048" y="15420"/>
                  </a:lnTo>
                  <a:lnTo>
                    <a:pt x="0" y="10120"/>
                  </a:lnTo>
                  <a:lnTo>
                    <a:pt x="2048" y="7710"/>
                  </a:lnTo>
                  <a:lnTo>
                    <a:pt x="6144" y="6264"/>
                  </a:lnTo>
                  <a:lnTo>
                    <a:pt x="11264" y="2891"/>
                  </a:lnTo>
                  <a:lnTo>
                    <a:pt x="15360" y="964"/>
                  </a:lnTo>
                  <a:lnTo>
                    <a:pt x="15360" y="482"/>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6" name="Alaska3"/>
            <p:cNvSpPr>
              <a:spLocks noChangeAspect="1"/>
            </p:cNvSpPr>
            <p:nvPr/>
          </p:nvSpPr>
          <p:spPr bwMode="auto">
            <a:xfrm>
              <a:off x="504" y="3432"/>
              <a:ext cx="26" cy="27"/>
            </a:xfrm>
            <a:custGeom>
              <a:avLst/>
              <a:gdLst/>
              <a:ahLst/>
              <a:cxnLst>
                <a:cxn ang="0">
                  <a:pos x="0" y="4043"/>
                </a:cxn>
                <a:cxn ang="0">
                  <a:pos x="0" y="3617"/>
                </a:cxn>
                <a:cxn ang="0">
                  <a:pos x="1303" y="4043"/>
                </a:cxn>
                <a:cxn ang="0">
                  <a:pos x="2420" y="4256"/>
                </a:cxn>
                <a:cxn ang="0">
                  <a:pos x="4282" y="3617"/>
                </a:cxn>
                <a:cxn ang="0">
                  <a:pos x="5772" y="3617"/>
                </a:cxn>
                <a:cxn ang="0">
                  <a:pos x="6889" y="2341"/>
                </a:cxn>
                <a:cxn ang="0">
                  <a:pos x="8006" y="1489"/>
                </a:cxn>
                <a:cxn ang="0">
                  <a:pos x="8937" y="213"/>
                </a:cxn>
                <a:cxn ang="0">
                  <a:pos x="9868" y="0"/>
                </a:cxn>
                <a:cxn ang="0">
                  <a:pos x="10985" y="213"/>
                </a:cxn>
                <a:cxn ang="0">
                  <a:pos x="11916" y="1702"/>
                </a:cxn>
                <a:cxn ang="0">
                  <a:pos x="13405" y="1915"/>
                </a:cxn>
                <a:cxn ang="0">
                  <a:pos x="14708" y="1915"/>
                </a:cxn>
                <a:cxn ang="0">
                  <a:pos x="15453" y="2341"/>
                </a:cxn>
                <a:cxn ang="0">
                  <a:pos x="15639" y="2766"/>
                </a:cxn>
                <a:cxn ang="0">
                  <a:pos x="15639" y="5107"/>
                </a:cxn>
                <a:cxn ang="0">
                  <a:pos x="15639" y="8724"/>
                </a:cxn>
                <a:cxn ang="0">
                  <a:pos x="16198" y="8511"/>
                </a:cxn>
                <a:cxn ang="0">
                  <a:pos x="16384" y="10001"/>
                </a:cxn>
                <a:cxn ang="0">
                  <a:pos x="15825" y="11065"/>
                </a:cxn>
                <a:cxn ang="0">
                  <a:pos x="15639" y="11916"/>
                </a:cxn>
                <a:cxn ang="0">
                  <a:pos x="14150" y="11277"/>
                </a:cxn>
                <a:cxn ang="0">
                  <a:pos x="13591" y="12767"/>
                </a:cxn>
                <a:cxn ang="0">
                  <a:pos x="12847" y="12980"/>
                </a:cxn>
                <a:cxn ang="0">
                  <a:pos x="12474" y="13618"/>
                </a:cxn>
                <a:cxn ang="0">
                  <a:pos x="11729" y="14682"/>
                </a:cxn>
                <a:cxn ang="0">
                  <a:pos x="11357" y="16384"/>
                </a:cxn>
                <a:cxn ang="0">
                  <a:pos x="9681" y="15320"/>
                </a:cxn>
                <a:cxn ang="0">
                  <a:pos x="8006" y="14682"/>
                </a:cxn>
                <a:cxn ang="0">
                  <a:pos x="6889" y="13831"/>
                </a:cxn>
                <a:cxn ang="0">
                  <a:pos x="5772" y="12767"/>
                </a:cxn>
                <a:cxn ang="0">
                  <a:pos x="4655" y="11703"/>
                </a:cxn>
                <a:cxn ang="0">
                  <a:pos x="3724" y="11916"/>
                </a:cxn>
                <a:cxn ang="0">
                  <a:pos x="2979" y="11065"/>
                </a:cxn>
                <a:cxn ang="0">
                  <a:pos x="2048" y="10213"/>
                </a:cxn>
                <a:cxn ang="0">
                  <a:pos x="1303" y="8724"/>
                </a:cxn>
                <a:cxn ang="0">
                  <a:pos x="745" y="7873"/>
                </a:cxn>
                <a:cxn ang="0">
                  <a:pos x="559" y="5958"/>
                </a:cxn>
                <a:cxn ang="0">
                  <a:pos x="0" y="5107"/>
                </a:cxn>
                <a:cxn ang="0">
                  <a:pos x="0" y="4043"/>
                </a:cxn>
              </a:cxnLst>
              <a:rect l="0" t="0" r="r" b="b"/>
              <a:pathLst>
                <a:path w="16384" h="16384">
                  <a:moveTo>
                    <a:pt x="0" y="4043"/>
                  </a:moveTo>
                  <a:lnTo>
                    <a:pt x="0" y="3617"/>
                  </a:lnTo>
                  <a:lnTo>
                    <a:pt x="1303" y="4043"/>
                  </a:lnTo>
                  <a:lnTo>
                    <a:pt x="2420" y="4256"/>
                  </a:lnTo>
                  <a:lnTo>
                    <a:pt x="4282" y="3617"/>
                  </a:lnTo>
                  <a:lnTo>
                    <a:pt x="5772" y="3617"/>
                  </a:lnTo>
                  <a:lnTo>
                    <a:pt x="6889" y="2341"/>
                  </a:lnTo>
                  <a:lnTo>
                    <a:pt x="8006" y="1489"/>
                  </a:lnTo>
                  <a:lnTo>
                    <a:pt x="8937" y="213"/>
                  </a:lnTo>
                  <a:lnTo>
                    <a:pt x="9868" y="0"/>
                  </a:lnTo>
                  <a:lnTo>
                    <a:pt x="10985" y="213"/>
                  </a:lnTo>
                  <a:lnTo>
                    <a:pt x="11916" y="1702"/>
                  </a:lnTo>
                  <a:lnTo>
                    <a:pt x="13405" y="1915"/>
                  </a:lnTo>
                  <a:lnTo>
                    <a:pt x="14708" y="1915"/>
                  </a:lnTo>
                  <a:lnTo>
                    <a:pt x="15453" y="2341"/>
                  </a:lnTo>
                  <a:lnTo>
                    <a:pt x="15639" y="2766"/>
                  </a:lnTo>
                  <a:lnTo>
                    <a:pt x="15639" y="5107"/>
                  </a:lnTo>
                  <a:lnTo>
                    <a:pt x="15639" y="8724"/>
                  </a:lnTo>
                  <a:lnTo>
                    <a:pt x="16198" y="8511"/>
                  </a:lnTo>
                  <a:lnTo>
                    <a:pt x="16384" y="10001"/>
                  </a:lnTo>
                  <a:lnTo>
                    <a:pt x="15825" y="11065"/>
                  </a:lnTo>
                  <a:lnTo>
                    <a:pt x="15639" y="11916"/>
                  </a:lnTo>
                  <a:lnTo>
                    <a:pt x="14150" y="11277"/>
                  </a:lnTo>
                  <a:lnTo>
                    <a:pt x="13591" y="12767"/>
                  </a:lnTo>
                  <a:lnTo>
                    <a:pt x="12847" y="12980"/>
                  </a:lnTo>
                  <a:lnTo>
                    <a:pt x="12474" y="13618"/>
                  </a:lnTo>
                  <a:lnTo>
                    <a:pt x="11729" y="14682"/>
                  </a:lnTo>
                  <a:lnTo>
                    <a:pt x="11357" y="16384"/>
                  </a:lnTo>
                  <a:lnTo>
                    <a:pt x="9681" y="15320"/>
                  </a:lnTo>
                  <a:lnTo>
                    <a:pt x="8006" y="14682"/>
                  </a:lnTo>
                  <a:lnTo>
                    <a:pt x="6889" y="13831"/>
                  </a:lnTo>
                  <a:lnTo>
                    <a:pt x="5772" y="12767"/>
                  </a:lnTo>
                  <a:lnTo>
                    <a:pt x="4655" y="11703"/>
                  </a:lnTo>
                  <a:lnTo>
                    <a:pt x="3724" y="11916"/>
                  </a:lnTo>
                  <a:lnTo>
                    <a:pt x="2979" y="11065"/>
                  </a:lnTo>
                  <a:lnTo>
                    <a:pt x="2048" y="10213"/>
                  </a:lnTo>
                  <a:lnTo>
                    <a:pt x="1303" y="8724"/>
                  </a:lnTo>
                  <a:lnTo>
                    <a:pt x="745" y="7873"/>
                  </a:lnTo>
                  <a:lnTo>
                    <a:pt x="559" y="5958"/>
                  </a:lnTo>
                  <a:lnTo>
                    <a:pt x="0" y="5107"/>
                  </a:lnTo>
                  <a:lnTo>
                    <a:pt x="0" y="4043"/>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7" name="D136"/>
            <p:cNvSpPr>
              <a:spLocks noChangeAspect="1"/>
            </p:cNvSpPr>
            <p:nvPr/>
          </p:nvSpPr>
          <p:spPr bwMode="auto">
            <a:xfrm>
              <a:off x="540" y="3418"/>
              <a:ext cx="12" cy="14"/>
            </a:xfrm>
            <a:custGeom>
              <a:avLst/>
              <a:gdLst/>
              <a:ahLst/>
              <a:cxnLst>
                <a:cxn ang="0">
                  <a:pos x="0" y="6871"/>
                </a:cxn>
                <a:cxn ang="0">
                  <a:pos x="334" y="5814"/>
                </a:cxn>
                <a:cxn ang="0">
                  <a:pos x="1337" y="4757"/>
                </a:cxn>
                <a:cxn ang="0">
                  <a:pos x="3009" y="3700"/>
                </a:cxn>
                <a:cxn ang="0">
                  <a:pos x="5350" y="2114"/>
                </a:cxn>
                <a:cxn ang="0">
                  <a:pos x="5684" y="0"/>
                </a:cxn>
                <a:cxn ang="0">
                  <a:pos x="8025" y="1057"/>
                </a:cxn>
                <a:cxn ang="0">
                  <a:pos x="11034" y="1850"/>
                </a:cxn>
                <a:cxn ang="0">
                  <a:pos x="15047" y="3700"/>
                </a:cxn>
                <a:cxn ang="0">
                  <a:pos x="16384" y="6342"/>
                </a:cxn>
                <a:cxn ang="0">
                  <a:pos x="16384" y="8192"/>
                </a:cxn>
                <a:cxn ang="0">
                  <a:pos x="14712" y="11099"/>
                </a:cxn>
                <a:cxn ang="0">
                  <a:pos x="11703" y="14534"/>
                </a:cxn>
                <a:cxn ang="0">
                  <a:pos x="9697" y="16384"/>
                </a:cxn>
                <a:cxn ang="0">
                  <a:pos x="8025" y="13741"/>
                </a:cxn>
                <a:cxn ang="0">
                  <a:pos x="6687" y="9249"/>
                </a:cxn>
                <a:cxn ang="0">
                  <a:pos x="5350" y="8192"/>
                </a:cxn>
                <a:cxn ang="0">
                  <a:pos x="3009" y="7135"/>
                </a:cxn>
                <a:cxn ang="0">
                  <a:pos x="1337" y="7135"/>
                </a:cxn>
                <a:cxn ang="0">
                  <a:pos x="0" y="6871"/>
                </a:cxn>
              </a:cxnLst>
              <a:rect l="0" t="0" r="r" b="b"/>
              <a:pathLst>
                <a:path w="16384" h="16384">
                  <a:moveTo>
                    <a:pt x="0" y="6871"/>
                  </a:moveTo>
                  <a:lnTo>
                    <a:pt x="334" y="5814"/>
                  </a:lnTo>
                  <a:lnTo>
                    <a:pt x="1337" y="4757"/>
                  </a:lnTo>
                  <a:lnTo>
                    <a:pt x="3009" y="3700"/>
                  </a:lnTo>
                  <a:lnTo>
                    <a:pt x="5350" y="2114"/>
                  </a:lnTo>
                  <a:lnTo>
                    <a:pt x="5684" y="0"/>
                  </a:lnTo>
                  <a:lnTo>
                    <a:pt x="8025" y="1057"/>
                  </a:lnTo>
                  <a:lnTo>
                    <a:pt x="11034" y="1850"/>
                  </a:lnTo>
                  <a:lnTo>
                    <a:pt x="15047" y="3700"/>
                  </a:lnTo>
                  <a:lnTo>
                    <a:pt x="16384" y="6342"/>
                  </a:lnTo>
                  <a:lnTo>
                    <a:pt x="16384" y="8192"/>
                  </a:lnTo>
                  <a:lnTo>
                    <a:pt x="14712" y="11099"/>
                  </a:lnTo>
                  <a:lnTo>
                    <a:pt x="11703" y="14534"/>
                  </a:lnTo>
                  <a:lnTo>
                    <a:pt x="9697" y="16384"/>
                  </a:lnTo>
                  <a:lnTo>
                    <a:pt x="8025" y="13741"/>
                  </a:lnTo>
                  <a:lnTo>
                    <a:pt x="6687" y="9249"/>
                  </a:lnTo>
                  <a:lnTo>
                    <a:pt x="5350" y="8192"/>
                  </a:lnTo>
                  <a:lnTo>
                    <a:pt x="3009" y="7135"/>
                  </a:lnTo>
                  <a:lnTo>
                    <a:pt x="1337" y="7135"/>
                  </a:lnTo>
                  <a:lnTo>
                    <a:pt x="0" y="6871"/>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8" name="Alaska2"/>
            <p:cNvSpPr>
              <a:spLocks noChangeAspect="1"/>
            </p:cNvSpPr>
            <p:nvPr/>
          </p:nvSpPr>
          <p:spPr bwMode="auto">
            <a:xfrm>
              <a:off x="398" y="3432"/>
              <a:ext cx="19" cy="18"/>
            </a:xfrm>
            <a:custGeom>
              <a:avLst/>
              <a:gdLst/>
              <a:ahLst/>
              <a:cxnLst>
                <a:cxn ang="0">
                  <a:pos x="2979" y="1365"/>
                </a:cxn>
                <a:cxn ang="0">
                  <a:pos x="2979" y="0"/>
                </a:cxn>
                <a:cxn ang="0">
                  <a:pos x="2979" y="4779"/>
                </a:cxn>
                <a:cxn ang="0">
                  <a:pos x="5213" y="6827"/>
                </a:cxn>
                <a:cxn ang="0">
                  <a:pos x="7447" y="10240"/>
                </a:cxn>
                <a:cxn ang="0">
                  <a:pos x="11171" y="12971"/>
                </a:cxn>
                <a:cxn ang="0">
                  <a:pos x="14150" y="12971"/>
                </a:cxn>
                <a:cxn ang="0">
                  <a:pos x="16384" y="15701"/>
                </a:cxn>
                <a:cxn ang="0">
                  <a:pos x="14895" y="15701"/>
                </a:cxn>
                <a:cxn ang="0">
                  <a:pos x="11171" y="16384"/>
                </a:cxn>
                <a:cxn ang="0">
                  <a:pos x="8192" y="13653"/>
                </a:cxn>
                <a:cxn ang="0">
                  <a:pos x="5213" y="10240"/>
                </a:cxn>
                <a:cxn ang="0">
                  <a:pos x="1489" y="4779"/>
                </a:cxn>
                <a:cxn ang="0">
                  <a:pos x="1489" y="2731"/>
                </a:cxn>
                <a:cxn ang="0">
                  <a:pos x="0" y="2731"/>
                </a:cxn>
                <a:cxn ang="0">
                  <a:pos x="2234" y="1365"/>
                </a:cxn>
                <a:cxn ang="0">
                  <a:pos x="2979" y="1365"/>
                </a:cxn>
              </a:cxnLst>
              <a:rect l="0" t="0" r="r" b="b"/>
              <a:pathLst>
                <a:path w="16384" h="16384">
                  <a:moveTo>
                    <a:pt x="2979" y="1365"/>
                  </a:moveTo>
                  <a:lnTo>
                    <a:pt x="2979" y="0"/>
                  </a:lnTo>
                  <a:lnTo>
                    <a:pt x="2979" y="4779"/>
                  </a:lnTo>
                  <a:lnTo>
                    <a:pt x="5213" y="6827"/>
                  </a:lnTo>
                  <a:lnTo>
                    <a:pt x="7447" y="10240"/>
                  </a:lnTo>
                  <a:lnTo>
                    <a:pt x="11171" y="12971"/>
                  </a:lnTo>
                  <a:lnTo>
                    <a:pt x="14150" y="12971"/>
                  </a:lnTo>
                  <a:lnTo>
                    <a:pt x="16384" y="15701"/>
                  </a:lnTo>
                  <a:lnTo>
                    <a:pt x="14895" y="15701"/>
                  </a:lnTo>
                  <a:lnTo>
                    <a:pt x="11171" y="16384"/>
                  </a:lnTo>
                  <a:lnTo>
                    <a:pt x="8192" y="13653"/>
                  </a:lnTo>
                  <a:lnTo>
                    <a:pt x="5213" y="10240"/>
                  </a:lnTo>
                  <a:lnTo>
                    <a:pt x="1489" y="4779"/>
                  </a:lnTo>
                  <a:lnTo>
                    <a:pt x="1489" y="2731"/>
                  </a:lnTo>
                  <a:lnTo>
                    <a:pt x="0" y="2731"/>
                  </a:lnTo>
                  <a:lnTo>
                    <a:pt x="2234" y="1365"/>
                  </a:lnTo>
                  <a:lnTo>
                    <a:pt x="2979" y="1365"/>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99" name="D138"/>
            <p:cNvSpPr>
              <a:spLocks noChangeAspect="1"/>
            </p:cNvSpPr>
            <p:nvPr/>
          </p:nvSpPr>
          <p:spPr bwMode="auto">
            <a:xfrm>
              <a:off x="450" y="3571"/>
              <a:ext cx="0" cy="0"/>
            </a:xfrm>
            <a:custGeom>
              <a:avLst/>
              <a:gdLst/>
              <a:ahLst/>
              <a:cxnLst>
                <a:cxn ang="0">
                  <a:pos x="4096" y="9362"/>
                </a:cxn>
                <a:cxn ang="0">
                  <a:pos x="0" y="2341"/>
                </a:cxn>
                <a:cxn ang="0">
                  <a:pos x="6144" y="0"/>
                </a:cxn>
                <a:cxn ang="0">
                  <a:pos x="12288" y="2341"/>
                </a:cxn>
                <a:cxn ang="0">
                  <a:pos x="16384" y="16384"/>
                </a:cxn>
                <a:cxn ang="0">
                  <a:pos x="12288" y="16384"/>
                </a:cxn>
                <a:cxn ang="0">
                  <a:pos x="4096" y="16384"/>
                </a:cxn>
                <a:cxn ang="0">
                  <a:pos x="4096" y="9362"/>
                </a:cxn>
              </a:cxnLst>
              <a:rect l="0" t="0" r="r" b="b"/>
              <a:pathLst>
                <a:path w="16384" h="16384">
                  <a:moveTo>
                    <a:pt x="4096" y="9362"/>
                  </a:moveTo>
                  <a:lnTo>
                    <a:pt x="0" y="2341"/>
                  </a:lnTo>
                  <a:lnTo>
                    <a:pt x="6144" y="0"/>
                  </a:lnTo>
                  <a:lnTo>
                    <a:pt x="12288" y="2341"/>
                  </a:lnTo>
                  <a:lnTo>
                    <a:pt x="16384" y="16384"/>
                  </a:lnTo>
                  <a:lnTo>
                    <a:pt x="12288" y="16384"/>
                  </a:lnTo>
                  <a:lnTo>
                    <a:pt x="4096" y="16384"/>
                  </a:lnTo>
                  <a:lnTo>
                    <a:pt x="4096" y="9362"/>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100" name="Alaska7"/>
            <p:cNvSpPr>
              <a:spLocks noChangeAspect="1"/>
            </p:cNvSpPr>
            <p:nvPr/>
          </p:nvSpPr>
          <p:spPr bwMode="auto">
            <a:xfrm>
              <a:off x="459" y="3607"/>
              <a:ext cx="15" cy="14"/>
            </a:xfrm>
            <a:custGeom>
              <a:avLst/>
              <a:gdLst/>
              <a:ahLst/>
              <a:cxnLst>
                <a:cxn ang="0">
                  <a:pos x="1820" y="0"/>
                </a:cxn>
                <a:cxn ang="0">
                  <a:pos x="0" y="2521"/>
                </a:cxn>
                <a:cxn ang="0">
                  <a:pos x="0" y="5041"/>
                </a:cxn>
                <a:cxn ang="0">
                  <a:pos x="1820" y="6302"/>
                </a:cxn>
                <a:cxn ang="0">
                  <a:pos x="9102" y="10082"/>
                </a:cxn>
                <a:cxn ang="0">
                  <a:pos x="12743" y="7562"/>
                </a:cxn>
                <a:cxn ang="0">
                  <a:pos x="16384" y="5041"/>
                </a:cxn>
                <a:cxn ang="0">
                  <a:pos x="16384" y="15124"/>
                </a:cxn>
                <a:cxn ang="0">
                  <a:pos x="9102" y="16384"/>
                </a:cxn>
                <a:cxn ang="0">
                  <a:pos x="7282" y="7562"/>
                </a:cxn>
                <a:cxn ang="0">
                  <a:pos x="1820" y="0"/>
                </a:cxn>
                <a:cxn ang="0">
                  <a:pos x="9102" y="16384"/>
                </a:cxn>
                <a:cxn ang="0">
                  <a:pos x="7282" y="7562"/>
                </a:cxn>
                <a:cxn ang="0">
                  <a:pos x="1820" y="0"/>
                </a:cxn>
              </a:cxnLst>
              <a:rect l="0" t="0" r="r" b="b"/>
              <a:pathLst>
                <a:path w="16384" h="16384">
                  <a:moveTo>
                    <a:pt x="1820" y="0"/>
                  </a:moveTo>
                  <a:lnTo>
                    <a:pt x="0" y="2521"/>
                  </a:lnTo>
                  <a:lnTo>
                    <a:pt x="0" y="5041"/>
                  </a:lnTo>
                  <a:lnTo>
                    <a:pt x="1820" y="6302"/>
                  </a:lnTo>
                  <a:lnTo>
                    <a:pt x="9102" y="10082"/>
                  </a:lnTo>
                  <a:lnTo>
                    <a:pt x="12743" y="7562"/>
                  </a:lnTo>
                  <a:lnTo>
                    <a:pt x="16384" y="5041"/>
                  </a:lnTo>
                  <a:lnTo>
                    <a:pt x="16384" y="15124"/>
                  </a:lnTo>
                  <a:lnTo>
                    <a:pt x="9102" y="16384"/>
                  </a:lnTo>
                  <a:lnTo>
                    <a:pt x="7282" y="7562"/>
                  </a:lnTo>
                  <a:lnTo>
                    <a:pt x="1820" y="0"/>
                  </a:lnTo>
                  <a:lnTo>
                    <a:pt x="9102" y="16384"/>
                  </a:lnTo>
                  <a:lnTo>
                    <a:pt x="7282" y="7562"/>
                  </a:lnTo>
                  <a:lnTo>
                    <a:pt x="1820" y="0"/>
                  </a:lnTo>
                  <a:close/>
                </a:path>
              </a:pathLst>
            </a:custGeom>
            <a:solidFill>
              <a:srgbClr val="FFFFFF"/>
            </a:solidFill>
            <a:ln w="9525">
              <a:solidFill>
                <a:srgbClr val="000000"/>
              </a:solidFill>
              <a:prstDash val="solid"/>
              <a:round/>
              <a:headEnd/>
              <a:tailEnd/>
            </a:ln>
          </p:spPr>
          <p:txBody>
            <a:bodyPr wrap="none" anchor="ctr">
              <a:spAutoFit/>
            </a:bodyPr>
            <a:lstStyle/>
            <a:p>
              <a:endParaRPr lang="en-US" dirty="0"/>
            </a:p>
          </p:txBody>
        </p:sp>
        <p:sp>
          <p:nvSpPr>
            <p:cNvPr id="101" name="D100"/>
            <p:cNvSpPr>
              <a:spLocks noChangeAspect="1"/>
            </p:cNvSpPr>
            <p:nvPr/>
          </p:nvSpPr>
          <p:spPr bwMode="auto">
            <a:xfrm>
              <a:off x="1344" y="3219"/>
              <a:ext cx="83" cy="66"/>
            </a:xfrm>
            <a:custGeom>
              <a:avLst/>
              <a:gdLst/>
              <a:ahLst/>
              <a:cxnLst>
                <a:cxn ang="0">
                  <a:pos x="4096" y="473"/>
                </a:cxn>
                <a:cxn ang="0">
                  <a:pos x="4478" y="473"/>
                </a:cxn>
                <a:cxn ang="0">
                  <a:pos x="5680" y="473"/>
                </a:cxn>
                <a:cxn ang="0">
                  <a:pos x="7373" y="828"/>
                </a:cxn>
                <a:cxn ang="0">
                  <a:pos x="10267" y="828"/>
                </a:cxn>
                <a:cxn ang="0">
                  <a:pos x="12670" y="0"/>
                </a:cxn>
                <a:cxn ang="0">
                  <a:pos x="13981" y="0"/>
                </a:cxn>
                <a:cxn ang="0">
                  <a:pos x="16384" y="5264"/>
                </a:cxn>
                <a:cxn ang="0">
                  <a:pos x="16384" y="8399"/>
                </a:cxn>
                <a:cxn ang="0">
                  <a:pos x="13216" y="12835"/>
                </a:cxn>
                <a:cxn ang="0">
                  <a:pos x="9503" y="16384"/>
                </a:cxn>
                <a:cxn ang="0">
                  <a:pos x="6554" y="15911"/>
                </a:cxn>
                <a:cxn ang="0">
                  <a:pos x="4096" y="12835"/>
                </a:cxn>
                <a:cxn ang="0">
                  <a:pos x="1256" y="11948"/>
                </a:cxn>
                <a:cxn ang="0">
                  <a:pos x="0" y="8399"/>
                </a:cxn>
                <a:cxn ang="0">
                  <a:pos x="1256" y="5264"/>
                </a:cxn>
                <a:cxn ang="0">
                  <a:pos x="2403" y="3076"/>
                </a:cxn>
                <a:cxn ang="0">
                  <a:pos x="4096" y="473"/>
                </a:cxn>
              </a:cxnLst>
              <a:rect l="0" t="0" r="r" b="b"/>
              <a:pathLst>
                <a:path w="16384" h="16384">
                  <a:moveTo>
                    <a:pt x="4096" y="473"/>
                  </a:moveTo>
                  <a:lnTo>
                    <a:pt x="4478" y="473"/>
                  </a:lnTo>
                  <a:lnTo>
                    <a:pt x="5680" y="473"/>
                  </a:lnTo>
                  <a:lnTo>
                    <a:pt x="7373" y="828"/>
                  </a:lnTo>
                  <a:lnTo>
                    <a:pt x="10267" y="828"/>
                  </a:lnTo>
                  <a:lnTo>
                    <a:pt x="12670" y="0"/>
                  </a:lnTo>
                  <a:lnTo>
                    <a:pt x="13981" y="0"/>
                  </a:lnTo>
                  <a:lnTo>
                    <a:pt x="16384" y="5264"/>
                  </a:lnTo>
                  <a:lnTo>
                    <a:pt x="16384" y="8399"/>
                  </a:lnTo>
                  <a:lnTo>
                    <a:pt x="13216" y="12835"/>
                  </a:lnTo>
                  <a:lnTo>
                    <a:pt x="9503" y="16384"/>
                  </a:lnTo>
                  <a:lnTo>
                    <a:pt x="6554" y="15911"/>
                  </a:lnTo>
                  <a:lnTo>
                    <a:pt x="4096" y="12835"/>
                  </a:lnTo>
                  <a:lnTo>
                    <a:pt x="1256" y="11948"/>
                  </a:lnTo>
                  <a:lnTo>
                    <a:pt x="0" y="8399"/>
                  </a:lnTo>
                  <a:lnTo>
                    <a:pt x="1256" y="5264"/>
                  </a:lnTo>
                  <a:lnTo>
                    <a:pt x="2403" y="3076"/>
                  </a:lnTo>
                  <a:lnTo>
                    <a:pt x="4096" y="473"/>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2" name="D101"/>
            <p:cNvSpPr>
              <a:spLocks noChangeAspect="1"/>
            </p:cNvSpPr>
            <p:nvPr/>
          </p:nvSpPr>
          <p:spPr bwMode="auto">
            <a:xfrm>
              <a:off x="1619" y="3321"/>
              <a:ext cx="75" cy="66"/>
            </a:xfrm>
            <a:custGeom>
              <a:avLst/>
              <a:gdLst/>
              <a:ahLst/>
              <a:cxnLst>
                <a:cxn ang="0">
                  <a:pos x="1517" y="5811"/>
                </a:cxn>
                <a:cxn ang="0">
                  <a:pos x="1517" y="2101"/>
                </a:cxn>
                <a:cxn ang="0">
                  <a:pos x="4248" y="0"/>
                </a:cxn>
                <a:cxn ang="0">
                  <a:pos x="8799" y="3641"/>
                </a:cxn>
                <a:cxn ang="0">
                  <a:pos x="13400" y="9452"/>
                </a:cxn>
                <a:cxn ang="0">
                  <a:pos x="16384" y="13653"/>
                </a:cxn>
                <a:cxn ang="0">
                  <a:pos x="14968" y="14774"/>
                </a:cxn>
                <a:cxn ang="0">
                  <a:pos x="11428" y="15264"/>
                </a:cxn>
                <a:cxn ang="0">
                  <a:pos x="7282" y="16384"/>
                </a:cxn>
                <a:cxn ang="0">
                  <a:pos x="3439" y="13163"/>
                </a:cxn>
                <a:cxn ang="0">
                  <a:pos x="0" y="5811"/>
                </a:cxn>
                <a:cxn ang="0">
                  <a:pos x="405" y="3641"/>
                </a:cxn>
                <a:cxn ang="0">
                  <a:pos x="1517" y="5811"/>
                </a:cxn>
              </a:cxnLst>
              <a:rect l="0" t="0" r="r" b="b"/>
              <a:pathLst>
                <a:path w="16384" h="16384">
                  <a:moveTo>
                    <a:pt x="1517" y="5811"/>
                  </a:moveTo>
                  <a:lnTo>
                    <a:pt x="1517" y="2101"/>
                  </a:lnTo>
                  <a:lnTo>
                    <a:pt x="4248" y="0"/>
                  </a:lnTo>
                  <a:lnTo>
                    <a:pt x="8799" y="3641"/>
                  </a:lnTo>
                  <a:lnTo>
                    <a:pt x="13400" y="9452"/>
                  </a:lnTo>
                  <a:lnTo>
                    <a:pt x="16384" y="13653"/>
                  </a:lnTo>
                  <a:lnTo>
                    <a:pt x="14968" y="14774"/>
                  </a:lnTo>
                  <a:lnTo>
                    <a:pt x="11428" y="15264"/>
                  </a:lnTo>
                  <a:lnTo>
                    <a:pt x="7282" y="16384"/>
                  </a:lnTo>
                  <a:lnTo>
                    <a:pt x="3439" y="13163"/>
                  </a:lnTo>
                  <a:lnTo>
                    <a:pt x="0" y="5811"/>
                  </a:lnTo>
                  <a:lnTo>
                    <a:pt x="405" y="3641"/>
                  </a:lnTo>
                  <a:lnTo>
                    <a:pt x="1517" y="5811"/>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3" name="D102"/>
            <p:cNvSpPr>
              <a:spLocks noChangeAspect="1"/>
            </p:cNvSpPr>
            <p:nvPr/>
          </p:nvSpPr>
          <p:spPr bwMode="auto">
            <a:xfrm>
              <a:off x="1766" y="3411"/>
              <a:ext cx="96" cy="12"/>
            </a:xfrm>
            <a:custGeom>
              <a:avLst/>
              <a:gdLst/>
              <a:ahLst/>
              <a:cxnLst>
                <a:cxn ang="0">
                  <a:pos x="0" y="8037"/>
                </a:cxn>
                <a:cxn ang="0">
                  <a:pos x="915" y="3555"/>
                </a:cxn>
                <a:cxn ang="0">
                  <a:pos x="3530" y="1082"/>
                </a:cxn>
                <a:cxn ang="0">
                  <a:pos x="9107" y="2318"/>
                </a:cxn>
                <a:cxn ang="0">
                  <a:pos x="12767" y="0"/>
                </a:cxn>
                <a:cxn ang="0">
                  <a:pos x="15687" y="0"/>
                </a:cxn>
                <a:cxn ang="0">
                  <a:pos x="16384" y="4637"/>
                </a:cxn>
                <a:cxn ang="0">
                  <a:pos x="16384" y="11592"/>
                </a:cxn>
                <a:cxn ang="0">
                  <a:pos x="12767" y="16384"/>
                </a:cxn>
                <a:cxn ang="0">
                  <a:pos x="8192" y="12829"/>
                </a:cxn>
                <a:cxn ang="0">
                  <a:pos x="5185" y="10510"/>
                </a:cxn>
                <a:cxn ang="0">
                  <a:pos x="3268" y="13911"/>
                </a:cxn>
                <a:cxn ang="0">
                  <a:pos x="1220" y="15147"/>
                </a:cxn>
                <a:cxn ang="0">
                  <a:pos x="0" y="8037"/>
                </a:cxn>
              </a:cxnLst>
              <a:rect l="0" t="0" r="r" b="b"/>
              <a:pathLst>
                <a:path w="16384" h="16384">
                  <a:moveTo>
                    <a:pt x="0" y="8037"/>
                  </a:moveTo>
                  <a:lnTo>
                    <a:pt x="915" y="3555"/>
                  </a:lnTo>
                  <a:lnTo>
                    <a:pt x="3530" y="1082"/>
                  </a:lnTo>
                  <a:lnTo>
                    <a:pt x="9107" y="2318"/>
                  </a:lnTo>
                  <a:lnTo>
                    <a:pt x="12767" y="0"/>
                  </a:lnTo>
                  <a:lnTo>
                    <a:pt x="15687" y="0"/>
                  </a:lnTo>
                  <a:lnTo>
                    <a:pt x="16384" y="4637"/>
                  </a:lnTo>
                  <a:lnTo>
                    <a:pt x="16384" y="11592"/>
                  </a:lnTo>
                  <a:lnTo>
                    <a:pt x="12767" y="16384"/>
                  </a:lnTo>
                  <a:lnTo>
                    <a:pt x="8192" y="12829"/>
                  </a:lnTo>
                  <a:lnTo>
                    <a:pt x="5185" y="10510"/>
                  </a:lnTo>
                  <a:lnTo>
                    <a:pt x="3268" y="13911"/>
                  </a:lnTo>
                  <a:lnTo>
                    <a:pt x="1220" y="15147"/>
                  </a:lnTo>
                  <a:lnTo>
                    <a:pt x="0" y="8037"/>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4" name="D103"/>
            <p:cNvSpPr>
              <a:spLocks noChangeAspect="1"/>
            </p:cNvSpPr>
            <p:nvPr/>
          </p:nvSpPr>
          <p:spPr bwMode="auto">
            <a:xfrm>
              <a:off x="1874" y="3438"/>
              <a:ext cx="117" cy="87"/>
            </a:xfrm>
            <a:custGeom>
              <a:avLst/>
              <a:gdLst/>
              <a:ahLst/>
              <a:cxnLst>
                <a:cxn ang="0">
                  <a:pos x="6261" y="3277"/>
                </a:cxn>
                <a:cxn ang="0">
                  <a:pos x="6786" y="3277"/>
                </a:cxn>
                <a:cxn ang="0">
                  <a:pos x="7348" y="3277"/>
                </a:cxn>
                <a:cxn ang="0">
                  <a:pos x="8436" y="2217"/>
                </a:cxn>
                <a:cxn ang="0">
                  <a:pos x="10460" y="4385"/>
                </a:cxn>
                <a:cxn ang="0">
                  <a:pos x="14134" y="7276"/>
                </a:cxn>
                <a:cxn ang="0">
                  <a:pos x="16384" y="9059"/>
                </a:cxn>
                <a:cxn ang="0">
                  <a:pos x="16384" y="12047"/>
                </a:cxn>
                <a:cxn ang="0">
                  <a:pos x="12447" y="15998"/>
                </a:cxn>
                <a:cxn ang="0">
                  <a:pos x="10460" y="16384"/>
                </a:cxn>
                <a:cxn ang="0">
                  <a:pos x="7948" y="15324"/>
                </a:cxn>
                <a:cxn ang="0">
                  <a:pos x="5961" y="10168"/>
                </a:cxn>
                <a:cxn ang="0">
                  <a:pos x="4237" y="6891"/>
                </a:cxn>
                <a:cxn ang="0">
                  <a:pos x="2549" y="5783"/>
                </a:cxn>
                <a:cxn ang="0">
                  <a:pos x="600" y="2891"/>
                </a:cxn>
                <a:cxn ang="0">
                  <a:pos x="0" y="2217"/>
                </a:cxn>
                <a:cxn ang="0">
                  <a:pos x="862" y="0"/>
                </a:cxn>
                <a:cxn ang="0">
                  <a:pos x="3149" y="337"/>
                </a:cxn>
                <a:cxn ang="0">
                  <a:pos x="4799" y="2217"/>
                </a:cxn>
                <a:cxn ang="0">
                  <a:pos x="6261" y="3277"/>
                </a:cxn>
              </a:cxnLst>
              <a:rect l="0" t="0" r="r" b="b"/>
              <a:pathLst>
                <a:path w="16384" h="16384">
                  <a:moveTo>
                    <a:pt x="6261" y="3277"/>
                  </a:moveTo>
                  <a:lnTo>
                    <a:pt x="6786" y="3277"/>
                  </a:lnTo>
                  <a:lnTo>
                    <a:pt x="7348" y="3277"/>
                  </a:lnTo>
                  <a:lnTo>
                    <a:pt x="8436" y="2217"/>
                  </a:lnTo>
                  <a:lnTo>
                    <a:pt x="10460" y="4385"/>
                  </a:lnTo>
                  <a:lnTo>
                    <a:pt x="14134" y="7276"/>
                  </a:lnTo>
                  <a:lnTo>
                    <a:pt x="16384" y="9059"/>
                  </a:lnTo>
                  <a:lnTo>
                    <a:pt x="16384" y="12047"/>
                  </a:lnTo>
                  <a:lnTo>
                    <a:pt x="12447" y="15998"/>
                  </a:lnTo>
                  <a:lnTo>
                    <a:pt x="10460" y="16384"/>
                  </a:lnTo>
                  <a:lnTo>
                    <a:pt x="7948" y="15324"/>
                  </a:lnTo>
                  <a:lnTo>
                    <a:pt x="5961" y="10168"/>
                  </a:lnTo>
                  <a:lnTo>
                    <a:pt x="4237" y="6891"/>
                  </a:lnTo>
                  <a:lnTo>
                    <a:pt x="2549" y="5783"/>
                  </a:lnTo>
                  <a:lnTo>
                    <a:pt x="600" y="2891"/>
                  </a:lnTo>
                  <a:lnTo>
                    <a:pt x="0" y="2217"/>
                  </a:lnTo>
                  <a:lnTo>
                    <a:pt x="862" y="0"/>
                  </a:lnTo>
                  <a:lnTo>
                    <a:pt x="3149" y="337"/>
                  </a:lnTo>
                  <a:lnTo>
                    <a:pt x="4799" y="2217"/>
                  </a:lnTo>
                  <a:lnTo>
                    <a:pt x="6261" y="3277"/>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5" name="D104"/>
            <p:cNvSpPr>
              <a:spLocks noChangeAspect="1"/>
            </p:cNvSpPr>
            <p:nvPr/>
          </p:nvSpPr>
          <p:spPr bwMode="auto">
            <a:xfrm>
              <a:off x="2003" y="3603"/>
              <a:ext cx="192" cy="216"/>
            </a:xfrm>
            <a:custGeom>
              <a:avLst/>
              <a:gdLst/>
              <a:ahLst/>
              <a:cxnLst>
                <a:cxn ang="0">
                  <a:pos x="1085" y="105"/>
                </a:cxn>
                <a:cxn ang="0">
                  <a:pos x="1413" y="385"/>
                </a:cxn>
                <a:cxn ang="0">
                  <a:pos x="1413" y="0"/>
                </a:cxn>
                <a:cxn ang="0">
                  <a:pos x="1720" y="0"/>
                </a:cxn>
                <a:cxn ang="0">
                  <a:pos x="2806" y="105"/>
                </a:cxn>
                <a:cxn ang="0">
                  <a:pos x="4014" y="910"/>
                </a:cxn>
                <a:cxn ang="0">
                  <a:pos x="5427" y="910"/>
                </a:cxn>
                <a:cxn ang="0">
                  <a:pos x="6656" y="1295"/>
                </a:cxn>
                <a:cxn ang="0">
                  <a:pos x="8520" y="1978"/>
                </a:cxn>
                <a:cxn ang="0">
                  <a:pos x="10035" y="2521"/>
                </a:cxn>
                <a:cxn ang="0">
                  <a:pos x="10670" y="2906"/>
                </a:cxn>
                <a:cxn ang="0">
                  <a:pos x="11428" y="3711"/>
                </a:cxn>
                <a:cxn ang="0">
                  <a:pos x="12042" y="4639"/>
                </a:cxn>
                <a:cxn ang="0">
                  <a:pos x="12370" y="5041"/>
                </a:cxn>
                <a:cxn ang="0">
                  <a:pos x="12984" y="5286"/>
                </a:cxn>
                <a:cxn ang="0">
                  <a:pos x="13619" y="5566"/>
                </a:cxn>
                <a:cxn ang="0">
                  <a:pos x="14377" y="6512"/>
                </a:cxn>
                <a:cxn ang="0">
                  <a:pos x="14991" y="7299"/>
                </a:cxn>
                <a:cxn ang="0">
                  <a:pos x="15913" y="7982"/>
                </a:cxn>
                <a:cxn ang="0">
                  <a:pos x="16384" y="9312"/>
                </a:cxn>
                <a:cxn ang="0">
                  <a:pos x="16241" y="9820"/>
                </a:cxn>
                <a:cxn ang="0">
                  <a:pos x="15155" y="11710"/>
                </a:cxn>
                <a:cxn ang="0">
                  <a:pos x="13885" y="11430"/>
                </a:cxn>
                <a:cxn ang="0">
                  <a:pos x="11571" y="11290"/>
                </a:cxn>
                <a:cxn ang="0">
                  <a:pos x="9748" y="11710"/>
                </a:cxn>
                <a:cxn ang="0">
                  <a:pos x="8049" y="12761"/>
                </a:cxn>
                <a:cxn ang="0">
                  <a:pos x="7864" y="12901"/>
                </a:cxn>
                <a:cxn ang="0">
                  <a:pos x="6472" y="14371"/>
                </a:cxn>
                <a:cxn ang="0">
                  <a:pos x="6021" y="15439"/>
                </a:cxn>
                <a:cxn ang="0">
                  <a:pos x="4792" y="16384"/>
                </a:cxn>
                <a:cxn ang="0">
                  <a:pos x="2949" y="15439"/>
                </a:cxn>
                <a:cxn ang="0">
                  <a:pos x="1843" y="13688"/>
                </a:cxn>
                <a:cxn ang="0">
                  <a:pos x="1413" y="11833"/>
                </a:cxn>
                <a:cxn ang="0">
                  <a:pos x="942" y="8892"/>
                </a:cxn>
                <a:cxn ang="0">
                  <a:pos x="123" y="7159"/>
                </a:cxn>
                <a:cxn ang="0">
                  <a:pos x="0" y="5566"/>
                </a:cxn>
                <a:cxn ang="0">
                  <a:pos x="1556" y="3168"/>
                </a:cxn>
                <a:cxn ang="0">
                  <a:pos x="1720" y="1715"/>
                </a:cxn>
                <a:cxn ang="0">
                  <a:pos x="1229" y="245"/>
                </a:cxn>
                <a:cxn ang="0">
                  <a:pos x="1229" y="105"/>
                </a:cxn>
                <a:cxn ang="0">
                  <a:pos x="1085" y="105"/>
                </a:cxn>
              </a:cxnLst>
              <a:rect l="0" t="0" r="r" b="b"/>
              <a:pathLst>
                <a:path w="16384" h="16384">
                  <a:moveTo>
                    <a:pt x="1085" y="105"/>
                  </a:moveTo>
                  <a:lnTo>
                    <a:pt x="1413" y="385"/>
                  </a:lnTo>
                  <a:lnTo>
                    <a:pt x="1413" y="0"/>
                  </a:lnTo>
                  <a:lnTo>
                    <a:pt x="1720" y="0"/>
                  </a:lnTo>
                  <a:lnTo>
                    <a:pt x="2806" y="105"/>
                  </a:lnTo>
                  <a:lnTo>
                    <a:pt x="4014" y="910"/>
                  </a:lnTo>
                  <a:lnTo>
                    <a:pt x="5427" y="910"/>
                  </a:lnTo>
                  <a:lnTo>
                    <a:pt x="6656" y="1295"/>
                  </a:lnTo>
                  <a:lnTo>
                    <a:pt x="8520" y="1978"/>
                  </a:lnTo>
                  <a:lnTo>
                    <a:pt x="10035" y="2521"/>
                  </a:lnTo>
                  <a:lnTo>
                    <a:pt x="10670" y="2906"/>
                  </a:lnTo>
                  <a:lnTo>
                    <a:pt x="11428" y="3711"/>
                  </a:lnTo>
                  <a:lnTo>
                    <a:pt x="12042" y="4639"/>
                  </a:lnTo>
                  <a:lnTo>
                    <a:pt x="12370" y="5041"/>
                  </a:lnTo>
                  <a:lnTo>
                    <a:pt x="12984" y="5286"/>
                  </a:lnTo>
                  <a:lnTo>
                    <a:pt x="13619" y="5566"/>
                  </a:lnTo>
                  <a:lnTo>
                    <a:pt x="14377" y="6512"/>
                  </a:lnTo>
                  <a:lnTo>
                    <a:pt x="14991" y="7299"/>
                  </a:lnTo>
                  <a:lnTo>
                    <a:pt x="15913" y="7982"/>
                  </a:lnTo>
                  <a:lnTo>
                    <a:pt x="16384" y="9312"/>
                  </a:lnTo>
                  <a:lnTo>
                    <a:pt x="16241" y="9820"/>
                  </a:lnTo>
                  <a:lnTo>
                    <a:pt x="15155" y="11710"/>
                  </a:lnTo>
                  <a:lnTo>
                    <a:pt x="13885" y="11430"/>
                  </a:lnTo>
                  <a:lnTo>
                    <a:pt x="11571" y="11290"/>
                  </a:lnTo>
                  <a:lnTo>
                    <a:pt x="9748" y="11710"/>
                  </a:lnTo>
                  <a:lnTo>
                    <a:pt x="8049" y="12761"/>
                  </a:lnTo>
                  <a:lnTo>
                    <a:pt x="7864" y="12901"/>
                  </a:lnTo>
                  <a:lnTo>
                    <a:pt x="6472" y="14371"/>
                  </a:lnTo>
                  <a:lnTo>
                    <a:pt x="6021" y="15439"/>
                  </a:lnTo>
                  <a:lnTo>
                    <a:pt x="4792" y="16384"/>
                  </a:lnTo>
                  <a:lnTo>
                    <a:pt x="2949" y="15439"/>
                  </a:lnTo>
                  <a:lnTo>
                    <a:pt x="1843" y="13688"/>
                  </a:lnTo>
                  <a:lnTo>
                    <a:pt x="1413" y="11833"/>
                  </a:lnTo>
                  <a:lnTo>
                    <a:pt x="942" y="8892"/>
                  </a:lnTo>
                  <a:lnTo>
                    <a:pt x="123" y="7159"/>
                  </a:lnTo>
                  <a:lnTo>
                    <a:pt x="0" y="5566"/>
                  </a:lnTo>
                  <a:lnTo>
                    <a:pt x="1556" y="3168"/>
                  </a:lnTo>
                  <a:lnTo>
                    <a:pt x="1720" y="1715"/>
                  </a:lnTo>
                  <a:lnTo>
                    <a:pt x="1229" y="245"/>
                  </a:lnTo>
                  <a:lnTo>
                    <a:pt x="1229" y="105"/>
                  </a:lnTo>
                  <a:lnTo>
                    <a:pt x="1085" y="105"/>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6" name="D105"/>
            <p:cNvSpPr>
              <a:spLocks noChangeAspect="1"/>
            </p:cNvSpPr>
            <p:nvPr/>
          </p:nvSpPr>
          <p:spPr bwMode="auto">
            <a:xfrm>
              <a:off x="1811" y="3462"/>
              <a:ext cx="51" cy="27"/>
            </a:xfrm>
            <a:custGeom>
              <a:avLst/>
              <a:gdLst/>
              <a:ahLst/>
              <a:cxnLst>
                <a:cxn ang="0">
                  <a:pos x="1820" y="3114"/>
                </a:cxn>
                <a:cxn ang="0">
                  <a:pos x="0" y="1083"/>
                </a:cxn>
                <a:cxn ang="0">
                  <a:pos x="0" y="0"/>
                </a:cxn>
                <a:cxn ang="0">
                  <a:pos x="2549" y="0"/>
                </a:cxn>
                <a:cxn ang="0">
                  <a:pos x="9102" y="0"/>
                </a:cxn>
                <a:cxn ang="0">
                  <a:pos x="14442" y="6093"/>
                </a:cxn>
                <a:cxn ang="0">
                  <a:pos x="16384" y="10291"/>
                </a:cxn>
                <a:cxn ang="0">
                  <a:pos x="13593" y="15301"/>
                </a:cxn>
                <a:cxn ang="0">
                  <a:pos x="9102" y="16384"/>
                </a:cxn>
                <a:cxn ang="0">
                  <a:pos x="5340" y="13405"/>
                </a:cxn>
                <a:cxn ang="0">
                  <a:pos x="1820" y="8260"/>
                </a:cxn>
                <a:cxn ang="0">
                  <a:pos x="5340" y="13405"/>
                </a:cxn>
                <a:cxn ang="0">
                  <a:pos x="1820" y="8260"/>
                </a:cxn>
                <a:cxn ang="0">
                  <a:pos x="1820" y="3114"/>
                </a:cxn>
              </a:cxnLst>
              <a:rect l="0" t="0" r="r" b="b"/>
              <a:pathLst>
                <a:path w="16384" h="16384">
                  <a:moveTo>
                    <a:pt x="1820" y="3114"/>
                  </a:moveTo>
                  <a:lnTo>
                    <a:pt x="0" y="1083"/>
                  </a:lnTo>
                  <a:lnTo>
                    <a:pt x="0" y="0"/>
                  </a:lnTo>
                  <a:lnTo>
                    <a:pt x="2549" y="0"/>
                  </a:lnTo>
                  <a:lnTo>
                    <a:pt x="9102" y="0"/>
                  </a:lnTo>
                  <a:lnTo>
                    <a:pt x="14442" y="6093"/>
                  </a:lnTo>
                  <a:lnTo>
                    <a:pt x="16384" y="10291"/>
                  </a:lnTo>
                  <a:lnTo>
                    <a:pt x="13593" y="15301"/>
                  </a:lnTo>
                  <a:lnTo>
                    <a:pt x="9102" y="16384"/>
                  </a:lnTo>
                  <a:lnTo>
                    <a:pt x="5340" y="13405"/>
                  </a:lnTo>
                  <a:lnTo>
                    <a:pt x="1820" y="8260"/>
                  </a:lnTo>
                  <a:lnTo>
                    <a:pt x="5340" y="13405"/>
                  </a:lnTo>
                  <a:lnTo>
                    <a:pt x="1820" y="8260"/>
                  </a:lnTo>
                  <a:lnTo>
                    <a:pt x="1820" y="3114"/>
                  </a:lnTo>
                  <a:close/>
                </a:path>
              </a:pathLst>
            </a:custGeom>
            <a:solidFill>
              <a:srgbClr val="FFFFCC"/>
            </a:solidFill>
            <a:ln w="9525">
              <a:solidFill>
                <a:srgbClr val="000000"/>
              </a:solidFill>
              <a:prstDash val="solid"/>
              <a:round/>
              <a:headEnd/>
              <a:tailEnd/>
            </a:ln>
          </p:spPr>
          <p:txBody>
            <a:bodyPr wrap="none" anchor="ctr">
              <a:spAutoFit/>
            </a:bodyPr>
            <a:lstStyle/>
            <a:p>
              <a:endParaRPr lang="en-US" dirty="0"/>
            </a:p>
          </p:txBody>
        </p:sp>
        <p:sp>
          <p:nvSpPr>
            <p:cNvPr id="107" name="District_Of_Columbia"/>
            <p:cNvSpPr>
              <a:spLocks noChangeAspect="1"/>
            </p:cNvSpPr>
            <p:nvPr/>
          </p:nvSpPr>
          <p:spPr bwMode="auto">
            <a:xfrm>
              <a:off x="4544" y="1949"/>
              <a:ext cx="18" cy="21"/>
            </a:xfrm>
            <a:custGeom>
              <a:avLst/>
              <a:gdLst/>
              <a:ahLst/>
              <a:cxnLst>
                <a:cxn ang="0">
                  <a:pos x="0" y="7022"/>
                </a:cxn>
                <a:cxn ang="0">
                  <a:pos x="5461" y="0"/>
                </a:cxn>
                <a:cxn ang="0">
                  <a:pos x="9557" y="2341"/>
                </a:cxn>
                <a:cxn ang="0">
                  <a:pos x="16384" y="7022"/>
                </a:cxn>
                <a:cxn ang="0">
                  <a:pos x="9557" y="16384"/>
                </a:cxn>
                <a:cxn ang="0">
                  <a:pos x="9557" y="14043"/>
                </a:cxn>
                <a:cxn ang="0">
                  <a:pos x="6827" y="11703"/>
                </a:cxn>
                <a:cxn ang="0">
                  <a:pos x="5461" y="9362"/>
                </a:cxn>
                <a:cxn ang="0">
                  <a:pos x="4096" y="8192"/>
                </a:cxn>
                <a:cxn ang="0">
                  <a:pos x="0" y="7022"/>
                </a:cxn>
              </a:cxnLst>
              <a:rect l="0" t="0" r="r" b="b"/>
              <a:pathLst>
                <a:path w="16384" h="16384">
                  <a:moveTo>
                    <a:pt x="0" y="7022"/>
                  </a:moveTo>
                  <a:lnTo>
                    <a:pt x="5461" y="0"/>
                  </a:lnTo>
                  <a:lnTo>
                    <a:pt x="9557" y="2341"/>
                  </a:lnTo>
                  <a:lnTo>
                    <a:pt x="16384" y="7022"/>
                  </a:lnTo>
                  <a:lnTo>
                    <a:pt x="9557" y="16384"/>
                  </a:lnTo>
                  <a:lnTo>
                    <a:pt x="9557" y="14043"/>
                  </a:lnTo>
                  <a:lnTo>
                    <a:pt x="6827" y="11703"/>
                  </a:lnTo>
                  <a:lnTo>
                    <a:pt x="5461" y="9362"/>
                  </a:lnTo>
                  <a:lnTo>
                    <a:pt x="4096" y="8192"/>
                  </a:lnTo>
                  <a:lnTo>
                    <a:pt x="0" y="7022"/>
                  </a:lnTo>
                  <a:close/>
                </a:path>
              </a:pathLst>
            </a:custGeom>
            <a:solidFill>
              <a:srgbClr val="BC8B00"/>
            </a:solidFill>
            <a:ln w="9525">
              <a:solidFill>
                <a:srgbClr val="000000"/>
              </a:solidFill>
              <a:prstDash val="solid"/>
              <a:round/>
              <a:headEnd/>
              <a:tailEnd/>
            </a:ln>
          </p:spPr>
          <p:txBody>
            <a:bodyPr wrap="none" anchor="ctr">
              <a:spAutoFit/>
            </a:bodyPr>
            <a:lstStyle/>
            <a:p>
              <a:endParaRPr lang="en-US" dirty="0"/>
            </a:p>
          </p:txBody>
        </p:sp>
        <p:sp>
          <p:nvSpPr>
            <p:cNvPr id="108" name="Text 131"/>
            <p:cNvSpPr txBox="1">
              <a:spLocks noChangeAspect="1" noChangeArrowheads="1"/>
            </p:cNvSpPr>
            <p:nvPr/>
          </p:nvSpPr>
          <p:spPr bwMode="auto">
            <a:xfrm>
              <a:off x="1280" y="1888"/>
              <a:ext cx="263" cy="136"/>
            </a:xfrm>
            <a:prstGeom prst="rect">
              <a:avLst/>
            </a:prstGeom>
            <a:noFill/>
            <a:ln w="1">
              <a:noFill/>
              <a:miter lim="800000"/>
              <a:headEnd/>
              <a:tailEnd/>
            </a:ln>
            <a:effectLst/>
          </p:spPr>
          <p:txBody>
            <a:bodyPr wrap="none" anchor="ctr">
              <a:spAutoFit/>
            </a:bodyPr>
            <a:lstStyle/>
            <a:p>
              <a:pPr algn="l"/>
              <a:r>
                <a:rPr lang="en-US" sz="900" b="1" dirty="0">
                  <a:latin typeface="Arial" charset="0"/>
                </a:rPr>
                <a:t>3.0%</a:t>
              </a:r>
            </a:p>
          </p:txBody>
        </p:sp>
        <p:sp>
          <p:nvSpPr>
            <p:cNvPr id="109" name="Text 132"/>
            <p:cNvSpPr txBox="1">
              <a:spLocks noChangeAspect="1" noChangeArrowheads="1"/>
            </p:cNvSpPr>
            <p:nvPr/>
          </p:nvSpPr>
          <p:spPr bwMode="auto">
            <a:xfrm>
              <a:off x="1287" y="1965"/>
              <a:ext cx="200" cy="135"/>
            </a:xfrm>
            <a:prstGeom prst="rect">
              <a:avLst/>
            </a:prstGeom>
            <a:noFill/>
            <a:ln w="1">
              <a:noFill/>
              <a:miter lim="800000"/>
              <a:headEnd/>
              <a:tailEnd/>
            </a:ln>
            <a:effectLst/>
          </p:spPr>
          <p:txBody>
            <a:bodyPr wrap="none" anchor="ctr">
              <a:spAutoFit/>
            </a:bodyPr>
            <a:lstStyle/>
            <a:p>
              <a:pPr algn="l"/>
              <a:r>
                <a:rPr lang="en-US" sz="900" b="1" dirty="0">
                  <a:latin typeface="Arial" charset="0"/>
                </a:rPr>
                <a:t>UT</a:t>
              </a:r>
            </a:p>
          </p:txBody>
        </p:sp>
        <p:sp>
          <p:nvSpPr>
            <p:cNvPr id="110" name="Text 134"/>
            <p:cNvSpPr txBox="1">
              <a:spLocks noChangeAspect="1" noChangeArrowheads="1"/>
            </p:cNvSpPr>
            <p:nvPr/>
          </p:nvSpPr>
          <p:spPr bwMode="auto">
            <a:xfrm>
              <a:off x="818" y="1838"/>
              <a:ext cx="263" cy="135"/>
            </a:xfrm>
            <a:prstGeom prst="rect">
              <a:avLst/>
            </a:prstGeom>
            <a:noFill/>
            <a:ln w="1">
              <a:noFill/>
              <a:miter lim="800000"/>
              <a:headEnd/>
              <a:tailEnd/>
            </a:ln>
            <a:effectLst/>
          </p:spPr>
          <p:txBody>
            <a:bodyPr wrap="none" anchor="ctr">
              <a:spAutoFit/>
            </a:bodyPr>
            <a:lstStyle/>
            <a:p>
              <a:pPr algn="l"/>
              <a:r>
                <a:rPr lang="en-US" sz="900" b="1" dirty="0">
                  <a:latin typeface="Arial" charset="0"/>
                </a:rPr>
                <a:t>9.3%</a:t>
              </a:r>
            </a:p>
          </p:txBody>
        </p:sp>
        <p:sp>
          <p:nvSpPr>
            <p:cNvPr id="111" name="Text 135"/>
            <p:cNvSpPr txBox="1">
              <a:spLocks noChangeAspect="1" noChangeArrowheads="1"/>
            </p:cNvSpPr>
            <p:nvPr/>
          </p:nvSpPr>
          <p:spPr bwMode="auto">
            <a:xfrm>
              <a:off x="827" y="1907"/>
              <a:ext cx="203" cy="136"/>
            </a:xfrm>
            <a:prstGeom prst="rect">
              <a:avLst/>
            </a:prstGeom>
            <a:noFill/>
            <a:ln w="1">
              <a:noFill/>
              <a:miter lim="800000"/>
              <a:headEnd/>
              <a:tailEnd/>
            </a:ln>
            <a:effectLst/>
          </p:spPr>
          <p:txBody>
            <a:bodyPr wrap="none" anchor="ctr">
              <a:spAutoFit/>
            </a:bodyPr>
            <a:lstStyle/>
            <a:p>
              <a:pPr algn="l"/>
              <a:r>
                <a:rPr lang="en-US" sz="900" b="1" dirty="0">
                  <a:latin typeface="Arial" charset="0"/>
                </a:rPr>
                <a:t>NV</a:t>
              </a:r>
            </a:p>
          </p:txBody>
        </p:sp>
        <p:sp>
          <p:nvSpPr>
            <p:cNvPr id="112" name="Text 137"/>
            <p:cNvSpPr txBox="1">
              <a:spLocks noChangeAspect="1" noChangeArrowheads="1"/>
            </p:cNvSpPr>
            <p:nvPr/>
          </p:nvSpPr>
          <p:spPr bwMode="auto">
            <a:xfrm>
              <a:off x="4532" y="698"/>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10.2%</a:t>
              </a:r>
            </a:p>
          </p:txBody>
        </p:sp>
        <p:sp>
          <p:nvSpPr>
            <p:cNvPr id="113" name="Text 138"/>
            <p:cNvSpPr txBox="1">
              <a:spLocks noChangeAspect="1" noChangeArrowheads="1"/>
            </p:cNvSpPr>
            <p:nvPr/>
          </p:nvSpPr>
          <p:spPr bwMode="auto">
            <a:xfrm>
              <a:off x="4541" y="773"/>
              <a:ext cx="206" cy="136"/>
            </a:xfrm>
            <a:prstGeom prst="rect">
              <a:avLst/>
            </a:prstGeom>
            <a:noFill/>
            <a:ln w="1">
              <a:noFill/>
              <a:miter lim="800000"/>
              <a:headEnd/>
              <a:tailEnd/>
            </a:ln>
            <a:effectLst/>
          </p:spPr>
          <p:txBody>
            <a:bodyPr wrap="none" anchor="ctr">
              <a:spAutoFit/>
            </a:bodyPr>
            <a:lstStyle/>
            <a:p>
              <a:pPr algn="l"/>
              <a:r>
                <a:rPr lang="en-US" sz="900" b="1" dirty="0">
                  <a:latin typeface="Arial" charset="0"/>
                </a:rPr>
                <a:t>NH</a:t>
              </a:r>
            </a:p>
          </p:txBody>
        </p:sp>
        <p:sp>
          <p:nvSpPr>
            <p:cNvPr id="114" name="Text 140"/>
            <p:cNvSpPr txBox="1">
              <a:spLocks noChangeAspect="1" noChangeArrowheads="1"/>
            </p:cNvSpPr>
            <p:nvPr/>
          </p:nvSpPr>
          <p:spPr bwMode="auto">
            <a:xfrm>
              <a:off x="4900" y="906"/>
              <a:ext cx="263" cy="135"/>
            </a:xfrm>
            <a:prstGeom prst="rect">
              <a:avLst/>
            </a:prstGeom>
            <a:noFill/>
            <a:ln w="1">
              <a:noFill/>
              <a:miter lim="800000"/>
              <a:headEnd/>
              <a:tailEnd/>
            </a:ln>
            <a:effectLst/>
          </p:spPr>
          <p:txBody>
            <a:bodyPr wrap="none" anchor="ctr">
              <a:spAutoFit/>
            </a:bodyPr>
            <a:lstStyle/>
            <a:p>
              <a:pPr algn="l"/>
              <a:r>
                <a:rPr lang="en-US" sz="900" b="1" dirty="0">
                  <a:latin typeface="Arial" charset="0"/>
                </a:rPr>
                <a:t>9.9%</a:t>
              </a:r>
            </a:p>
          </p:txBody>
        </p:sp>
        <p:sp>
          <p:nvSpPr>
            <p:cNvPr id="115" name="Text 141"/>
            <p:cNvSpPr txBox="1">
              <a:spLocks noChangeAspect="1" noChangeArrowheads="1"/>
            </p:cNvSpPr>
            <p:nvPr/>
          </p:nvSpPr>
          <p:spPr bwMode="auto">
            <a:xfrm>
              <a:off x="4991" y="1003"/>
              <a:ext cx="211" cy="135"/>
            </a:xfrm>
            <a:prstGeom prst="rect">
              <a:avLst/>
            </a:prstGeom>
            <a:noFill/>
            <a:ln w="1">
              <a:noFill/>
              <a:miter lim="800000"/>
              <a:headEnd/>
              <a:tailEnd/>
            </a:ln>
            <a:effectLst/>
          </p:spPr>
          <p:txBody>
            <a:bodyPr wrap="none" anchor="ctr">
              <a:spAutoFit/>
            </a:bodyPr>
            <a:lstStyle/>
            <a:p>
              <a:pPr algn="l"/>
              <a:r>
                <a:rPr lang="en-US" sz="900" b="1" dirty="0">
                  <a:latin typeface="Arial" charset="0"/>
                </a:rPr>
                <a:t>ME</a:t>
              </a:r>
            </a:p>
          </p:txBody>
        </p:sp>
        <p:sp>
          <p:nvSpPr>
            <p:cNvPr id="116" name="Text 143"/>
            <p:cNvSpPr txBox="1">
              <a:spLocks noChangeAspect="1" noChangeArrowheads="1"/>
            </p:cNvSpPr>
            <p:nvPr/>
          </p:nvSpPr>
          <p:spPr bwMode="auto">
            <a:xfrm>
              <a:off x="1019" y="1252"/>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10.5%</a:t>
              </a:r>
            </a:p>
          </p:txBody>
        </p:sp>
        <p:sp>
          <p:nvSpPr>
            <p:cNvPr id="117" name="Text 144"/>
            <p:cNvSpPr txBox="1">
              <a:spLocks noChangeAspect="1" noChangeArrowheads="1"/>
            </p:cNvSpPr>
            <p:nvPr/>
          </p:nvSpPr>
          <p:spPr bwMode="auto">
            <a:xfrm>
              <a:off x="1161" y="1384"/>
              <a:ext cx="177" cy="136"/>
            </a:xfrm>
            <a:prstGeom prst="rect">
              <a:avLst/>
            </a:prstGeom>
            <a:noFill/>
            <a:ln w="1">
              <a:noFill/>
              <a:miter lim="800000"/>
              <a:headEnd/>
              <a:tailEnd/>
            </a:ln>
            <a:effectLst/>
          </p:spPr>
          <p:txBody>
            <a:bodyPr wrap="none" anchor="ctr">
              <a:spAutoFit/>
            </a:bodyPr>
            <a:lstStyle/>
            <a:p>
              <a:pPr algn="l"/>
              <a:r>
                <a:rPr lang="en-US" sz="900" b="1" dirty="0">
                  <a:latin typeface="Arial" charset="0"/>
                </a:rPr>
                <a:t>ID</a:t>
              </a:r>
            </a:p>
          </p:txBody>
        </p:sp>
        <p:sp>
          <p:nvSpPr>
            <p:cNvPr id="118" name="Text 146"/>
            <p:cNvSpPr txBox="1">
              <a:spLocks noChangeAspect="1" noChangeArrowheads="1"/>
            </p:cNvSpPr>
            <p:nvPr/>
          </p:nvSpPr>
          <p:spPr bwMode="auto">
            <a:xfrm>
              <a:off x="4223" y="948"/>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11.8%</a:t>
              </a:r>
            </a:p>
          </p:txBody>
        </p:sp>
        <p:sp>
          <p:nvSpPr>
            <p:cNvPr id="119" name="Text 147"/>
            <p:cNvSpPr txBox="1">
              <a:spLocks noChangeAspect="1" noChangeArrowheads="1"/>
            </p:cNvSpPr>
            <p:nvPr/>
          </p:nvSpPr>
          <p:spPr bwMode="auto">
            <a:xfrm>
              <a:off x="4244" y="1021"/>
              <a:ext cx="196" cy="135"/>
            </a:xfrm>
            <a:prstGeom prst="rect">
              <a:avLst/>
            </a:prstGeom>
            <a:noFill/>
            <a:ln w="1">
              <a:noFill/>
              <a:miter lim="800000"/>
              <a:headEnd/>
              <a:tailEnd/>
            </a:ln>
            <a:effectLst/>
          </p:spPr>
          <p:txBody>
            <a:bodyPr wrap="none" anchor="ctr">
              <a:spAutoFit/>
            </a:bodyPr>
            <a:lstStyle/>
            <a:p>
              <a:pPr algn="l"/>
              <a:r>
                <a:rPr lang="en-US" sz="900" b="1" dirty="0">
                  <a:latin typeface="Arial" charset="0"/>
                </a:rPr>
                <a:t>VT</a:t>
              </a:r>
            </a:p>
          </p:txBody>
        </p:sp>
        <p:sp>
          <p:nvSpPr>
            <p:cNvPr id="120" name="Text 149"/>
            <p:cNvSpPr txBox="1">
              <a:spLocks noChangeAspect="1" noChangeArrowheads="1"/>
            </p:cNvSpPr>
            <p:nvPr/>
          </p:nvSpPr>
          <p:spPr bwMode="auto">
            <a:xfrm>
              <a:off x="5189" y="1226"/>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12.4%</a:t>
              </a:r>
            </a:p>
          </p:txBody>
        </p:sp>
        <p:sp>
          <p:nvSpPr>
            <p:cNvPr id="121" name="Text 150"/>
            <p:cNvSpPr txBox="1">
              <a:spLocks noChangeAspect="1" noChangeArrowheads="1"/>
            </p:cNvSpPr>
            <p:nvPr/>
          </p:nvSpPr>
          <p:spPr bwMode="auto">
            <a:xfrm>
              <a:off x="5201" y="1302"/>
              <a:ext cx="214" cy="135"/>
            </a:xfrm>
            <a:prstGeom prst="rect">
              <a:avLst/>
            </a:prstGeom>
            <a:noFill/>
            <a:ln w="1">
              <a:noFill/>
              <a:miter lim="800000"/>
              <a:headEnd/>
              <a:tailEnd/>
            </a:ln>
            <a:effectLst/>
          </p:spPr>
          <p:txBody>
            <a:bodyPr wrap="none" anchor="ctr">
              <a:spAutoFit/>
            </a:bodyPr>
            <a:lstStyle/>
            <a:p>
              <a:pPr algn="l"/>
              <a:r>
                <a:rPr lang="en-US" sz="900" b="1" dirty="0">
                  <a:latin typeface="Arial" charset="0"/>
                </a:rPr>
                <a:t>MA</a:t>
              </a:r>
            </a:p>
          </p:txBody>
        </p:sp>
        <p:sp>
          <p:nvSpPr>
            <p:cNvPr id="122" name="Text 152"/>
            <p:cNvSpPr txBox="1">
              <a:spLocks noChangeAspect="1" noChangeArrowheads="1"/>
            </p:cNvSpPr>
            <p:nvPr/>
          </p:nvSpPr>
          <p:spPr bwMode="auto">
            <a:xfrm>
              <a:off x="611" y="1125"/>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13.1%</a:t>
              </a:r>
            </a:p>
          </p:txBody>
        </p:sp>
        <p:sp>
          <p:nvSpPr>
            <p:cNvPr id="123" name="Text 153"/>
            <p:cNvSpPr txBox="1">
              <a:spLocks noChangeAspect="1" noChangeArrowheads="1"/>
            </p:cNvSpPr>
            <p:nvPr/>
          </p:nvSpPr>
          <p:spPr bwMode="auto">
            <a:xfrm>
              <a:off x="630" y="1193"/>
              <a:ext cx="210" cy="135"/>
            </a:xfrm>
            <a:prstGeom prst="rect">
              <a:avLst/>
            </a:prstGeom>
            <a:noFill/>
            <a:ln w="1">
              <a:noFill/>
              <a:miter lim="800000"/>
              <a:headEnd/>
              <a:tailEnd/>
            </a:ln>
            <a:effectLst/>
          </p:spPr>
          <p:txBody>
            <a:bodyPr wrap="none" anchor="ctr">
              <a:spAutoFit/>
            </a:bodyPr>
            <a:lstStyle/>
            <a:p>
              <a:pPr algn="l"/>
              <a:r>
                <a:rPr lang="en-US" sz="900" b="1" dirty="0">
                  <a:latin typeface="Arial" charset="0"/>
                </a:rPr>
                <a:t>OR</a:t>
              </a:r>
            </a:p>
          </p:txBody>
        </p:sp>
        <p:sp>
          <p:nvSpPr>
            <p:cNvPr id="124" name="Text 155"/>
            <p:cNvSpPr txBox="1">
              <a:spLocks noChangeAspect="1" noChangeArrowheads="1"/>
            </p:cNvSpPr>
            <p:nvPr/>
          </p:nvSpPr>
          <p:spPr bwMode="auto">
            <a:xfrm>
              <a:off x="719" y="742"/>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13.6%</a:t>
              </a:r>
            </a:p>
          </p:txBody>
        </p:sp>
        <p:sp>
          <p:nvSpPr>
            <p:cNvPr id="125" name="Text 156"/>
            <p:cNvSpPr txBox="1">
              <a:spLocks noChangeAspect="1" noChangeArrowheads="1"/>
            </p:cNvSpPr>
            <p:nvPr/>
          </p:nvSpPr>
          <p:spPr bwMode="auto">
            <a:xfrm>
              <a:off x="734" y="818"/>
              <a:ext cx="222" cy="136"/>
            </a:xfrm>
            <a:prstGeom prst="rect">
              <a:avLst/>
            </a:prstGeom>
            <a:noFill/>
            <a:ln w="1">
              <a:noFill/>
              <a:miter lim="800000"/>
              <a:headEnd/>
              <a:tailEnd/>
            </a:ln>
            <a:effectLst/>
          </p:spPr>
          <p:txBody>
            <a:bodyPr wrap="none" anchor="ctr">
              <a:spAutoFit/>
            </a:bodyPr>
            <a:lstStyle/>
            <a:p>
              <a:pPr algn="l"/>
              <a:r>
                <a:rPr lang="en-US" sz="900" b="1" dirty="0">
                  <a:latin typeface="Arial" charset="0"/>
                </a:rPr>
                <a:t>WA</a:t>
              </a:r>
            </a:p>
          </p:txBody>
        </p:sp>
        <p:sp>
          <p:nvSpPr>
            <p:cNvPr id="126" name="Text 158"/>
            <p:cNvSpPr txBox="1">
              <a:spLocks noChangeAspect="1" noChangeArrowheads="1"/>
            </p:cNvSpPr>
            <p:nvPr/>
          </p:nvSpPr>
          <p:spPr bwMode="auto">
            <a:xfrm>
              <a:off x="661" y="3073"/>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13.7%</a:t>
              </a:r>
            </a:p>
          </p:txBody>
        </p:sp>
        <p:sp>
          <p:nvSpPr>
            <p:cNvPr id="127" name="Text 159"/>
            <p:cNvSpPr txBox="1">
              <a:spLocks noChangeAspect="1" noChangeArrowheads="1"/>
            </p:cNvSpPr>
            <p:nvPr/>
          </p:nvSpPr>
          <p:spPr bwMode="auto">
            <a:xfrm>
              <a:off x="723" y="3181"/>
              <a:ext cx="207" cy="136"/>
            </a:xfrm>
            <a:prstGeom prst="rect">
              <a:avLst/>
            </a:prstGeom>
            <a:noFill/>
            <a:ln w="1">
              <a:noFill/>
              <a:miter lim="800000"/>
              <a:headEnd/>
              <a:tailEnd/>
            </a:ln>
            <a:effectLst/>
          </p:spPr>
          <p:txBody>
            <a:bodyPr wrap="none" anchor="ctr">
              <a:spAutoFit/>
            </a:bodyPr>
            <a:lstStyle/>
            <a:p>
              <a:pPr algn="l"/>
              <a:r>
                <a:rPr lang="en-US" sz="900" b="1" dirty="0">
                  <a:latin typeface="Arial" charset="0"/>
                </a:rPr>
                <a:t>AK</a:t>
              </a:r>
            </a:p>
          </p:txBody>
        </p:sp>
        <p:sp>
          <p:nvSpPr>
            <p:cNvPr id="128" name="Text 161"/>
            <p:cNvSpPr txBox="1">
              <a:spLocks noChangeAspect="1" noChangeArrowheads="1"/>
            </p:cNvSpPr>
            <p:nvPr/>
          </p:nvSpPr>
          <p:spPr bwMode="auto">
            <a:xfrm>
              <a:off x="1145" y="2458"/>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13.8%</a:t>
              </a:r>
            </a:p>
          </p:txBody>
        </p:sp>
        <p:sp>
          <p:nvSpPr>
            <p:cNvPr id="129" name="Text 162"/>
            <p:cNvSpPr txBox="1">
              <a:spLocks noChangeAspect="1" noChangeArrowheads="1"/>
            </p:cNvSpPr>
            <p:nvPr/>
          </p:nvSpPr>
          <p:spPr bwMode="auto">
            <a:xfrm>
              <a:off x="1166" y="2533"/>
              <a:ext cx="199" cy="135"/>
            </a:xfrm>
            <a:prstGeom prst="rect">
              <a:avLst/>
            </a:prstGeom>
            <a:noFill/>
            <a:ln w="1">
              <a:noFill/>
              <a:miter lim="800000"/>
              <a:headEnd/>
              <a:tailEnd/>
            </a:ln>
            <a:effectLst/>
          </p:spPr>
          <p:txBody>
            <a:bodyPr wrap="none" anchor="ctr">
              <a:spAutoFit/>
            </a:bodyPr>
            <a:lstStyle/>
            <a:p>
              <a:pPr algn="l"/>
              <a:r>
                <a:rPr lang="en-US" sz="900" b="1" dirty="0">
                  <a:latin typeface="Arial" charset="0"/>
                </a:rPr>
                <a:t>AZ</a:t>
              </a:r>
            </a:p>
          </p:txBody>
        </p:sp>
        <p:sp>
          <p:nvSpPr>
            <p:cNvPr id="130" name="Text 164"/>
            <p:cNvSpPr txBox="1">
              <a:spLocks noChangeAspect="1" noChangeArrowheads="1"/>
            </p:cNvSpPr>
            <p:nvPr/>
          </p:nvSpPr>
          <p:spPr bwMode="auto">
            <a:xfrm>
              <a:off x="1685" y="3451"/>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13.8%</a:t>
              </a:r>
            </a:p>
          </p:txBody>
        </p:sp>
        <p:sp>
          <p:nvSpPr>
            <p:cNvPr id="131" name="Text 165"/>
            <p:cNvSpPr txBox="1">
              <a:spLocks noChangeAspect="1" noChangeArrowheads="1"/>
            </p:cNvSpPr>
            <p:nvPr/>
          </p:nvSpPr>
          <p:spPr bwMode="auto">
            <a:xfrm>
              <a:off x="1707" y="3526"/>
              <a:ext cx="176" cy="135"/>
            </a:xfrm>
            <a:prstGeom prst="rect">
              <a:avLst/>
            </a:prstGeom>
            <a:noFill/>
            <a:ln w="1">
              <a:noFill/>
              <a:miter lim="800000"/>
              <a:headEnd/>
              <a:tailEnd/>
            </a:ln>
            <a:effectLst/>
          </p:spPr>
          <p:txBody>
            <a:bodyPr wrap="none" anchor="ctr">
              <a:spAutoFit/>
            </a:bodyPr>
            <a:lstStyle/>
            <a:p>
              <a:pPr algn="l"/>
              <a:r>
                <a:rPr lang="en-US" sz="900" b="1" dirty="0">
                  <a:latin typeface="Arial" charset="0"/>
                </a:rPr>
                <a:t>HI</a:t>
              </a:r>
            </a:p>
          </p:txBody>
        </p:sp>
        <p:sp>
          <p:nvSpPr>
            <p:cNvPr id="132" name="Text 167"/>
            <p:cNvSpPr txBox="1">
              <a:spLocks noChangeAspect="1" noChangeArrowheads="1"/>
            </p:cNvSpPr>
            <p:nvPr/>
          </p:nvSpPr>
          <p:spPr bwMode="auto">
            <a:xfrm>
              <a:off x="4497" y="1307"/>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13.8%</a:t>
              </a:r>
            </a:p>
          </p:txBody>
        </p:sp>
        <p:sp>
          <p:nvSpPr>
            <p:cNvPr id="133" name="Text 168"/>
            <p:cNvSpPr txBox="1">
              <a:spLocks noChangeAspect="1" noChangeArrowheads="1"/>
            </p:cNvSpPr>
            <p:nvPr/>
          </p:nvSpPr>
          <p:spPr bwMode="auto">
            <a:xfrm>
              <a:off x="4571" y="1384"/>
              <a:ext cx="203" cy="136"/>
            </a:xfrm>
            <a:prstGeom prst="rect">
              <a:avLst/>
            </a:prstGeom>
            <a:noFill/>
            <a:ln w="1">
              <a:noFill/>
              <a:miter lim="800000"/>
              <a:headEnd/>
              <a:tailEnd/>
            </a:ln>
            <a:effectLst/>
          </p:spPr>
          <p:txBody>
            <a:bodyPr wrap="none" anchor="ctr">
              <a:spAutoFit/>
            </a:bodyPr>
            <a:lstStyle/>
            <a:p>
              <a:pPr algn="l"/>
              <a:r>
                <a:rPr lang="en-US" sz="900" b="1" dirty="0">
                  <a:latin typeface="Arial" charset="0"/>
                </a:rPr>
                <a:t>NY</a:t>
              </a:r>
            </a:p>
          </p:txBody>
        </p:sp>
        <p:sp>
          <p:nvSpPr>
            <p:cNvPr id="134" name="Text 170"/>
            <p:cNvSpPr txBox="1">
              <a:spLocks noChangeAspect="1" noChangeArrowheads="1"/>
            </p:cNvSpPr>
            <p:nvPr/>
          </p:nvSpPr>
          <p:spPr bwMode="auto">
            <a:xfrm>
              <a:off x="4157" y="3183"/>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13.9%</a:t>
              </a:r>
            </a:p>
          </p:txBody>
        </p:sp>
        <p:sp>
          <p:nvSpPr>
            <p:cNvPr id="135" name="Text 171"/>
            <p:cNvSpPr txBox="1">
              <a:spLocks noChangeAspect="1" noChangeArrowheads="1"/>
            </p:cNvSpPr>
            <p:nvPr/>
          </p:nvSpPr>
          <p:spPr bwMode="auto">
            <a:xfrm>
              <a:off x="4247" y="3291"/>
              <a:ext cx="192" cy="136"/>
            </a:xfrm>
            <a:prstGeom prst="rect">
              <a:avLst/>
            </a:prstGeom>
            <a:noFill/>
            <a:ln w="1">
              <a:noFill/>
              <a:miter lim="800000"/>
              <a:headEnd/>
              <a:tailEnd/>
            </a:ln>
            <a:effectLst/>
          </p:spPr>
          <p:txBody>
            <a:bodyPr wrap="none" anchor="ctr">
              <a:spAutoFit/>
            </a:bodyPr>
            <a:lstStyle/>
            <a:p>
              <a:pPr algn="l"/>
              <a:r>
                <a:rPr lang="en-US" sz="900" b="1" dirty="0">
                  <a:latin typeface="Arial" charset="0"/>
                </a:rPr>
                <a:t>FL</a:t>
              </a:r>
            </a:p>
          </p:txBody>
        </p:sp>
        <p:sp>
          <p:nvSpPr>
            <p:cNvPr id="136" name="Text 173"/>
            <p:cNvSpPr txBox="1">
              <a:spLocks noChangeAspect="1" noChangeArrowheads="1"/>
            </p:cNvSpPr>
            <p:nvPr/>
          </p:nvSpPr>
          <p:spPr bwMode="auto">
            <a:xfrm>
              <a:off x="431" y="1932"/>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14.1%</a:t>
              </a:r>
            </a:p>
          </p:txBody>
        </p:sp>
        <p:sp>
          <p:nvSpPr>
            <p:cNvPr id="137" name="Text 174"/>
            <p:cNvSpPr txBox="1">
              <a:spLocks noChangeAspect="1" noChangeArrowheads="1"/>
            </p:cNvSpPr>
            <p:nvPr/>
          </p:nvSpPr>
          <p:spPr bwMode="auto">
            <a:xfrm>
              <a:off x="449" y="1997"/>
              <a:ext cx="207" cy="135"/>
            </a:xfrm>
            <a:prstGeom prst="rect">
              <a:avLst/>
            </a:prstGeom>
            <a:noFill/>
            <a:ln w="1">
              <a:noFill/>
              <a:miter lim="800000"/>
              <a:headEnd/>
              <a:tailEnd/>
            </a:ln>
            <a:effectLst/>
          </p:spPr>
          <p:txBody>
            <a:bodyPr wrap="none" anchor="ctr">
              <a:spAutoFit/>
            </a:bodyPr>
            <a:lstStyle/>
            <a:p>
              <a:pPr algn="l"/>
              <a:r>
                <a:rPr lang="en-US" sz="900" b="1" dirty="0">
                  <a:latin typeface="Arial" charset="0"/>
                </a:rPr>
                <a:t>CA</a:t>
              </a:r>
            </a:p>
          </p:txBody>
        </p:sp>
        <p:sp>
          <p:nvSpPr>
            <p:cNvPr id="138" name="Text 176"/>
            <p:cNvSpPr txBox="1">
              <a:spLocks noChangeAspect="1" noChangeArrowheads="1"/>
            </p:cNvSpPr>
            <p:nvPr/>
          </p:nvSpPr>
          <p:spPr bwMode="auto">
            <a:xfrm>
              <a:off x="4746" y="1817"/>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14.1%</a:t>
              </a:r>
            </a:p>
          </p:txBody>
        </p:sp>
        <p:sp>
          <p:nvSpPr>
            <p:cNvPr id="139" name="Text 177"/>
            <p:cNvSpPr txBox="1">
              <a:spLocks noChangeAspect="1" noChangeArrowheads="1"/>
            </p:cNvSpPr>
            <p:nvPr/>
          </p:nvSpPr>
          <p:spPr bwMode="auto">
            <a:xfrm>
              <a:off x="4794" y="1913"/>
              <a:ext cx="195" cy="135"/>
            </a:xfrm>
            <a:prstGeom prst="rect">
              <a:avLst/>
            </a:prstGeom>
            <a:noFill/>
            <a:ln w="1">
              <a:noFill/>
              <a:miter lim="800000"/>
              <a:headEnd/>
              <a:tailEnd/>
            </a:ln>
            <a:effectLst/>
          </p:spPr>
          <p:txBody>
            <a:bodyPr wrap="none" anchor="ctr">
              <a:spAutoFit/>
            </a:bodyPr>
            <a:lstStyle/>
            <a:p>
              <a:pPr algn="l"/>
              <a:r>
                <a:rPr lang="en-US" sz="900" b="1" dirty="0">
                  <a:latin typeface="Arial" charset="0"/>
                </a:rPr>
                <a:t>NJ</a:t>
              </a:r>
            </a:p>
          </p:txBody>
        </p:sp>
        <p:sp>
          <p:nvSpPr>
            <p:cNvPr id="140" name="Text 179"/>
            <p:cNvSpPr txBox="1">
              <a:spLocks noChangeAspect="1" noChangeArrowheads="1"/>
            </p:cNvSpPr>
            <p:nvPr/>
          </p:nvSpPr>
          <p:spPr bwMode="auto">
            <a:xfrm>
              <a:off x="1817" y="1958"/>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14.7%</a:t>
              </a:r>
            </a:p>
          </p:txBody>
        </p:sp>
        <p:sp>
          <p:nvSpPr>
            <p:cNvPr id="141" name="Text 180"/>
            <p:cNvSpPr txBox="1">
              <a:spLocks noChangeAspect="1" noChangeArrowheads="1"/>
            </p:cNvSpPr>
            <p:nvPr/>
          </p:nvSpPr>
          <p:spPr bwMode="auto">
            <a:xfrm>
              <a:off x="1836" y="2034"/>
              <a:ext cx="211" cy="136"/>
            </a:xfrm>
            <a:prstGeom prst="rect">
              <a:avLst/>
            </a:prstGeom>
            <a:noFill/>
            <a:ln w="1">
              <a:noFill/>
              <a:miter lim="800000"/>
              <a:headEnd/>
              <a:tailEnd/>
            </a:ln>
            <a:effectLst/>
          </p:spPr>
          <p:txBody>
            <a:bodyPr wrap="none" anchor="ctr">
              <a:spAutoFit/>
            </a:bodyPr>
            <a:lstStyle/>
            <a:p>
              <a:pPr algn="l"/>
              <a:r>
                <a:rPr lang="en-US" sz="900" b="1" dirty="0">
                  <a:latin typeface="Arial" charset="0"/>
                </a:rPr>
                <a:t>CO</a:t>
              </a:r>
            </a:p>
          </p:txBody>
        </p:sp>
        <p:sp>
          <p:nvSpPr>
            <p:cNvPr id="142" name="Text 182"/>
            <p:cNvSpPr txBox="1">
              <a:spLocks noChangeAspect="1" noChangeArrowheads="1"/>
            </p:cNvSpPr>
            <p:nvPr/>
          </p:nvSpPr>
          <p:spPr bwMode="auto">
            <a:xfrm>
              <a:off x="5249" y="1659"/>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14.8%</a:t>
              </a:r>
            </a:p>
          </p:txBody>
        </p:sp>
        <p:sp>
          <p:nvSpPr>
            <p:cNvPr id="143" name="Text 183"/>
            <p:cNvSpPr txBox="1">
              <a:spLocks noChangeAspect="1" noChangeArrowheads="1"/>
            </p:cNvSpPr>
            <p:nvPr/>
          </p:nvSpPr>
          <p:spPr bwMode="auto">
            <a:xfrm>
              <a:off x="5270" y="1735"/>
              <a:ext cx="200" cy="136"/>
            </a:xfrm>
            <a:prstGeom prst="rect">
              <a:avLst/>
            </a:prstGeom>
            <a:noFill/>
            <a:ln w="1">
              <a:noFill/>
              <a:miter lim="800000"/>
              <a:headEnd/>
              <a:tailEnd/>
            </a:ln>
            <a:effectLst/>
          </p:spPr>
          <p:txBody>
            <a:bodyPr wrap="none" anchor="ctr">
              <a:spAutoFit/>
            </a:bodyPr>
            <a:lstStyle/>
            <a:p>
              <a:pPr algn="l"/>
              <a:r>
                <a:rPr lang="en-US" sz="900" b="1" dirty="0">
                  <a:latin typeface="Arial" charset="0"/>
                </a:rPr>
                <a:t>CT</a:t>
              </a:r>
            </a:p>
          </p:txBody>
        </p:sp>
        <p:sp>
          <p:nvSpPr>
            <p:cNvPr id="144" name="Text 185"/>
            <p:cNvSpPr txBox="1">
              <a:spLocks noChangeAspect="1" noChangeArrowheads="1"/>
            </p:cNvSpPr>
            <p:nvPr/>
          </p:nvSpPr>
          <p:spPr bwMode="auto">
            <a:xfrm>
              <a:off x="1709" y="250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15.7%</a:t>
              </a:r>
            </a:p>
          </p:txBody>
        </p:sp>
        <p:sp>
          <p:nvSpPr>
            <p:cNvPr id="145" name="Text 186"/>
            <p:cNvSpPr txBox="1">
              <a:spLocks noChangeAspect="1" noChangeArrowheads="1"/>
            </p:cNvSpPr>
            <p:nvPr/>
          </p:nvSpPr>
          <p:spPr bwMode="auto">
            <a:xfrm>
              <a:off x="1728" y="2578"/>
              <a:ext cx="215" cy="135"/>
            </a:xfrm>
            <a:prstGeom prst="rect">
              <a:avLst/>
            </a:prstGeom>
            <a:noFill/>
            <a:ln w="1">
              <a:noFill/>
              <a:miter lim="800000"/>
              <a:headEnd/>
              <a:tailEnd/>
            </a:ln>
            <a:effectLst/>
          </p:spPr>
          <p:txBody>
            <a:bodyPr wrap="none" anchor="ctr">
              <a:spAutoFit/>
            </a:bodyPr>
            <a:lstStyle/>
            <a:p>
              <a:pPr algn="l"/>
              <a:r>
                <a:rPr lang="en-US" sz="900" b="1" dirty="0">
                  <a:latin typeface="Arial" charset="0"/>
                </a:rPr>
                <a:t>NM</a:t>
              </a:r>
            </a:p>
          </p:txBody>
        </p:sp>
        <p:sp>
          <p:nvSpPr>
            <p:cNvPr id="146" name="Text 188"/>
            <p:cNvSpPr txBox="1">
              <a:spLocks noChangeAspect="1" noChangeArrowheads="1"/>
            </p:cNvSpPr>
            <p:nvPr/>
          </p:nvSpPr>
          <p:spPr bwMode="auto">
            <a:xfrm>
              <a:off x="5015" y="2009"/>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15.7%</a:t>
              </a:r>
            </a:p>
          </p:txBody>
        </p:sp>
        <p:sp>
          <p:nvSpPr>
            <p:cNvPr id="147" name="Text 189"/>
            <p:cNvSpPr txBox="1">
              <a:spLocks noChangeAspect="1" noChangeArrowheads="1"/>
            </p:cNvSpPr>
            <p:nvPr/>
          </p:nvSpPr>
          <p:spPr bwMode="auto">
            <a:xfrm>
              <a:off x="5033" y="2086"/>
              <a:ext cx="204" cy="135"/>
            </a:xfrm>
            <a:prstGeom prst="rect">
              <a:avLst/>
            </a:prstGeom>
            <a:noFill/>
            <a:ln w="1">
              <a:noFill/>
              <a:miter lim="800000"/>
              <a:headEnd/>
              <a:tailEnd/>
            </a:ln>
            <a:effectLst/>
          </p:spPr>
          <p:txBody>
            <a:bodyPr wrap="none" anchor="ctr">
              <a:spAutoFit/>
            </a:bodyPr>
            <a:lstStyle/>
            <a:p>
              <a:pPr algn="l"/>
              <a:r>
                <a:rPr lang="en-US" sz="900" b="1" dirty="0">
                  <a:latin typeface="Arial" charset="0"/>
                </a:rPr>
                <a:t>DE</a:t>
              </a:r>
            </a:p>
          </p:txBody>
        </p:sp>
        <p:sp>
          <p:nvSpPr>
            <p:cNvPr id="148" name="Text 191"/>
            <p:cNvSpPr txBox="1">
              <a:spLocks noChangeAspect="1" noChangeArrowheads="1"/>
            </p:cNvSpPr>
            <p:nvPr/>
          </p:nvSpPr>
          <p:spPr bwMode="auto">
            <a:xfrm>
              <a:off x="4081" y="1975"/>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16.4%</a:t>
              </a:r>
            </a:p>
          </p:txBody>
        </p:sp>
        <p:sp>
          <p:nvSpPr>
            <p:cNvPr id="149" name="Text 192"/>
            <p:cNvSpPr txBox="1">
              <a:spLocks noChangeAspect="1" noChangeArrowheads="1"/>
            </p:cNvSpPr>
            <p:nvPr/>
          </p:nvSpPr>
          <p:spPr bwMode="auto">
            <a:xfrm>
              <a:off x="4112" y="2049"/>
              <a:ext cx="218" cy="136"/>
            </a:xfrm>
            <a:prstGeom prst="rect">
              <a:avLst/>
            </a:prstGeom>
            <a:noFill/>
            <a:ln w="1">
              <a:noFill/>
              <a:miter lim="800000"/>
              <a:headEnd/>
              <a:tailEnd/>
            </a:ln>
            <a:effectLst/>
          </p:spPr>
          <p:txBody>
            <a:bodyPr wrap="none" anchor="ctr">
              <a:spAutoFit/>
            </a:bodyPr>
            <a:lstStyle/>
            <a:p>
              <a:pPr algn="l"/>
              <a:r>
                <a:rPr lang="en-US" sz="900" b="1" dirty="0">
                  <a:latin typeface="Arial" charset="0"/>
                </a:rPr>
                <a:t>WV</a:t>
              </a:r>
            </a:p>
          </p:txBody>
        </p:sp>
        <p:sp>
          <p:nvSpPr>
            <p:cNvPr id="150" name="Text 194"/>
            <p:cNvSpPr txBox="1">
              <a:spLocks noChangeAspect="1" noChangeArrowheads="1"/>
            </p:cNvSpPr>
            <p:nvPr/>
          </p:nvSpPr>
          <p:spPr bwMode="auto">
            <a:xfrm>
              <a:off x="1577" y="95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17.0%</a:t>
              </a:r>
            </a:p>
          </p:txBody>
        </p:sp>
        <p:sp>
          <p:nvSpPr>
            <p:cNvPr id="151" name="Text 195"/>
            <p:cNvSpPr txBox="1">
              <a:spLocks noChangeAspect="1" noChangeArrowheads="1"/>
            </p:cNvSpPr>
            <p:nvPr/>
          </p:nvSpPr>
          <p:spPr bwMode="auto">
            <a:xfrm>
              <a:off x="1595" y="1021"/>
              <a:ext cx="207" cy="135"/>
            </a:xfrm>
            <a:prstGeom prst="rect">
              <a:avLst/>
            </a:prstGeom>
            <a:noFill/>
            <a:ln w="1">
              <a:noFill/>
              <a:miter lim="800000"/>
              <a:headEnd/>
              <a:tailEnd/>
            </a:ln>
            <a:effectLst/>
          </p:spPr>
          <p:txBody>
            <a:bodyPr wrap="none" anchor="ctr">
              <a:spAutoFit/>
            </a:bodyPr>
            <a:lstStyle/>
            <a:p>
              <a:pPr algn="l"/>
              <a:r>
                <a:rPr lang="en-US" sz="900" b="1" dirty="0">
                  <a:latin typeface="Arial" charset="0"/>
                </a:rPr>
                <a:t>MT</a:t>
              </a:r>
            </a:p>
          </p:txBody>
        </p:sp>
        <p:sp>
          <p:nvSpPr>
            <p:cNvPr id="152" name="Text 197"/>
            <p:cNvSpPr txBox="1">
              <a:spLocks noChangeAspect="1" noChangeArrowheads="1"/>
            </p:cNvSpPr>
            <p:nvPr/>
          </p:nvSpPr>
          <p:spPr bwMode="auto">
            <a:xfrm>
              <a:off x="4877" y="2272"/>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17.0%</a:t>
              </a:r>
            </a:p>
          </p:txBody>
        </p:sp>
        <p:sp>
          <p:nvSpPr>
            <p:cNvPr id="153" name="Text 198"/>
            <p:cNvSpPr txBox="1">
              <a:spLocks noChangeAspect="1" noChangeArrowheads="1"/>
            </p:cNvSpPr>
            <p:nvPr/>
          </p:nvSpPr>
          <p:spPr bwMode="auto">
            <a:xfrm>
              <a:off x="4898" y="2342"/>
              <a:ext cx="214" cy="135"/>
            </a:xfrm>
            <a:prstGeom prst="rect">
              <a:avLst/>
            </a:prstGeom>
            <a:noFill/>
            <a:ln w="1">
              <a:noFill/>
              <a:miter lim="800000"/>
              <a:headEnd/>
              <a:tailEnd/>
            </a:ln>
            <a:effectLst/>
          </p:spPr>
          <p:txBody>
            <a:bodyPr wrap="none" anchor="ctr">
              <a:spAutoFit/>
            </a:bodyPr>
            <a:lstStyle/>
            <a:p>
              <a:pPr algn="l"/>
              <a:r>
                <a:rPr lang="en-US" sz="900" b="1" dirty="0">
                  <a:latin typeface="Arial" charset="0"/>
                </a:rPr>
                <a:t>MD</a:t>
              </a:r>
            </a:p>
          </p:txBody>
        </p:sp>
        <p:sp>
          <p:nvSpPr>
            <p:cNvPr id="154" name="Text 200"/>
            <p:cNvSpPr txBox="1">
              <a:spLocks noChangeAspect="1" noChangeArrowheads="1"/>
            </p:cNvSpPr>
            <p:nvPr/>
          </p:nvSpPr>
          <p:spPr bwMode="auto">
            <a:xfrm>
              <a:off x="5261" y="1505"/>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17.3%</a:t>
              </a:r>
            </a:p>
          </p:txBody>
        </p:sp>
        <p:sp>
          <p:nvSpPr>
            <p:cNvPr id="155" name="Text 201"/>
            <p:cNvSpPr txBox="1">
              <a:spLocks noChangeAspect="1" noChangeArrowheads="1"/>
            </p:cNvSpPr>
            <p:nvPr/>
          </p:nvSpPr>
          <p:spPr bwMode="auto">
            <a:xfrm>
              <a:off x="5282" y="1583"/>
              <a:ext cx="177" cy="135"/>
            </a:xfrm>
            <a:prstGeom prst="rect">
              <a:avLst/>
            </a:prstGeom>
            <a:noFill/>
            <a:ln w="1">
              <a:noFill/>
              <a:miter lim="800000"/>
              <a:headEnd/>
              <a:tailEnd/>
            </a:ln>
            <a:effectLst/>
          </p:spPr>
          <p:txBody>
            <a:bodyPr wrap="none" anchor="ctr">
              <a:spAutoFit/>
            </a:bodyPr>
            <a:lstStyle/>
            <a:p>
              <a:pPr algn="l"/>
              <a:r>
                <a:rPr lang="en-US" sz="900" b="1" dirty="0">
                  <a:latin typeface="Arial" charset="0"/>
                </a:rPr>
                <a:t>RI</a:t>
              </a:r>
            </a:p>
          </p:txBody>
        </p:sp>
        <p:sp>
          <p:nvSpPr>
            <p:cNvPr id="156" name="Text 203"/>
            <p:cNvSpPr txBox="1">
              <a:spLocks noChangeAspect="1" noChangeArrowheads="1"/>
            </p:cNvSpPr>
            <p:nvPr/>
          </p:nvSpPr>
          <p:spPr bwMode="auto">
            <a:xfrm>
              <a:off x="4355" y="202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17.5%</a:t>
              </a:r>
            </a:p>
          </p:txBody>
        </p:sp>
        <p:sp>
          <p:nvSpPr>
            <p:cNvPr id="157" name="Text 204"/>
            <p:cNvSpPr txBox="1">
              <a:spLocks noChangeAspect="1" noChangeArrowheads="1"/>
            </p:cNvSpPr>
            <p:nvPr/>
          </p:nvSpPr>
          <p:spPr bwMode="auto">
            <a:xfrm>
              <a:off x="4370" y="2099"/>
              <a:ext cx="203" cy="136"/>
            </a:xfrm>
            <a:prstGeom prst="rect">
              <a:avLst/>
            </a:prstGeom>
            <a:noFill/>
            <a:ln w="1">
              <a:noFill/>
              <a:miter lim="800000"/>
              <a:headEnd/>
              <a:tailEnd/>
            </a:ln>
            <a:effectLst/>
          </p:spPr>
          <p:txBody>
            <a:bodyPr wrap="none" anchor="ctr">
              <a:spAutoFit/>
            </a:bodyPr>
            <a:lstStyle/>
            <a:p>
              <a:pPr algn="l"/>
              <a:r>
                <a:rPr lang="en-US" sz="900" b="1" dirty="0">
                  <a:latin typeface="Arial" charset="0"/>
                </a:rPr>
                <a:t>VA</a:t>
              </a:r>
            </a:p>
          </p:txBody>
        </p:sp>
        <p:sp>
          <p:nvSpPr>
            <p:cNvPr id="158" name="Text 206"/>
            <p:cNvSpPr txBox="1">
              <a:spLocks noChangeAspect="1" noChangeArrowheads="1"/>
            </p:cNvSpPr>
            <p:nvPr/>
          </p:nvSpPr>
          <p:spPr bwMode="auto">
            <a:xfrm>
              <a:off x="2297" y="2928"/>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18.0%</a:t>
              </a:r>
            </a:p>
          </p:txBody>
        </p:sp>
        <p:sp>
          <p:nvSpPr>
            <p:cNvPr id="159" name="Text 207"/>
            <p:cNvSpPr txBox="1">
              <a:spLocks noChangeAspect="1" noChangeArrowheads="1"/>
            </p:cNvSpPr>
            <p:nvPr/>
          </p:nvSpPr>
          <p:spPr bwMode="auto">
            <a:xfrm>
              <a:off x="2318" y="3012"/>
              <a:ext cx="195" cy="136"/>
            </a:xfrm>
            <a:prstGeom prst="rect">
              <a:avLst/>
            </a:prstGeom>
            <a:noFill/>
            <a:ln w="1">
              <a:noFill/>
              <a:miter lim="800000"/>
              <a:headEnd/>
              <a:tailEnd/>
            </a:ln>
            <a:effectLst/>
          </p:spPr>
          <p:txBody>
            <a:bodyPr wrap="none" anchor="ctr">
              <a:spAutoFit/>
            </a:bodyPr>
            <a:lstStyle/>
            <a:p>
              <a:pPr algn="l"/>
              <a:r>
                <a:rPr lang="en-US" sz="900" b="1" dirty="0">
                  <a:latin typeface="Arial" charset="0"/>
                </a:rPr>
                <a:t>TX</a:t>
              </a:r>
            </a:p>
          </p:txBody>
        </p:sp>
        <p:sp>
          <p:nvSpPr>
            <p:cNvPr id="160" name="Text 209"/>
            <p:cNvSpPr txBox="1">
              <a:spLocks noChangeAspect="1" noChangeArrowheads="1"/>
            </p:cNvSpPr>
            <p:nvPr/>
          </p:nvSpPr>
          <p:spPr bwMode="auto">
            <a:xfrm>
              <a:off x="4373" y="1627"/>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18.8%</a:t>
              </a:r>
            </a:p>
          </p:txBody>
        </p:sp>
        <p:sp>
          <p:nvSpPr>
            <p:cNvPr id="161" name="Text 210"/>
            <p:cNvSpPr txBox="1">
              <a:spLocks noChangeAspect="1" noChangeArrowheads="1"/>
            </p:cNvSpPr>
            <p:nvPr/>
          </p:nvSpPr>
          <p:spPr bwMode="auto">
            <a:xfrm>
              <a:off x="4388" y="1710"/>
              <a:ext cx="203" cy="135"/>
            </a:xfrm>
            <a:prstGeom prst="rect">
              <a:avLst/>
            </a:prstGeom>
            <a:noFill/>
            <a:ln w="1">
              <a:noFill/>
              <a:miter lim="800000"/>
              <a:headEnd/>
              <a:tailEnd/>
            </a:ln>
            <a:effectLst/>
          </p:spPr>
          <p:txBody>
            <a:bodyPr wrap="none" anchor="ctr">
              <a:spAutoFit/>
            </a:bodyPr>
            <a:lstStyle/>
            <a:p>
              <a:pPr algn="l"/>
              <a:r>
                <a:rPr lang="en-US" sz="900" b="1" dirty="0">
                  <a:latin typeface="Arial" charset="0"/>
                </a:rPr>
                <a:t>PA</a:t>
              </a:r>
            </a:p>
          </p:txBody>
        </p:sp>
        <p:sp>
          <p:nvSpPr>
            <p:cNvPr id="162" name="Text 212"/>
            <p:cNvSpPr txBox="1">
              <a:spLocks noChangeAspect="1" noChangeArrowheads="1"/>
            </p:cNvSpPr>
            <p:nvPr/>
          </p:nvSpPr>
          <p:spPr bwMode="auto">
            <a:xfrm>
              <a:off x="3245" y="1840"/>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18.9%</a:t>
              </a:r>
            </a:p>
          </p:txBody>
        </p:sp>
        <p:sp>
          <p:nvSpPr>
            <p:cNvPr id="163" name="Text 213"/>
            <p:cNvSpPr txBox="1">
              <a:spLocks noChangeAspect="1" noChangeArrowheads="1"/>
            </p:cNvSpPr>
            <p:nvPr/>
          </p:nvSpPr>
          <p:spPr bwMode="auto">
            <a:xfrm>
              <a:off x="3343" y="1965"/>
              <a:ext cx="169" cy="135"/>
            </a:xfrm>
            <a:prstGeom prst="rect">
              <a:avLst/>
            </a:prstGeom>
            <a:noFill/>
            <a:ln w="1">
              <a:noFill/>
              <a:miter lim="800000"/>
              <a:headEnd/>
              <a:tailEnd/>
            </a:ln>
            <a:effectLst/>
          </p:spPr>
          <p:txBody>
            <a:bodyPr wrap="none" anchor="ctr">
              <a:spAutoFit/>
            </a:bodyPr>
            <a:lstStyle/>
            <a:p>
              <a:pPr algn="l"/>
              <a:r>
                <a:rPr lang="en-US" sz="900" b="1" dirty="0">
                  <a:latin typeface="Arial" charset="0"/>
                </a:rPr>
                <a:t>IL</a:t>
              </a:r>
            </a:p>
          </p:txBody>
        </p:sp>
        <p:sp>
          <p:nvSpPr>
            <p:cNvPr id="164" name="Text 215"/>
            <p:cNvSpPr txBox="1">
              <a:spLocks noChangeAspect="1" noChangeArrowheads="1"/>
            </p:cNvSpPr>
            <p:nvPr/>
          </p:nvSpPr>
          <p:spPr bwMode="auto">
            <a:xfrm>
              <a:off x="3869" y="174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19.0%</a:t>
              </a:r>
            </a:p>
          </p:txBody>
        </p:sp>
        <p:sp>
          <p:nvSpPr>
            <p:cNvPr id="165" name="Text 216"/>
            <p:cNvSpPr txBox="1">
              <a:spLocks noChangeAspect="1" noChangeArrowheads="1"/>
            </p:cNvSpPr>
            <p:nvPr/>
          </p:nvSpPr>
          <p:spPr bwMode="auto">
            <a:xfrm>
              <a:off x="3937" y="1838"/>
              <a:ext cx="211" cy="135"/>
            </a:xfrm>
            <a:prstGeom prst="rect">
              <a:avLst/>
            </a:prstGeom>
            <a:noFill/>
            <a:ln w="1">
              <a:noFill/>
              <a:miter lim="800000"/>
              <a:headEnd/>
              <a:tailEnd/>
            </a:ln>
            <a:effectLst/>
          </p:spPr>
          <p:txBody>
            <a:bodyPr wrap="none" anchor="ctr">
              <a:spAutoFit/>
            </a:bodyPr>
            <a:lstStyle/>
            <a:p>
              <a:pPr algn="l"/>
              <a:r>
                <a:rPr lang="en-US" sz="900" b="1" dirty="0">
                  <a:latin typeface="Arial" charset="0"/>
                </a:rPr>
                <a:t>OH</a:t>
              </a:r>
            </a:p>
          </p:txBody>
        </p:sp>
        <p:sp>
          <p:nvSpPr>
            <p:cNvPr id="166" name="Text 218"/>
            <p:cNvSpPr txBox="1">
              <a:spLocks noChangeAspect="1" noChangeArrowheads="1"/>
            </p:cNvSpPr>
            <p:nvPr/>
          </p:nvSpPr>
          <p:spPr bwMode="auto">
            <a:xfrm>
              <a:off x="3689" y="147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19.5%</a:t>
              </a:r>
            </a:p>
          </p:txBody>
        </p:sp>
        <p:sp>
          <p:nvSpPr>
            <p:cNvPr id="167" name="Text 219"/>
            <p:cNvSpPr txBox="1">
              <a:spLocks noChangeAspect="1" noChangeArrowheads="1"/>
            </p:cNvSpPr>
            <p:nvPr/>
          </p:nvSpPr>
          <p:spPr bwMode="auto">
            <a:xfrm>
              <a:off x="3707" y="1573"/>
              <a:ext cx="184" cy="136"/>
            </a:xfrm>
            <a:prstGeom prst="rect">
              <a:avLst/>
            </a:prstGeom>
            <a:noFill/>
            <a:ln w="1">
              <a:noFill/>
              <a:miter lim="800000"/>
              <a:headEnd/>
              <a:tailEnd/>
            </a:ln>
            <a:effectLst/>
          </p:spPr>
          <p:txBody>
            <a:bodyPr wrap="none" anchor="ctr">
              <a:spAutoFit/>
            </a:bodyPr>
            <a:lstStyle/>
            <a:p>
              <a:pPr algn="l"/>
              <a:r>
                <a:rPr lang="en-US" sz="900" b="1" dirty="0">
                  <a:latin typeface="Arial" charset="0"/>
                </a:rPr>
                <a:t>MI</a:t>
              </a:r>
            </a:p>
          </p:txBody>
        </p:sp>
        <p:sp>
          <p:nvSpPr>
            <p:cNvPr id="168" name="Text 221"/>
            <p:cNvSpPr txBox="1">
              <a:spLocks noChangeAspect="1" noChangeArrowheads="1"/>
            </p:cNvSpPr>
            <p:nvPr/>
          </p:nvSpPr>
          <p:spPr bwMode="auto">
            <a:xfrm>
              <a:off x="2989" y="2038"/>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20.4%</a:t>
              </a:r>
            </a:p>
          </p:txBody>
        </p:sp>
        <p:sp>
          <p:nvSpPr>
            <p:cNvPr id="169" name="Text 222"/>
            <p:cNvSpPr txBox="1">
              <a:spLocks noChangeAspect="1" noChangeArrowheads="1"/>
            </p:cNvSpPr>
            <p:nvPr/>
          </p:nvSpPr>
          <p:spPr bwMode="auto">
            <a:xfrm>
              <a:off x="3026" y="2164"/>
              <a:ext cx="218" cy="135"/>
            </a:xfrm>
            <a:prstGeom prst="rect">
              <a:avLst/>
            </a:prstGeom>
            <a:noFill/>
            <a:ln w="1">
              <a:noFill/>
              <a:miter lim="800000"/>
              <a:headEnd/>
              <a:tailEnd/>
            </a:ln>
            <a:effectLst/>
          </p:spPr>
          <p:txBody>
            <a:bodyPr wrap="none" anchor="ctr">
              <a:spAutoFit/>
            </a:bodyPr>
            <a:lstStyle/>
            <a:p>
              <a:pPr algn="l"/>
              <a:r>
                <a:rPr lang="en-US" sz="900" b="1" dirty="0">
                  <a:latin typeface="Arial" charset="0"/>
                </a:rPr>
                <a:t>MO</a:t>
              </a:r>
            </a:p>
          </p:txBody>
        </p:sp>
        <p:sp>
          <p:nvSpPr>
            <p:cNvPr id="170" name="Text 224"/>
            <p:cNvSpPr txBox="1">
              <a:spLocks noChangeAspect="1" noChangeArrowheads="1"/>
            </p:cNvSpPr>
            <p:nvPr/>
          </p:nvSpPr>
          <p:spPr bwMode="auto">
            <a:xfrm>
              <a:off x="3565" y="1837"/>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20.8%</a:t>
              </a:r>
            </a:p>
          </p:txBody>
        </p:sp>
        <p:sp>
          <p:nvSpPr>
            <p:cNvPr id="171" name="Text 225"/>
            <p:cNvSpPr txBox="1">
              <a:spLocks noChangeAspect="1" noChangeArrowheads="1"/>
            </p:cNvSpPr>
            <p:nvPr/>
          </p:nvSpPr>
          <p:spPr bwMode="auto">
            <a:xfrm>
              <a:off x="3628" y="1947"/>
              <a:ext cx="177" cy="135"/>
            </a:xfrm>
            <a:prstGeom prst="rect">
              <a:avLst/>
            </a:prstGeom>
            <a:noFill/>
            <a:ln w="1">
              <a:noFill/>
              <a:miter lim="800000"/>
              <a:headEnd/>
              <a:tailEnd/>
            </a:ln>
            <a:effectLst/>
          </p:spPr>
          <p:txBody>
            <a:bodyPr wrap="none" anchor="ctr">
              <a:spAutoFit/>
            </a:bodyPr>
            <a:lstStyle/>
            <a:p>
              <a:pPr algn="l"/>
              <a:r>
                <a:rPr lang="en-US" sz="900" b="1" dirty="0">
                  <a:latin typeface="Arial" charset="0"/>
                </a:rPr>
                <a:t>IN</a:t>
              </a:r>
            </a:p>
          </p:txBody>
        </p:sp>
        <p:sp>
          <p:nvSpPr>
            <p:cNvPr id="172" name="Text 227"/>
            <p:cNvSpPr txBox="1">
              <a:spLocks noChangeAspect="1" noChangeArrowheads="1"/>
            </p:cNvSpPr>
            <p:nvPr/>
          </p:nvSpPr>
          <p:spPr bwMode="auto">
            <a:xfrm>
              <a:off x="3193" y="1280"/>
              <a:ext cx="300" cy="135"/>
            </a:xfrm>
            <a:prstGeom prst="rect">
              <a:avLst/>
            </a:prstGeom>
            <a:noFill/>
            <a:ln w="1">
              <a:noFill/>
              <a:miter lim="800000"/>
              <a:headEnd/>
              <a:tailEnd/>
            </a:ln>
            <a:effectLst/>
          </p:spPr>
          <p:txBody>
            <a:bodyPr wrap="none" anchor="ctr">
              <a:spAutoFit/>
            </a:bodyPr>
            <a:lstStyle/>
            <a:p>
              <a:pPr algn="l"/>
              <a:r>
                <a:rPr lang="en-US" sz="900" b="1" dirty="0">
                  <a:latin typeface="Arial" charset="0"/>
                </a:rPr>
                <a:t>21.4%</a:t>
              </a:r>
            </a:p>
          </p:txBody>
        </p:sp>
        <p:sp>
          <p:nvSpPr>
            <p:cNvPr id="173" name="Text 228"/>
            <p:cNvSpPr txBox="1">
              <a:spLocks noChangeAspect="1" noChangeArrowheads="1"/>
            </p:cNvSpPr>
            <p:nvPr/>
          </p:nvSpPr>
          <p:spPr bwMode="auto">
            <a:xfrm>
              <a:off x="3248" y="1384"/>
              <a:ext cx="192" cy="136"/>
            </a:xfrm>
            <a:prstGeom prst="rect">
              <a:avLst/>
            </a:prstGeom>
            <a:noFill/>
            <a:ln w="1">
              <a:noFill/>
              <a:miter lim="800000"/>
              <a:headEnd/>
              <a:tailEnd/>
            </a:ln>
            <a:effectLst/>
          </p:spPr>
          <p:txBody>
            <a:bodyPr wrap="none" anchor="ctr">
              <a:spAutoFit/>
            </a:bodyPr>
            <a:lstStyle/>
            <a:p>
              <a:pPr algn="l"/>
              <a:r>
                <a:rPr lang="en-US" sz="900" b="1" dirty="0">
                  <a:latin typeface="Arial" charset="0"/>
                </a:rPr>
                <a:t>WI</a:t>
              </a:r>
            </a:p>
          </p:txBody>
        </p:sp>
        <p:sp>
          <p:nvSpPr>
            <p:cNvPr id="174" name="Text 230"/>
            <p:cNvSpPr txBox="1">
              <a:spLocks noChangeAspect="1" noChangeArrowheads="1"/>
            </p:cNvSpPr>
            <p:nvPr/>
          </p:nvSpPr>
          <p:spPr bwMode="auto">
            <a:xfrm>
              <a:off x="2757" y="1166"/>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21.8%</a:t>
              </a:r>
            </a:p>
          </p:txBody>
        </p:sp>
        <p:sp>
          <p:nvSpPr>
            <p:cNvPr id="175" name="Text 231"/>
            <p:cNvSpPr txBox="1">
              <a:spLocks noChangeAspect="1" noChangeArrowheads="1"/>
            </p:cNvSpPr>
            <p:nvPr/>
          </p:nvSpPr>
          <p:spPr bwMode="auto">
            <a:xfrm>
              <a:off x="2802" y="1283"/>
              <a:ext cx="215" cy="135"/>
            </a:xfrm>
            <a:prstGeom prst="rect">
              <a:avLst/>
            </a:prstGeom>
            <a:noFill/>
            <a:ln w="1">
              <a:noFill/>
              <a:miter lim="800000"/>
              <a:headEnd/>
              <a:tailEnd/>
            </a:ln>
            <a:effectLst/>
          </p:spPr>
          <p:txBody>
            <a:bodyPr wrap="none" anchor="ctr">
              <a:spAutoFit/>
            </a:bodyPr>
            <a:lstStyle/>
            <a:p>
              <a:pPr algn="l"/>
              <a:r>
                <a:rPr lang="en-US" sz="900" b="1" dirty="0">
                  <a:latin typeface="Arial" charset="0"/>
                </a:rPr>
                <a:t>MN</a:t>
              </a:r>
            </a:p>
          </p:txBody>
        </p:sp>
        <p:sp>
          <p:nvSpPr>
            <p:cNvPr id="176" name="Text 233"/>
            <p:cNvSpPr txBox="1">
              <a:spLocks noChangeAspect="1" noChangeArrowheads="1"/>
            </p:cNvSpPr>
            <p:nvPr/>
          </p:nvSpPr>
          <p:spPr bwMode="auto">
            <a:xfrm>
              <a:off x="3765" y="2113"/>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21.8%</a:t>
              </a:r>
            </a:p>
          </p:txBody>
        </p:sp>
        <p:sp>
          <p:nvSpPr>
            <p:cNvPr id="177" name="Text 234"/>
            <p:cNvSpPr txBox="1">
              <a:spLocks noChangeAspect="1" noChangeArrowheads="1"/>
            </p:cNvSpPr>
            <p:nvPr/>
          </p:nvSpPr>
          <p:spPr bwMode="auto">
            <a:xfrm>
              <a:off x="3820" y="2200"/>
              <a:ext cx="203" cy="135"/>
            </a:xfrm>
            <a:prstGeom prst="rect">
              <a:avLst/>
            </a:prstGeom>
            <a:noFill/>
            <a:ln w="1">
              <a:noFill/>
              <a:miter lim="800000"/>
              <a:headEnd/>
              <a:tailEnd/>
            </a:ln>
            <a:effectLst/>
          </p:spPr>
          <p:txBody>
            <a:bodyPr wrap="none" anchor="ctr">
              <a:spAutoFit/>
            </a:bodyPr>
            <a:lstStyle/>
            <a:p>
              <a:pPr algn="l"/>
              <a:r>
                <a:rPr lang="en-US" sz="900" b="1" dirty="0">
                  <a:latin typeface="Arial" charset="0"/>
                </a:rPr>
                <a:t>KY</a:t>
              </a:r>
            </a:p>
          </p:txBody>
        </p:sp>
        <p:sp>
          <p:nvSpPr>
            <p:cNvPr id="178" name="Text 236"/>
            <p:cNvSpPr txBox="1">
              <a:spLocks noChangeAspect="1" noChangeArrowheads="1"/>
            </p:cNvSpPr>
            <p:nvPr/>
          </p:nvSpPr>
          <p:spPr bwMode="auto">
            <a:xfrm>
              <a:off x="4265" y="2298"/>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21.9%</a:t>
              </a:r>
            </a:p>
          </p:txBody>
        </p:sp>
        <p:sp>
          <p:nvSpPr>
            <p:cNvPr id="179" name="Text 237"/>
            <p:cNvSpPr txBox="1">
              <a:spLocks noChangeAspect="1" noChangeArrowheads="1"/>
            </p:cNvSpPr>
            <p:nvPr/>
          </p:nvSpPr>
          <p:spPr bwMode="auto">
            <a:xfrm>
              <a:off x="4283" y="2368"/>
              <a:ext cx="206" cy="135"/>
            </a:xfrm>
            <a:prstGeom prst="rect">
              <a:avLst/>
            </a:prstGeom>
            <a:noFill/>
            <a:ln w="1">
              <a:noFill/>
              <a:miter lim="800000"/>
              <a:headEnd/>
              <a:tailEnd/>
            </a:ln>
            <a:effectLst/>
          </p:spPr>
          <p:txBody>
            <a:bodyPr wrap="none" anchor="ctr">
              <a:spAutoFit/>
            </a:bodyPr>
            <a:lstStyle/>
            <a:p>
              <a:pPr algn="l"/>
              <a:r>
                <a:rPr lang="en-US" sz="900" b="1" dirty="0">
                  <a:latin typeface="Arial" charset="0"/>
                </a:rPr>
                <a:t>NC</a:t>
              </a:r>
            </a:p>
          </p:txBody>
        </p:sp>
        <p:sp>
          <p:nvSpPr>
            <p:cNvPr id="180" name="Text 239"/>
            <p:cNvSpPr txBox="1">
              <a:spLocks noChangeAspect="1" noChangeArrowheads="1"/>
            </p:cNvSpPr>
            <p:nvPr/>
          </p:nvSpPr>
          <p:spPr bwMode="auto">
            <a:xfrm>
              <a:off x="2489" y="2061"/>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21.9%</a:t>
              </a:r>
            </a:p>
          </p:txBody>
        </p:sp>
        <p:sp>
          <p:nvSpPr>
            <p:cNvPr id="181" name="Text 240"/>
            <p:cNvSpPr txBox="1">
              <a:spLocks noChangeAspect="1" noChangeArrowheads="1"/>
            </p:cNvSpPr>
            <p:nvPr/>
          </p:nvSpPr>
          <p:spPr bwMode="auto">
            <a:xfrm>
              <a:off x="2511" y="2136"/>
              <a:ext cx="203" cy="135"/>
            </a:xfrm>
            <a:prstGeom prst="rect">
              <a:avLst/>
            </a:prstGeom>
            <a:noFill/>
            <a:ln w="1">
              <a:noFill/>
              <a:miter lim="800000"/>
              <a:headEnd/>
              <a:tailEnd/>
            </a:ln>
            <a:effectLst/>
          </p:spPr>
          <p:txBody>
            <a:bodyPr wrap="none" anchor="ctr">
              <a:spAutoFit/>
            </a:bodyPr>
            <a:lstStyle/>
            <a:p>
              <a:pPr algn="l"/>
              <a:r>
                <a:rPr lang="en-US" sz="900" b="1" dirty="0">
                  <a:latin typeface="Arial" charset="0"/>
                </a:rPr>
                <a:t>KS</a:t>
              </a:r>
            </a:p>
          </p:txBody>
        </p:sp>
        <p:sp>
          <p:nvSpPr>
            <p:cNvPr id="182" name="Text 242"/>
            <p:cNvSpPr txBox="1">
              <a:spLocks noChangeAspect="1" noChangeArrowheads="1"/>
            </p:cNvSpPr>
            <p:nvPr/>
          </p:nvSpPr>
          <p:spPr bwMode="auto">
            <a:xfrm>
              <a:off x="2573" y="2443"/>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22.0%</a:t>
              </a:r>
            </a:p>
          </p:txBody>
        </p:sp>
        <p:sp>
          <p:nvSpPr>
            <p:cNvPr id="183" name="Text 243"/>
            <p:cNvSpPr txBox="1">
              <a:spLocks noChangeAspect="1" noChangeArrowheads="1"/>
            </p:cNvSpPr>
            <p:nvPr/>
          </p:nvSpPr>
          <p:spPr bwMode="auto">
            <a:xfrm>
              <a:off x="2591" y="2506"/>
              <a:ext cx="210" cy="136"/>
            </a:xfrm>
            <a:prstGeom prst="rect">
              <a:avLst/>
            </a:prstGeom>
            <a:noFill/>
            <a:ln w="1">
              <a:noFill/>
              <a:miter lim="800000"/>
              <a:headEnd/>
              <a:tailEnd/>
            </a:ln>
            <a:effectLst/>
          </p:spPr>
          <p:txBody>
            <a:bodyPr wrap="none" anchor="ctr">
              <a:spAutoFit/>
            </a:bodyPr>
            <a:lstStyle/>
            <a:p>
              <a:pPr algn="l"/>
              <a:r>
                <a:rPr lang="en-US" sz="900" b="1" dirty="0">
                  <a:latin typeface="Arial" charset="0"/>
                </a:rPr>
                <a:t>OK</a:t>
              </a:r>
            </a:p>
          </p:txBody>
        </p:sp>
        <p:sp>
          <p:nvSpPr>
            <p:cNvPr id="184" name="Text 245"/>
            <p:cNvSpPr txBox="1">
              <a:spLocks noChangeAspect="1" noChangeArrowheads="1"/>
            </p:cNvSpPr>
            <p:nvPr/>
          </p:nvSpPr>
          <p:spPr bwMode="auto">
            <a:xfrm>
              <a:off x="1697" y="1460"/>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13.1%</a:t>
              </a:r>
            </a:p>
          </p:txBody>
        </p:sp>
        <p:sp>
          <p:nvSpPr>
            <p:cNvPr id="185" name="Text 246"/>
            <p:cNvSpPr txBox="1">
              <a:spLocks noChangeAspect="1" noChangeArrowheads="1"/>
            </p:cNvSpPr>
            <p:nvPr/>
          </p:nvSpPr>
          <p:spPr bwMode="auto">
            <a:xfrm>
              <a:off x="1712" y="1532"/>
              <a:ext cx="218" cy="135"/>
            </a:xfrm>
            <a:prstGeom prst="rect">
              <a:avLst/>
            </a:prstGeom>
            <a:noFill/>
            <a:ln w="1">
              <a:noFill/>
              <a:miter lim="800000"/>
              <a:headEnd/>
              <a:tailEnd/>
            </a:ln>
            <a:effectLst/>
          </p:spPr>
          <p:txBody>
            <a:bodyPr wrap="none" anchor="ctr">
              <a:spAutoFit/>
            </a:bodyPr>
            <a:lstStyle/>
            <a:p>
              <a:pPr algn="l"/>
              <a:r>
                <a:rPr lang="en-US" sz="900" b="1" dirty="0">
                  <a:latin typeface="Arial" charset="0"/>
                </a:rPr>
                <a:t>WY</a:t>
              </a:r>
            </a:p>
          </p:txBody>
        </p:sp>
        <p:sp>
          <p:nvSpPr>
            <p:cNvPr id="186" name="Text 248"/>
            <p:cNvSpPr txBox="1">
              <a:spLocks noChangeAspect="1" noChangeArrowheads="1"/>
            </p:cNvSpPr>
            <p:nvPr/>
          </p:nvSpPr>
          <p:spPr bwMode="auto">
            <a:xfrm>
              <a:off x="3943" y="2664"/>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22.3%</a:t>
              </a:r>
            </a:p>
          </p:txBody>
        </p:sp>
        <p:sp>
          <p:nvSpPr>
            <p:cNvPr id="187" name="Text 249"/>
            <p:cNvSpPr txBox="1">
              <a:spLocks noChangeAspect="1" noChangeArrowheads="1"/>
            </p:cNvSpPr>
            <p:nvPr/>
          </p:nvSpPr>
          <p:spPr bwMode="auto">
            <a:xfrm>
              <a:off x="4001" y="2755"/>
              <a:ext cx="211" cy="136"/>
            </a:xfrm>
            <a:prstGeom prst="rect">
              <a:avLst/>
            </a:prstGeom>
            <a:noFill/>
            <a:ln w="1">
              <a:noFill/>
              <a:miter lim="800000"/>
              <a:headEnd/>
              <a:tailEnd/>
            </a:ln>
            <a:effectLst/>
          </p:spPr>
          <p:txBody>
            <a:bodyPr wrap="none" anchor="ctr">
              <a:spAutoFit/>
            </a:bodyPr>
            <a:lstStyle/>
            <a:p>
              <a:pPr algn="l"/>
              <a:r>
                <a:rPr lang="en-US" sz="900" b="1" dirty="0">
                  <a:latin typeface="Arial" charset="0"/>
                </a:rPr>
                <a:t>GA</a:t>
              </a:r>
            </a:p>
          </p:txBody>
        </p:sp>
        <p:sp>
          <p:nvSpPr>
            <p:cNvPr id="188" name="Text 251"/>
            <p:cNvSpPr txBox="1">
              <a:spLocks noChangeAspect="1" noChangeArrowheads="1"/>
            </p:cNvSpPr>
            <p:nvPr/>
          </p:nvSpPr>
          <p:spPr bwMode="auto">
            <a:xfrm>
              <a:off x="2381" y="1691"/>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22.4%</a:t>
              </a:r>
            </a:p>
          </p:txBody>
        </p:sp>
        <p:sp>
          <p:nvSpPr>
            <p:cNvPr id="189" name="Text 252"/>
            <p:cNvSpPr txBox="1">
              <a:spLocks noChangeAspect="1" noChangeArrowheads="1"/>
            </p:cNvSpPr>
            <p:nvPr/>
          </p:nvSpPr>
          <p:spPr bwMode="auto">
            <a:xfrm>
              <a:off x="2397" y="1766"/>
              <a:ext cx="203" cy="136"/>
            </a:xfrm>
            <a:prstGeom prst="rect">
              <a:avLst/>
            </a:prstGeom>
            <a:noFill/>
            <a:ln w="1">
              <a:noFill/>
              <a:miter lim="800000"/>
              <a:headEnd/>
              <a:tailEnd/>
            </a:ln>
            <a:effectLst/>
          </p:spPr>
          <p:txBody>
            <a:bodyPr wrap="none" anchor="ctr">
              <a:spAutoFit/>
            </a:bodyPr>
            <a:lstStyle/>
            <a:p>
              <a:pPr algn="l"/>
              <a:r>
                <a:rPr lang="en-US" sz="900" b="1" dirty="0">
                  <a:latin typeface="Arial" charset="0"/>
                </a:rPr>
                <a:t>NE</a:t>
              </a:r>
            </a:p>
          </p:txBody>
        </p:sp>
        <p:sp>
          <p:nvSpPr>
            <p:cNvPr id="190" name="Text 254"/>
            <p:cNvSpPr txBox="1">
              <a:spLocks noChangeAspect="1" noChangeArrowheads="1"/>
            </p:cNvSpPr>
            <p:nvPr/>
          </p:nvSpPr>
          <p:spPr bwMode="auto">
            <a:xfrm>
              <a:off x="4199" y="2533"/>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22.7%</a:t>
              </a:r>
            </a:p>
          </p:txBody>
        </p:sp>
        <p:sp>
          <p:nvSpPr>
            <p:cNvPr id="191" name="Text 255"/>
            <p:cNvSpPr txBox="1">
              <a:spLocks noChangeAspect="1" noChangeArrowheads="1"/>
            </p:cNvSpPr>
            <p:nvPr/>
          </p:nvSpPr>
          <p:spPr bwMode="auto">
            <a:xfrm>
              <a:off x="4217" y="2605"/>
              <a:ext cx="203" cy="135"/>
            </a:xfrm>
            <a:prstGeom prst="rect">
              <a:avLst/>
            </a:prstGeom>
            <a:noFill/>
            <a:ln w="1">
              <a:noFill/>
              <a:miter lim="800000"/>
              <a:headEnd/>
              <a:tailEnd/>
            </a:ln>
            <a:effectLst/>
          </p:spPr>
          <p:txBody>
            <a:bodyPr wrap="none" anchor="ctr">
              <a:spAutoFit/>
            </a:bodyPr>
            <a:lstStyle/>
            <a:p>
              <a:pPr algn="l"/>
              <a:r>
                <a:rPr lang="en-US" sz="900" b="1" dirty="0">
                  <a:latin typeface="Arial" charset="0"/>
                </a:rPr>
                <a:t>SC</a:t>
              </a:r>
            </a:p>
          </p:txBody>
        </p:sp>
        <p:sp>
          <p:nvSpPr>
            <p:cNvPr id="192" name="Text 257"/>
            <p:cNvSpPr txBox="1">
              <a:spLocks noChangeAspect="1" noChangeArrowheads="1"/>
            </p:cNvSpPr>
            <p:nvPr/>
          </p:nvSpPr>
          <p:spPr bwMode="auto">
            <a:xfrm>
              <a:off x="2903" y="1628"/>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23.3%</a:t>
              </a:r>
            </a:p>
          </p:txBody>
        </p:sp>
        <p:sp>
          <p:nvSpPr>
            <p:cNvPr id="193" name="Text 258"/>
            <p:cNvSpPr txBox="1">
              <a:spLocks noChangeAspect="1" noChangeArrowheads="1"/>
            </p:cNvSpPr>
            <p:nvPr/>
          </p:nvSpPr>
          <p:spPr bwMode="auto">
            <a:xfrm>
              <a:off x="2972" y="1715"/>
              <a:ext cx="177" cy="136"/>
            </a:xfrm>
            <a:prstGeom prst="rect">
              <a:avLst/>
            </a:prstGeom>
            <a:noFill/>
            <a:ln w="1">
              <a:noFill/>
              <a:miter lim="800000"/>
              <a:headEnd/>
              <a:tailEnd/>
            </a:ln>
            <a:effectLst/>
          </p:spPr>
          <p:txBody>
            <a:bodyPr wrap="none" anchor="ctr">
              <a:spAutoFit/>
            </a:bodyPr>
            <a:lstStyle/>
            <a:p>
              <a:pPr algn="l"/>
              <a:r>
                <a:rPr lang="en-US" sz="900" b="1" dirty="0">
                  <a:latin typeface="Arial" charset="0"/>
                </a:rPr>
                <a:t>IA</a:t>
              </a:r>
            </a:p>
          </p:txBody>
        </p:sp>
        <p:sp>
          <p:nvSpPr>
            <p:cNvPr id="194" name="Text 260"/>
            <p:cNvSpPr txBox="1">
              <a:spLocks noChangeAspect="1" noChangeArrowheads="1"/>
            </p:cNvSpPr>
            <p:nvPr/>
          </p:nvSpPr>
          <p:spPr bwMode="auto">
            <a:xfrm>
              <a:off x="3683" y="2342"/>
              <a:ext cx="300" cy="135"/>
            </a:xfrm>
            <a:prstGeom prst="rect">
              <a:avLst/>
            </a:prstGeom>
            <a:noFill/>
            <a:ln w="1">
              <a:noFill/>
              <a:miter lim="800000"/>
              <a:headEnd/>
              <a:tailEnd/>
            </a:ln>
            <a:effectLst/>
          </p:spPr>
          <p:txBody>
            <a:bodyPr wrap="none" anchor="ctr">
              <a:spAutoFit/>
            </a:bodyPr>
            <a:lstStyle/>
            <a:p>
              <a:pPr algn="l"/>
              <a:r>
                <a:rPr lang="en-US" sz="900" b="1" dirty="0">
                  <a:latin typeface="Arial" charset="0"/>
                </a:rPr>
                <a:t>23.4%</a:t>
              </a:r>
            </a:p>
          </p:txBody>
        </p:sp>
        <p:sp>
          <p:nvSpPr>
            <p:cNvPr id="195" name="Text 261"/>
            <p:cNvSpPr txBox="1">
              <a:spLocks noChangeAspect="1" noChangeArrowheads="1"/>
            </p:cNvSpPr>
            <p:nvPr/>
          </p:nvSpPr>
          <p:spPr bwMode="auto">
            <a:xfrm>
              <a:off x="3684" y="2431"/>
              <a:ext cx="200" cy="135"/>
            </a:xfrm>
            <a:prstGeom prst="rect">
              <a:avLst/>
            </a:prstGeom>
            <a:noFill/>
            <a:ln w="1">
              <a:noFill/>
              <a:miter lim="800000"/>
              <a:headEnd/>
              <a:tailEnd/>
            </a:ln>
            <a:effectLst/>
          </p:spPr>
          <p:txBody>
            <a:bodyPr wrap="none" anchor="ctr">
              <a:spAutoFit/>
            </a:bodyPr>
            <a:lstStyle/>
            <a:p>
              <a:pPr algn="l"/>
              <a:r>
                <a:rPr lang="en-US" sz="900" b="1" dirty="0">
                  <a:latin typeface="Arial" charset="0"/>
                </a:rPr>
                <a:t>TN</a:t>
              </a:r>
            </a:p>
          </p:txBody>
        </p:sp>
        <p:sp>
          <p:nvSpPr>
            <p:cNvPr id="196" name="Text 263"/>
            <p:cNvSpPr txBox="1">
              <a:spLocks noChangeAspect="1" noChangeArrowheads="1"/>
            </p:cNvSpPr>
            <p:nvPr/>
          </p:nvSpPr>
          <p:spPr bwMode="auto">
            <a:xfrm>
              <a:off x="2345" y="1371"/>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25.5%</a:t>
              </a:r>
            </a:p>
          </p:txBody>
        </p:sp>
        <p:sp>
          <p:nvSpPr>
            <p:cNvPr id="197" name="Text 264"/>
            <p:cNvSpPr txBox="1">
              <a:spLocks noChangeAspect="1" noChangeArrowheads="1"/>
            </p:cNvSpPr>
            <p:nvPr/>
          </p:nvSpPr>
          <p:spPr bwMode="auto">
            <a:xfrm>
              <a:off x="2361" y="1448"/>
              <a:ext cx="203" cy="136"/>
            </a:xfrm>
            <a:prstGeom prst="rect">
              <a:avLst/>
            </a:prstGeom>
            <a:noFill/>
            <a:ln w="1">
              <a:noFill/>
              <a:miter lim="800000"/>
              <a:headEnd/>
              <a:tailEnd/>
            </a:ln>
            <a:effectLst/>
          </p:spPr>
          <p:txBody>
            <a:bodyPr wrap="none" anchor="ctr">
              <a:spAutoFit/>
            </a:bodyPr>
            <a:lstStyle/>
            <a:p>
              <a:pPr algn="l"/>
              <a:r>
                <a:rPr lang="en-US" sz="900" b="1" dirty="0">
                  <a:latin typeface="Arial" charset="0"/>
                </a:rPr>
                <a:t>SD</a:t>
              </a:r>
            </a:p>
          </p:txBody>
        </p:sp>
        <p:sp>
          <p:nvSpPr>
            <p:cNvPr id="198" name="Text 266"/>
            <p:cNvSpPr txBox="1">
              <a:spLocks noChangeAspect="1" noChangeArrowheads="1"/>
            </p:cNvSpPr>
            <p:nvPr/>
          </p:nvSpPr>
          <p:spPr bwMode="auto">
            <a:xfrm>
              <a:off x="3089" y="2509"/>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25.2%</a:t>
              </a:r>
            </a:p>
          </p:txBody>
        </p:sp>
        <p:sp>
          <p:nvSpPr>
            <p:cNvPr id="199" name="Text 267"/>
            <p:cNvSpPr txBox="1">
              <a:spLocks noChangeAspect="1" noChangeArrowheads="1"/>
            </p:cNvSpPr>
            <p:nvPr/>
          </p:nvSpPr>
          <p:spPr bwMode="auto">
            <a:xfrm>
              <a:off x="3107" y="2584"/>
              <a:ext cx="207" cy="136"/>
            </a:xfrm>
            <a:prstGeom prst="rect">
              <a:avLst/>
            </a:prstGeom>
            <a:noFill/>
            <a:ln w="1">
              <a:noFill/>
              <a:miter lim="800000"/>
              <a:headEnd/>
              <a:tailEnd/>
            </a:ln>
            <a:effectLst/>
          </p:spPr>
          <p:txBody>
            <a:bodyPr wrap="none" anchor="ctr">
              <a:spAutoFit/>
            </a:bodyPr>
            <a:lstStyle/>
            <a:p>
              <a:pPr algn="l"/>
              <a:r>
                <a:rPr lang="en-US" sz="900" b="1" dirty="0">
                  <a:latin typeface="Arial" charset="0"/>
                </a:rPr>
                <a:t>AR</a:t>
              </a:r>
            </a:p>
          </p:txBody>
        </p:sp>
        <p:sp>
          <p:nvSpPr>
            <p:cNvPr id="200" name="Text 269"/>
            <p:cNvSpPr txBox="1">
              <a:spLocks noChangeAspect="1" noChangeArrowheads="1"/>
            </p:cNvSpPr>
            <p:nvPr/>
          </p:nvSpPr>
          <p:spPr bwMode="auto">
            <a:xfrm>
              <a:off x="3305" y="2726"/>
              <a:ext cx="301" cy="136"/>
            </a:xfrm>
            <a:prstGeom prst="rect">
              <a:avLst/>
            </a:prstGeom>
            <a:noFill/>
            <a:ln w="1">
              <a:noFill/>
              <a:miter lim="800000"/>
              <a:headEnd/>
              <a:tailEnd/>
            </a:ln>
            <a:effectLst/>
          </p:spPr>
          <p:txBody>
            <a:bodyPr wrap="none" anchor="ctr">
              <a:spAutoFit/>
            </a:bodyPr>
            <a:lstStyle/>
            <a:p>
              <a:pPr algn="l"/>
              <a:r>
                <a:rPr lang="en-US" sz="900" b="1" dirty="0">
                  <a:latin typeface="Arial" charset="0"/>
                </a:rPr>
                <a:t>25.7%</a:t>
              </a:r>
            </a:p>
          </p:txBody>
        </p:sp>
        <p:sp>
          <p:nvSpPr>
            <p:cNvPr id="201" name="Text 270"/>
            <p:cNvSpPr txBox="1">
              <a:spLocks noChangeAspect="1" noChangeArrowheads="1"/>
            </p:cNvSpPr>
            <p:nvPr/>
          </p:nvSpPr>
          <p:spPr bwMode="auto">
            <a:xfrm>
              <a:off x="3309" y="2832"/>
              <a:ext cx="211" cy="135"/>
            </a:xfrm>
            <a:prstGeom prst="rect">
              <a:avLst/>
            </a:prstGeom>
            <a:noFill/>
            <a:ln w="1">
              <a:noFill/>
              <a:miter lim="800000"/>
              <a:headEnd/>
              <a:tailEnd/>
            </a:ln>
            <a:effectLst/>
          </p:spPr>
          <p:txBody>
            <a:bodyPr wrap="none" anchor="ctr">
              <a:spAutoFit/>
            </a:bodyPr>
            <a:lstStyle/>
            <a:p>
              <a:pPr algn="l"/>
              <a:r>
                <a:rPr lang="en-US" sz="900" b="1" dirty="0">
                  <a:latin typeface="Arial" charset="0"/>
                </a:rPr>
                <a:t>MS</a:t>
              </a:r>
            </a:p>
          </p:txBody>
        </p:sp>
        <p:sp>
          <p:nvSpPr>
            <p:cNvPr id="202" name="Text 272"/>
            <p:cNvSpPr txBox="1">
              <a:spLocks noChangeAspect="1" noChangeArrowheads="1"/>
            </p:cNvSpPr>
            <p:nvPr/>
          </p:nvSpPr>
          <p:spPr bwMode="auto">
            <a:xfrm>
              <a:off x="3619" y="2737"/>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26.8%</a:t>
              </a:r>
            </a:p>
          </p:txBody>
        </p:sp>
        <p:sp>
          <p:nvSpPr>
            <p:cNvPr id="203" name="Text 273"/>
            <p:cNvSpPr txBox="1">
              <a:spLocks noChangeAspect="1" noChangeArrowheads="1"/>
            </p:cNvSpPr>
            <p:nvPr/>
          </p:nvSpPr>
          <p:spPr bwMode="auto">
            <a:xfrm>
              <a:off x="3680" y="2806"/>
              <a:ext cx="199" cy="136"/>
            </a:xfrm>
            <a:prstGeom prst="rect">
              <a:avLst/>
            </a:prstGeom>
            <a:noFill/>
            <a:ln w="1">
              <a:noFill/>
              <a:miter lim="800000"/>
              <a:headEnd/>
              <a:tailEnd/>
            </a:ln>
            <a:effectLst/>
          </p:spPr>
          <p:txBody>
            <a:bodyPr wrap="none" anchor="ctr">
              <a:spAutoFit/>
            </a:bodyPr>
            <a:lstStyle/>
            <a:p>
              <a:pPr algn="l"/>
              <a:r>
                <a:rPr lang="en-US" sz="900" b="1" dirty="0">
                  <a:latin typeface="Arial" charset="0"/>
                </a:rPr>
                <a:t>AL</a:t>
              </a:r>
            </a:p>
          </p:txBody>
        </p:sp>
        <p:sp>
          <p:nvSpPr>
            <p:cNvPr id="204" name="Text 275"/>
            <p:cNvSpPr txBox="1">
              <a:spLocks noChangeAspect="1" noChangeArrowheads="1"/>
            </p:cNvSpPr>
            <p:nvPr/>
          </p:nvSpPr>
          <p:spPr bwMode="auto">
            <a:xfrm>
              <a:off x="2357" y="989"/>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27.4%</a:t>
              </a:r>
            </a:p>
          </p:txBody>
        </p:sp>
        <p:sp>
          <p:nvSpPr>
            <p:cNvPr id="205" name="Text 276"/>
            <p:cNvSpPr txBox="1">
              <a:spLocks noChangeAspect="1" noChangeArrowheads="1"/>
            </p:cNvSpPr>
            <p:nvPr/>
          </p:nvSpPr>
          <p:spPr bwMode="auto">
            <a:xfrm>
              <a:off x="2375" y="1054"/>
              <a:ext cx="207" cy="136"/>
            </a:xfrm>
            <a:prstGeom prst="rect">
              <a:avLst/>
            </a:prstGeom>
            <a:noFill/>
            <a:ln w="1">
              <a:noFill/>
              <a:miter lim="800000"/>
              <a:headEnd/>
              <a:tailEnd/>
            </a:ln>
            <a:effectLst/>
          </p:spPr>
          <p:txBody>
            <a:bodyPr wrap="none" anchor="ctr">
              <a:spAutoFit/>
            </a:bodyPr>
            <a:lstStyle/>
            <a:p>
              <a:pPr algn="l"/>
              <a:r>
                <a:rPr lang="en-US" sz="900" b="1" dirty="0">
                  <a:latin typeface="Arial" charset="0"/>
                </a:rPr>
                <a:t>ND</a:t>
              </a:r>
            </a:p>
          </p:txBody>
        </p:sp>
        <p:sp>
          <p:nvSpPr>
            <p:cNvPr id="206" name="Text 278"/>
            <p:cNvSpPr txBox="1">
              <a:spLocks noChangeAspect="1" noChangeArrowheads="1"/>
            </p:cNvSpPr>
            <p:nvPr/>
          </p:nvSpPr>
          <p:spPr bwMode="auto">
            <a:xfrm>
              <a:off x="3001" y="2921"/>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27.7%</a:t>
              </a:r>
            </a:p>
          </p:txBody>
        </p:sp>
        <p:sp>
          <p:nvSpPr>
            <p:cNvPr id="207" name="Text 279"/>
            <p:cNvSpPr txBox="1">
              <a:spLocks noChangeAspect="1" noChangeArrowheads="1"/>
            </p:cNvSpPr>
            <p:nvPr/>
          </p:nvSpPr>
          <p:spPr bwMode="auto">
            <a:xfrm>
              <a:off x="3062" y="3037"/>
              <a:ext cx="199" cy="135"/>
            </a:xfrm>
            <a:prstGeom prst="rect">
              <a:avLst/>
            </a:prstGeom>
            <a:noFill/>
            <a:ln w="1">
              <a:noFill/>
              <a:miter lim="800000"/>
              <a:headEnd/>
              <a:tailEnd/>
            </a:ln>
            <a:effectLst/>
          </p:spPr>
          <p:txBody>
            <a:bodyPr wrap="none" anchor="ctr">
              <a:spAutoFit/>
            </a:bodyPr>
            <a:lstStyle/>
            <a:p>
              <a:pPr algn="l"/>
              <a:r>
                <a:rPr lang="en-US" sz="900" b="1" dirty="0">
                  <a:latin typeface="Arial" charset="0"/>
                </a:rPr>
                <a:t>LA</a:t>
              </a:r>
            </a:p>
          </p:txBody>
        </p:sp>
        <p:sp>
          <p:nvSpPr>
            <p:cNvPr id="208" name="Text 281"/>
            <p:cNvSpPr txBox="1">
              <a:spLocks noChangeAspect="1" noChangeArrowheads="1"/>
            </p:cNvSpPr>
            <p:nvPr/>
          </p:nvSpPr>
          <p:spPr bwMode="auto">
            <a:xfrm>
              <a:off x="4705" y="2040"/>
              <a:ext cx="301" cy="135"/>
            </a:xfrm>
            <a:prstGeom prst="rect">
              <a:avLst/>
            </a:prstGeom>
            <a:noFill/>
            <a:ln w="1">
              <a:noFill/>
              <a:miter lim="800000"/>
              <a:headEnd/>
              <a:tailEnd/>
            </a:ln>
            <a:effectLst/>
          </p:spPr>
          <p:txBody>
            <a:bodyPr wrap="none" anchor="ctr">
              <a:spAutoFit/>
            </a:bodyPr>
            <a:lstStyle/>
            <a:p>
              <a:pPr algn="l"/>
              <a:r>
                <a:rPr lang="en-US" sz="900" b="1" dirty="0">
                  <a:latin typeface="Arial" charset="0"/>
                </a:rPr>
                <a:t>31.8%</a:t>
              </a:r>
            </a:p>
          </p:txBody>
        </p:sp>
        <p:sp>
          <p:nvSpPr>
            <p:cNvPr id="209" name="Text 282"/>
            <p:cNvSpPr txBox="1">
              <a:spLocks noChangeAspect="1" noChangeArrowheads="1"/>
            </p:cNvSpPr>
            <p:nvPr/>
          </p:nvSpPr>
          <p:spPr bwMode="auto">
            <a:xfrm>
              <a:off x="4791" y="2112"/>
              <a:ext cx="207" cy="136"/>
            </a:xfrm>
            <a:prstGeom prst="rect">
              <a:avLst/>
            </a:prstGeom>
            <a:noFill/>
            <a:ln w="1">
              <a:noFill/>
              <a:miter lim="800000"/>
              <a:headEnd/>
              <a:tailEnd/>
            </a:ln>
            <a:effectLst/>
          </p:spPr>
          <p:txBody>
            <a:bodyPr wrap="none" anchor="ctr">
              <a:spAutoFit/>
            </a:bodyPr>
            <a:lstStyle/>
            <a:p>
              <a:pPr algn="l"/>
              <a:r>
                <a:rPr lang="en-US" sz="900" b="1" dirty="0">
                  <a:latin typeface="Arial" charset="0"/>
                </a:rPr>
                <a:t>DC</a:t>
              </a:r>
            </a:p>
          </p:txBody>
        </p:sp>
        <p:sp>
          <p:nvSpPr>
            <p:cNvPr id="210" name="Rectangle 199"/>
            <p:cNvSpPr>
              <a:spLocks noChangeAspect="1" noChangeArrowheads="1"/>
            </p:cNvSpPr>
            <p:nvPr/>
          </p:nvSpPr>
          <p:spPr bwMode="auto">
            <a:xfrm>
              <a:off x="4451" y="2677"/>
              <a:ext cx="948" cy="554"/>
            </a:xfrm>
            <a:prstGeom prst="rect">
              <a:avLst/>
            </a:prstGeom>
            <a:noFill/>
            <a:ln w="9525">
              <a:solidFill>
                <a:srgbClr val="000000"/>
              </a:solidFill>
              <a:miter lim="800000"/>
              <a:headEnd/>
              <a:tailEnd/>
            </a:ln>
            <a:effectLst/>
          </p:spPr>
          <p:txBody>
            <a:bodyPr anchor="ctr">
              <a:spAutoFit/>
            </a:bodyPr>
            <a:lstStyle/>
            <a:p>
              <a:endParaRPr lang="en-US" dirty="0"/>
            </a:p>
          </p:txBody>
        </p:sp>
        <p:sp>
          <p:nvSpPr>
            <p:cNvPr id="211" name="Rectangle 200"/>
            <p:cNvSpPr>
              <a:spLocks noChangeAspect="1" noChangeArrowheads="1"/>
            </p:cNvSpPr>
            <p:nvPr/>
          </p:nvSpPr>
          <p:spPr bwMode="auto">
            <a:xfrm>
              <a:off x="4475" y="2751"/>
              <a:ext cx="53" cy="52"/>
            </a:xfrm>
            <a:prstGeom prst="rect">
              <a:avLst/>
            </a:prstGeom>
            <a:solidFill>
              <a:srgbClr val="FFFFFF"/>
            </a:solidFill>
            <a:ln w="9525">
              <a:solidFill>
                <a:srgbClr val="000000"/>
              </a:solidFill>
              <a:miter lim="800000"/>
              <a:headEnd/>
              <a:tailEnd/>
            </a:ln>
            <a:effectLst/>
          </p:spPr>
          <p:txBody>
            <a:bodyPr wrap="none" anchor="ctr">
              <a:spAutoFit/>
            </a:bodyPr>
            <a:lstStyle/>
            <a:p>
              <a:endParaRPr lang="en-US" dirty="0"/>
            </a:p>
          </p:txBody>
        </p:sp>
        <p:sp>
          <p:nvSpPr>
            <p:cNvPr id="212" name="Text 286"/>
            <p:cNvSpPr txBox="1">
              <a:spLocks noChangeAspect="1" noChangeArrowheads="1"/>
            </p:cNvSpPr>
            <p:nvPr/>
          </p:nvSpPr>
          <p:spPr bwMode="auto">
            <a:xfrm>
              <a:off x="4559" y="2686"/>
              <a:ext cx="557" cy="135"/>
            </a:xfrm>
            <a:prstGeom prst="rect">
              <a:avLst/>
            </a:prstGeom>
            <a:noFill/>
            <a:ln w="1">
              <a:noFill/>
              <a:miter lim="800000"/>
              <a:headEnd/>
              <a:tailEnd/>
            </a:ln>
            <a:effectLst/>
          </p:spPr>
          <p:txBody>
            <a:bodyPr wrap="none" anchor="ctr">
              <a:spAutoFit/>
            </a:bodyPr>
            <a:lstStyle/>
            <a:p>
              <a:pPr algn="l"/>
              <a:r>
                <a:rPr lang="en-US" sz="900" b="1" dirty="0">
                  <a:latin typeface="Arial" charset="0"/>
                </a:rPr>
                <a:t>0.0% to 13.8%</a:t>
              </a:r>
            </a:p>
          </p:txBody>
        </p:sp>
        <p:sp>
          <p:nvSpPr>
            <p:cNvPr id="213" name="Rectangle 202"/>
            <p:cNvSpPr>
              <a:spLocks noChangeAspect="1" noChangeArrowheads="1"/>
            </p:cNvSpPr>
            <p:nvPr/>
          </p:nvSpPr>
          <p:spPr bwMode="auto">
            <a:xfrm>
              <a:off x="4475" y="2847"/>
              <a:ext cx="53" cy="52"/>
            </a:xfrm>
            <a:prstGeom prst="rect">
              <a:avLst/>
            </a:prstGeom>
            <a:solidFill>
              <a:srgbClr val="FFFFCC"/>
            </a:solidFill>
            <a:ln w="9525">
              <a:solidFill>
                <a:srgbClr val="000000"/>
              </a:solidFill>
              <a:miter lim="800000"/>
              <a:headEnd/>
              <a:tailEnd/>
            </a:ln>
            <a:effectLst/>
          </p:spPr>
          <p:txBody>
            <a:bodyPr wrap="none" anchor="ctr">
              <a:spAutoFit/>
            </a:bodyPr>
            <a:lstStyle/>
            <a:p>
              <a:endParaRPr lang="en-US" dirty="0"/>
            </a:p>
          </p:txBody>
        </p:sp>
        <p:sp>
          <p:nvSpPr>
            <p:cNvPr id="214" name="Text 288"/>
            <p:cNvSpPr txBox="1">
              <a:spLocks noChangeAspect="1" noChangeArrowheads="1"/>
            </p:cNvSpPr>
            <p:nvPr/>
          </p:nvSpPr>
          <p:spPr bwMode="auto">
            <a:xfrm>
              <a:off x="4559" y="2786"/>
              <a:ext cx="594" cy="136"/>
            </a:xfrm>
            <a:prstGeom prst="rect">
              <a:avLst/>
            </a:prstGeom>
            <a:noFill/>
            <a:ln w="1">
              <a:noFill/>
              <a:miter lim="800000"/>
              <a:headEnd/>
              <a:tailEnd/>
            </a:ln>
            <a:effectLst/>
          </p:spPr>
          <p:txBody>
            <a:bodyPr wrap="none" anchor="ctr">
              <a:spAutoFit/>
            </a:bodyPr>
            <a:lstStyle/>
            <a:p>
              <a:pPr algn="l"/>
              <a:r>
                <a:rPr lang="en-US" sz="900" b="1" dirty="0">
                  <a:latin typeface="Arial" charset="0"/>
                </a:rPr>
                <a:t>13.8% to 16.0%</a:t>
              </a:r>
            </a:p>
          </p:txBody>
        </p:sp>
        <p:sp>
          <p:nvSpPr>
            <p:cNvPr id="215" name="Rectangle 204"/>
            <p:cNvSpPr>
              <a:spLocks noChangeAspect="1" noChangeArrowheads="1"/>
            </p:cNvSpPr>
            <p:nvPr/>
          </p:nvSpPr>
          <p:spPr bwMode="auto">
            <a:xfrm>
              <a:off x="4475" y="2949"/>
              <a:ext cx="53" cy="52"/>
            </a:xfrm>
            <a:prstGeom prst="rect">
              <a:avLst/>
            </a:prstGeom>
            <a:solidFill>
              <a:srgbClr val="FFFF99"/>
            </a:solidFill>
            <a:ln w="9525">
              <a:solidFill>
                <a:srgbClr val="000000"/>
              </a:solidFill>
              <a:miter lim="800000"/>
              <a:headEnd/>
              <a:tailEnd/>
            </a:ln>
            <a:effectLst/>
          </p:spPr>
          <p:txBody>
            <a:bodyPr wrap="none" anchor="ctr">
              <a:spAutoFit/>
            </a:bodyPr>
            <a:lstStyle/>
            <a:p>
              <a:endParaRPr lang="en-US" dirty="0"/>
            </a:p>
          </p:txBody>
        </p:sp>
        <p:sp>
          <p:nvSpPr>
            <p:cNvPr id="216" name="Text 290"/>
            <p:cNvSpPr txBox="1">
              <a:spLocks noChangeAspect="1" noChangeArrowheads="1"/>
            </p:cNvSpPr>
            <p:nvPr/>
          </p:nvSpPr>
          <p:spPr bwMode="auto">
            <a:xfrm>
              <a:off x="4559" y="2884"/>
              <a:ext cx="594" cy="136"/>
            </a:xfrm>
            <a:prstGeom prst="rect">
              <a:avLst/>
            </a:prstGeom>
            <a:noFill/>
            <a:ln w="1">
              <a:noFill/>
              <a:miter lim="800000"/>
              <a:headEnd/>
              <a:tailEnd/>
            </a:ln>
            <a:effectLst/>
          </p:spPr>
          <p:txBody>
            <a:bodyPr wrap="none" anchor="ctr">
              <a:spAutoFit/>
            </a:bodyPr>
            <a:lstStyle/>
            <a:p>
              <a:pPr algn="l"/>
              <a:r>
                <a:rPr lang="en-US" sz="900" b="1" dirty="0">
                  <a:latin typeface="Arial" charset="0"/>
                </a:rPr>
                <a:t>16.0% to 20.4%</a:t>
              </a:r>
            </a:p>
          </p:txBody>
        </p:sp>
        <p:sp>
          <p:nvSpPr>
            <p:cNvPr id="217" name="Rectangle 206"/>
            <p:cNvSpPr>
              <a:spLocks noChangeAspect="1" noChangeArrowheads="1"/>
            </p:cNvSpPr>
            <p:nvPr/>
          </p:nvSpPr>
          <p:spPr bwMode="auto">
            <a:xfrm>
              <a:off x="4475" y="3043"/>
              <a:ext cx="53" cy="53"/>
            </a:xfrm>
            <a:prstGeom prst="rect">
              <a:avLst/>
            </a:prstGeom>
            <a:solidFill>
              <a:srgbClr val="FFFF00"/>
            </a:solidFill>
            <a:ln w="9525">
              <a:solidFill>
                <a:srgbClr val="000000"/>
              </a:solidFill>
              <a:miter lim="800000"/>
              <a:headEnd/>
              <a:tailEnd/>
            </a:ln>
            <a:effectLst/>
          </p:spPr>
          <p:txBody>
            <a:bodyPr wrap="none" anchor="ctr">
              <a:spAutoFit/>
            </a:bodyPr>
            <a:lstStyle/>
            <a:p>
              <a:endParaRPr lang="en-US" dirty="0"/>
            </a:p>
          </p:txBody>
        </p:sp>
        <p:sp>
          <p:nvSpPr>
            <p:cNvPr id="218" name="Text 292"/>
            <p:cNvSpPr txBox="1">
              <a:spLocks noChangeAspect="1" noChangeArrowheads="1"/>
            </p:cNvSpPr>
            <p:nvPr/>
          </p:nvSpPr>
          <p:spPr bwMode="auto">
            <a:xfrm>
              <a:off x="4559" y="2978"/>
              <a:ext cx="594" cy="136"/>
            </a:xfrm>
            <a:prstGeom prst="rect">
              <a:avLst/>
            </a:prstGeom>
            <a:noFill/>
            <a:ln w="1">
              <a:noFill/>
              <a:miter lim="800000"/>
              <a:headEnd/>
              <a:tailEnd/>
            </a:ln>
            <a:effectLst/>
          </p:spPr>
          <p:txBody>
            <a:bodyPr wrap="none" anchor="ctr">
              <a:spAutoFit/>
            </a:bodyPr>
            <a:lstStyle/>
            <a:p>
              <a:pPr algn="l"/>
              <a:r>
                <a:rPr lang="en-US" sz="900" b="1" dirty="0">
                  <a:latin typeface="Arial" charset="0"/>
                </a:rPr>
                <a:t>20.4% to 22.4%</a:t>
              </a:r>
            </a:p>
          </p:txBody>
        </p:sp>
        <p:sp>
          <p:nvSpPr>
            <p:cNvPr id="219" name="Rectangle 208"/>
            <p:cNvSpPr>
              <a:spLocks noChangeAspect="1" noChangeArrowheads="1"/>
            </p:cNvSpPr>
            <p:nvPr/>
          </p:nvSpPr>
          <p:spPr bwMode="auto">
            <a:xfrm>
              <a:off x="4475" y="3139"/>
              <a:ext cx="53" cy="53"/>
            </a:xfrm>
            <a:prstGeom prst="rect">
              <a:avLst/>
            </a:prstGeom>
            <a:solidFill>
              <a:srgbClr val="BC8B00"/>
            </a:solidFill>
            <a:ln w="9525">
              <a:solidFill>
                <a:srgbClr val="000000"/>
              </a:solidFill>
              <a:miter lim="800000"/>
              <a:headEnd/>
              <a:tailEnd/>
            </a:ln>
            <a:effectLst/>
          </p:spPr>
          <p:txBody>
            <a:bodyPr wrap="none" anchor="ctr">
              <a:spAutoFit/>
            </a:bodyPr>
            <a:lstStyle/>
            <a:p>
              <a:endParaRPr lang="en-US" dirty="0"/>
            </a:p>
          </p:txBody>
        </p:sp>
        <p:sp>
          <p:nvSpPr>
            <p:cNvPr id="220" name="Text 294"/>
            <p:cNvSpPr txBox="1">
              <a:spLocks noChangeAspect="1" noChangeArrowheads="1"/>
            </p:cNvSpPr>
            <p:nvPr/>
          </p:nvSpPr>
          <p:spPr bwMode="auto">
            <a:xfrm>
              <a:off x="4559" y="3074"/>
              <a:ext cx="594" cy="136"/>
            </a:xfrm>
            <a:prstGeom prst="rect">
              <a:avLst/>
            </a:prstGeom>
            <a:noFill/>
            <a:ln w="1">
              <a:noFill/>
              <a:miter lim="800000"/>
              <a:headEnd/>
              <a:tailEnd/>
            </a:ln>
            <a:effectLst/>
          </p:spPr>
          <p:txBody>
            <a:bodyPr wrap="none" anchor="ctr">
              <a:spAutoFit/>
            </a:bodyPr>
            <a:lstStyle/>
            <a:p>
              <a:pPr algn="l"/>
              <a:r>
                <a:rPr lang="en-US" sz="900" b="1" dirty="0">
                  <a:latin typeface="Arial" charset="0"/>
                </a:rPr>
                <a:t>22.4% to 32.8%</a:t>
              </a:r>
            </a:p>
          </p:txBody>
        </p:sp>
        <p:sp>
          <p:nvSpPr>
            <p:cNvPr id="221" name="Map Title"/>
            <p:cNvSpPr txBox="1">
              <a:spLocks noChangeAspect="1" noChangeArrowheads="1"/>
            </p:cNvSpPr>
            <p:nvPr/>
          </p:nvSpPr>
          <p:spPr bwMode="auto">
            <a:xfrm>
              <a:off x="2652" y="256"/>
              <a:ext cx="1678" cy="432"/>
            </a:xfrm>
            <a:prstGeom prst="rect">
              <a:avLst/>
            </a:prstGeom>
            <a:noFill/>
            <a:ln w="1">
              <a:noFill/>
              <a:miter lim="800000"/>
              <a:headEnd/>
              <a:tailEnd/>
            </a:ln>
          </p:spPr>
          <p:txBody>
            <a:bodyPr wrap="none" anchor="ctr">
              <a:spAutoFit/>
            </a:bodyPr>
            <a:lstStyle/>
            <a:p>
              <a:r>
                <a:rPr lang="en-US" sz="1400" b="1" dirty="0">
                  <a:latin typeface="Arial" charset="0"/>
                </a:rPr>
                <a:t>Percentage of the Population</a:t>
              </a:r>
            </a:p>
            <a:p>
              <a:r>
                <a:rPr lang="en-US" sz="1400" b="1" dirty="0">
                  <a:latin typeface="Arial" charset="0"/>
                </a:rPr>
                <a:t>Attending a Christian Church</a:t>
              </a:r>
            </a:p>
            <a:p>
              <a:r>
                <a:rPr lang="en-US" sz="1400" b="1" dirty="0">
                  <a:latin typeface="Arial" charset="0"/>
                </a:rPr>
                <a:t>On Any Given Weekend in 2005</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ox(in)">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066800"/>
            <a:ext cx="7854696" cy="5791200"/>
          </a:xfrm>
        </p:spPr>
        <p:txBody>
          <a:bodyPr>
            <a:normAutofit/>
          </a:bodyPr>
          <a:lstStyle/>
          <a:p>
            <a:pPr algn="l"/>
            <a:r>
              <a:rPr lang="en-US" dirty="0"/>
              <a:t>﻿</a:t>
            </a:r>
          </a:p>
        </p:txBody>
      </p:sp>
      <p:sp>
        <p:nvSpPr>
          <p:cNvPr id="6" name="Rectangle 2"/>
          <p:cNvSpPr txBox="1">
            <a:spLocks noChangeArrowheads="1"/>
          </p:cNvSpPr>
          <p:nvPr/>
        </p:nvSpPr>
        <p:spPr>
          <a:xfrm>
            <a:off x="304800" y="1066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0" y="1447800"/>
            <a:ext cx="89916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r>
              <a:rPr kumimoji="0" lang="en-US" sz="4800" b="0" i="0" u="none" strike="noStrike" kern="0" cap="none" spc="0" normalizeH="0" baseline="0" noProof="0" dirty="0">
                <a:ln>
                  <a:noFill/>
                </a:ln>
                <a:effectLst/>
                <a:uLnTx/>
                <a:uFillTx/>
                <a:latin typeface="+mn-lt"/>
                <a:ea typeface="+mn-ea"/>
                <a:cs typeface="+mn-cs"/>
              </a:rPr>
              <a:t>The next slide highlights the increase or decline</a:t>
            </a:r>
            <a:r>
              <a:rPr kumimoji="0" lang="en-US" sz="4800" b="0" i="0" u="none" strike="noStrike" kern="0" cap="none" spc="0" normalizeH="0" noProof="0" dirty="0">
                <a:ln>
                  <a:noFill/>
                </a:ln>
                <a:effectLst/>
                <a:uLnTx/>
                <a:uFillTx/>
                <a:latin typeface="+mn-lt"/>
                <a:ea typeface="+mn-ea"/>
                <a:cs typeface="+mn-cs"/>
              </a:rPr>
              <a:t> in church attendance in perce</a:t>
            </a:r>
            <a:r>
              <a:rPr kumimoji="0" lang="en-US" sz="4800" b="0" i="0" u="none" strike="noStrike" kern="0" cap="none" spc="0" normalizeH="0" baseline="0" noProof="0" dirty="0">
                <a:ln>
                  <a:noFill/>
                </a:ln>
                <a:effectLst/>
                <a:uLnTx/>
                <a:uFillTx/>
                <a:latin typeface="+mn-lt"/>
                <a:ea typeface="+mn-ea"/>
                <a:cs typeface="+mn-cs"/>
              </a:rPr>
              <a:t>ntage of the population</a:t>
            </a:r>
          </a:p>
          <a:p>
            <a:pPr marL="0" marR="0" lvl="0" indent="0" algn="ctr" defTabSz="914400" rtl="0" eaLnBrk="1" fontAlgn="base" latinLnBrk="0" hangingPunct="1">
              <a:lnSpc>
                <a:spcPct val="80000"/>
              </a:lnSpc>
              <a:spcBef>
                <a:spcPct val="20000"/>
              </a:spcBef>
              <a:spcAft>
                <a:spcPct val="50000"/>
              </a:spcAft>
              <a:buClrTx/>
              <a:buSzTx/>
              <a:buFontTx/>
              <a:buNone/>
              <a:tabLst/>
              <a:defRPr/>
            </a:pPr>
            <a:r>
              <a:rPr kumimoji="0" lang="en-US" sz="4800" b="0" i="0" u="none" strike="noStrike" kern="0" cap="none" spc="0" normalizeH="0" baseline="0" noProof="0" dirty="0">
                <a:ln>
                  <a:noFill/>
                </a:ln>
                <a:effectLst/>
                <a:uLnTx/>
                <a:uFillTx/>
                <a:latin typeface="+mn-lt"/>
                <a:ea typeface="+mn-ea"/>
                <a:cs typeface="+mn-cs"/>
              </a:rPr>
              <a:t>Increased</a:t>
            </a:r>
            <a:r>
              <a:rPr kumimoji="0" lang="en-US" sz="4800" b="0" i="0" u="none" strike="noStrike" kern="0" cap="none" spc="0" normalizeH="0" noProof="0" dirty="0">
                <a:ln>
                  <a:noFill/>
                </a:ln>
                <a:effectLst/>
                <a:uLnTx/>
                <a:uFillTx/>
                <a:latin typeface="+mn-lt"/>
                <a:ea typeface="+mn-ea"/>
                <a:cs typeface="+mn-cs"/>
              </a:rPr>
              <a:t> </a:t>
            </a:r>
            <a:r>
              <a:rPr lang="en-US" sz="4800" kern="0" dirty="0">
                <a:solidFill>
                  <a:srgbClr val="FF0000"/>
                </a:solidFill>
                <a:latin typeface="+mn-lt"/>
              </a:rPr>
              <a:t>- </a:t>
            </a:r>
            <a:r>
              <a:rPr kumimoji="0" lang="en-US" sz="4800" b="0" i="0" u="none" strike="noStrike" kern="0" cap="none" spc="0" normalizeH="0" baseline="0" noProof="0" dirty="0">
                <a:ln>
                  <a:noFill/>
                </a:ln>
                <a:solidFill>
                  <a:srgbClr val="FF0000"/>
                </a:solidFill>
                <a:effectLst/>
                <a:uLnTx/>
                <a:uFillTx/>
                <a:latin typeface="+mn-lt"/>
                <a:ea typeface="+mn-ea"/>
                <a:cs typeface="+mn-cs"/>
              </a:rPr>
              <a:t>red states</a:t>
            </a:r>
          </a:p>
          <a:p>
            <a:pPr marL="0" marR="0" lvl="0" indent="0" algn="ctr" defTabSz="914400" rtl="0" eaLnBrk="1" fontAlgn="base" latinLnBrk="0" hangingPunct="1">
              <a:lnSpc>
                <a:spcPct val="80000"/>
              </a:lnSpc>
              <a:spcBef>
                <a:spcPct val="20000"/>
              </a:spcBef>
              <a:spcAft>
                <a:spcPct val="50000"/>
              </a:spcAft>
              <a:buClrTx/>
              <a:buSzTx/>
              <a:buFontTx/>
              <a:buNone/>
              <a:tabLst/>
              <a:defRPr/>
            </a:pPr>
            <a:r>
              <a:rPr kumimoji="0" lang="en-US" sz="4800" b="0" i="0" u="none" strike="noStrike" kern="0" cap="none" spc="0" normalizeH="0" baseline="0" noProof="0" dirty="0">
                <a:ln>
                  <a:noFill/>
                </a:ln>
                <a:effectLst/>
                <a:uLnTx/>
                <a:uFillTx/>
                <a:latin typeface="+mn-lt"/>
                <a:ea typeface="+mn-ea"/>
                <a:cs typeface="+mn-cs"/>
              </a:rPr>
              <a:t>Declined </a:t>
            </a:r>
            <a:r>
              <a:rPr lang="en-US" sz="4800" kern="0" dirty="0">
                <a:solidFill>
                  <a:srgbClr val="00B0F0"/>
                </a:solidFill>
                <a:latin typeface="+mn-lt"/>
              </a:rPr>
              <a:t>- </a:t>
            </a:r>
            <a:r>
              <a:rPr kumimoji="0" lang="en-US" sz="4800" b="0" i="0" u="none" strike="noStrike" kern="0" cap="none" spc="0" normalizeH="0" baseline="0" noProof="0" dirty="0">
                <a:ln>
                  <a:noFill/>
                </a:ln>
                <a:solidFill>
                  <a:srgbClr val="00B0F0"/>
                </a:solidFill>
                <a:effectLst/>
                <a:uLnTx/>
                <a:uFillTx/>
                <a:latin typeface="+mn-lt"/>
                <a:ea typeface="+mn-ea"/>
                <a:cs typeface="+mn-cs"/>
              </a:rPr>
              <a:t>blue states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2000"/>
                                        <p:tgtEl>
                                          <p:spTgt spid="1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fade">
                                      <p:cBhvr>
                                        <p:cTn id="32" dur="20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447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685800" y="1447800"/>
            <a:ext cx="8077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endParaRPr kumimoji="0" lang="en-US" sz="4800" b="0" i="0" u="none" strike="noStrike" kern="0" cap="none" spc="0" normalizeH="0" baseline="0" noProof="0" dirty="0">
              <a:ln>
                <a:noFill/>
              </a:ln>
              <a:solidFill>
                <a:srgbClr val="990033"/>
              </a:solidFill>
              <a:effectLst/>
              <a:uLnTx/>
              <a:uFillTx/>
              <a:latin typeface="+mn-lt"/>
              <a:ea typeface="+mn-ea"/>
              <a:cs typeface="+mn-cs"/>
            </a:endParaRPr>
          </a:p>
        </p:txBody>
      </p:sp>
      <p:grpSp>
        <p:nvGrpSpPr>
          <p:cNvPr id="14" name="Group 261"/>
          <p:cNvGrpSpPr>
            <a:grpSpLocks/>
          </p:cNvGrpSpPr>
          <p:nvPr/>
        </p:nvGrpSpPr>
        <p:grpSpPr bwMode="auto">
          <a:xfrm>
            <a:off x="152400" y="1066800"/>
            <a:ext cx="8807450" cy="5640079"/>
            <a:chOff x="197" y="400"/>
            <a:chExt cx="5334" cy="3371"/>
          </a:xfrm>
        </p:grpSpPr>
        <p:sp>
          <p:nvSpPr>
            <p:cNvPr id="16" name="Alabama"/>
            <p:cNvSpPr>
              <a:spLocks noChangeAspect="1"/>
            </p:cNvSpPr>
            <p:nvPr/>
          </p:nvSpPr>
          <p:spPr bwMode="auto">
            <a:xfrm>
              <a:off x="3514" y="2503"/>
              <a:ext cx="366" cy="590"/>
            </a:xfrm>
            <a:custGeom>
              <a:avLst/>
              <a:gdLst>
                <a:gd name="T0" fmla="*/ 13564 w 16384"/>
                <a:gd name="T1" fmla="*/ 4878 h 16384"/>
                <a:gd name="T2" fmla="*/ 12691 w 16384"/>
                <a:gd name="T3" fmla="*/ 2960 h 16384"/>
                <a:gd name="T4" fmla="*/ 11549 w 16384"/>
                <a:gd name="T5" fmla="*/ 459 h 16384"/>
                <a:gd name="T6" fmla="*/ 6245 w 16384"/>
                <a:gd name="T7" fmla="*/ 292 h 16384"/>
                <a:gd name="T8" fmla="*/ 2619 w 16384"/>
                <a:gd name="T9" fmla="*/ 459 h 16384"/>
                <a:gd name="T10" fmla="*/ 201 w 16384"/>
                <a:gd name="T11" fmla="*/ 792 h 16384"/>
                <a:gd name="T12" fmla="*/ 403 w 16384"/>
                <a:gd name="T13" fmla="*/ 2418 h 16384"/>
                <a:gd name="T14" fmla="*/ 336 w 16384"/>
                <a:gd name="T15" fmla="*/ 4836 h 16384"/>
                <a:gd name="T16" fmla="*/ 201 w 16384"/>
                <a:gd name="T17" fmla="*/ 7588 h 16384"/>
                <a:gd name="T18" fmla="*/ 134 w 16384"/>
                <a:gd name="T19" fmla="*/ 11048 h 16384"/>
                <a:gd name="T20" fmla="*/ 739 w 16384"/>
                <a:gd name="T21" fmla="*/ 14008 h 16384"/>
                <a:gd name="T22" fmla="*/ 1343 w 16384"/>
                <a:gd name="T23" fmla="*/ 15925 h 16384"/>
                <a:gd name="T24" fmla="*/ 1880 w 16384"/>
                <a:gd name="T25" fmla="*/ 15967 h 16384"/>
                <a:gd name="T26" fmla="*/ 2283 w 16384"/>
                <a:gd name="T27" fmla="*/ 16092 h 16384"/>
                <a:gd name="T28" fmla="*/ 2350 w 16384"/>
                <a:gd name="T29" fmla="*/ 15634 h 16384"/>
                <a:gd name="T30" fmla="*/ 2350 w 16384"/>
                <a:gd name="T31" fmla="*/ 15217 h 16384"/>
                <a:gd name="T32" fmla="*/ 2484 w 16384"/>
                <a:gd name="T33" fmla="*/ 14925 h 16384"/>
                <a:gd name="T34" fmla="*/ 2552 w 16384"/>
                <a:gd name="T35" fmla="*/ 14591 h 16384"/>
                <a:gd name="T36" fmla="*/ 3022 w 16384"/>
                <a:gd name="T37" fmla="*/ 14841 h 16384"/>
                <a:gd name="T38" fmla="*/ 3223 w 16384"/>
                <a:gd name="T39" fmla="*/ 15300 h 16384"/>
                <a:gd name="T40" fmla="*/ 3357 w 16384"/>
                <a:gd name="T41" fmla="*/ 15759 h 16384"/>
                <a:gd name="T42" fmla="*/ 3760 w 16384"/>
                <a:gd name="T43" fmla="*/ 16009 h 16384"/>
                <a:gd name="T44" fmla="*/ 3425 w 16384"/>
                <a:gd name="T45" fmla="*/ 16259 h 16384"/>
                <a:gd name="T46" fmla="*/ 2887 w 16384"/>
                <a:gd name="T47" fmla="*/ 16384 h 16384"/>
                <a:gd name="T48" fmla="*/ 3559 w 16384"/>
                <a:gd name="T49" fmla="*/ 16342 h 16384"/>
                <a:gd name="T50" fmla="*/ 4835 w 16384"/>
                <a:gd name="T51" fmla="*/ 16050 h 16384"/>
                <a:gd name="T52" fmla="*/ 5170 w 16384"/>
                <a:gd name="T53" fmla="*/ 15842 h 16384"/>
                <a:gd name="T54" fmla="*/ 5506 w 16384"/>
                <a:gd name="T55" fmla="*/ 15675 h 16384"/>
                <a:gd name="T56" fmla="*/ 5708 w 16384"/>
                <a:gd name="T57" fmla="*/ 15509 h 16384"/>
                <a:gd name="T58" fmla="*/ 5372 w 16384"/>
                <a:gd name="T59" fmla="*/ 15258 h 16384"/>
                <a:gd name="T60" fmla="*/ 5439 w 16384"/>
                <a:gd name="T61" fmla="*/ 14800 h 16384"/>
                <a:gd name="T62" fmla="*/ 4835 w 16384"/>
                <a:gd name="T63" fmla="*/ 14508 h 16384"/>
                <a:gd name="T64" fmla="*/ 4365 w 16384"/>
                <a:gd name="T65" fmla="*/ 14133 h 16384"/>
                <a:gd name="T66" fmla="*/ 6446 w 16384"/>
                <a:gd name="T67" fmla="*/ 13632 h 16384"/>
                <a:gd name="T68" fmla="*/ 10945 w 16384"/>
                <a:gd name="T69" fmla="*/ 13382 h 16384"/>
                <a:gd name="T70" fmla="*/ 16384 w 16384"/>
                <a:gd name="T71" fmla="*/ 13049 h 16384"/>
                <a:gd name="T72" fmla="*/ 16183 w 16384"/>
                <a:gd name="T73" fmla="*/ 12674 h 16384"/>
                <a:gd name="T74" fmla="*/ 15713 w 16384"/>
                <a:gd name="T75" fmla="*/ 12257 h 16384"/>
                <a:gd name="T76" fmla="*/ 15780 w 16384"/>
                <a:gd name="T77" fmla="*/ 11715 h 16384"/>
                <a:gd name="T78" fmla="*/ 15847 w 16384"/>
                <a:gd name="T79" fmla="*/ 11173 h 16384"/>
                <a:gd name="T80" fmla="*/ 15377 w 16384"/>
                <a:gd name="T81" fmla="*/ 10506 h 16384"/>
                <a:gd name="T82" fmla="*/ 15511 w 16384"/>
                <a:gd name="T83" fmla="*/ 9880 h 16384"/>
                <a:gd name="T84" fmla="*/ 15511 w 16384"/>
                <a:gd name="T85" fmla="*/ 9464 h 16384"/>
                <a:gd name="T86" fmla="*/ 15780 w 16384"/>
                <a:gd name="T87" fmla="*/ 9130 h 16384"/>
                <a:gd name="T88" fmla="*/ 16115 w 16384"/>
                <a:gd name="T89" fmla="*/ 8838 h 16384"/>
                <a:gd name="T90" fmla="*/ 15713 w 16384"/>
                <a:gd name="T91" fmla="*/ 8463 h 16384"/>
                <a:gd name="T92" fmla="*/ 15511 w 16384"/>
                <a:gd name="T93" fmla="*/ 7963 h 16384"/>
                <a:gd name="T94" fmla="*/ 14974 w 16384"/>
                <a:gd name="T95" fmla="*/ 7504 h 16384"/>
                <a:gd name="T96" fmla="*/ 14705 w 16384"/>
                <a:gd name="T97" fmla="*/ 7171 h 16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384"/>
                <a:gd name="T148" fmla="*/ 0 h 16384"/>
                <a:gd name="T149" fmla="*/ 16384 w 16384"/>
                <a:gd name="T150" fmla="*/ 16384 h 163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384" h="16384">
                  <a:moveTo>
                    <a:pt x="14101" y="6128"/>
                  </a:moveTo>
                  <a:lnTo>
                    <a:pt x="14101" y="6087"/>
                  </a:lnTo>
                  <a:lnTo>
                    <a:pt x="13631" y="5086"/>
                  </a:lnTo>
                  <a:lnTo>
                    <a:pt x="13564" y="4878"/>
                  </a:lnTo>
                  <a:lnTo>
                    <a:pt x="13295" y="4336"/>
                  </a:lnTo>
                  <a:lnTo>
                    <a:pt x="12959" y="3544"/>
                  </a:lnTo>
                  <a:lnTo>
                    <a:pt x="12825" y="3335"/>
                  </a:lnTo>
                  <a:lnTo>
                    <a:pt x="12691" y="2960"/>
                  </a:lnTo>
                  <a:lnTo>
                    <a:pt x="12355" y="2376"/>
                  </a:lnTo>
                  <a:lnTo>
                    <a:pt x="11952" y="1334"/>
                  </a:lnTo>
                  <a:lnTo>
                    <a:pt x="11885" y="1209"/>
                  </a:lnTo>
                  <a:lnTo>
                    <a:pt x="11549" y="459"/>
                  </a:lnTo>
                  <a:lnTo>
                    <a:pt x="11348" y="0"/>
                  </a:lnTo>
                  <a:lnTo>
                    <a:pt x="10274" y="83"/>
                  </a:lnTo>
                  <a:lnTo>
                    <a:pt x="8259" y="167"/>
                  </a:lnTo>
                  <a:lnTo>
                    <a:pt x="6245" y="292"/>
                  </a:lnTo>
                  <a:lnTo>
                    <a:pt x="6043" y="292"/>
                  </a:lnTo>
                  <a:lnTo>
                    <a:pt x="4365" y="375"/>
                  </a:lnTo>
                  <a:lnTo>
                    <a:pt x="4297" y="375"/>
                  </a:lnTo>
                  <a:lnTo>
                    <a:pt x="2619" y="459"/>
                  </a:lnTo>
                  <a:lnTo>
                    <a:pt x="940" y="542"/>
                  </a:lnTo>
                  <a:lnTo>
                    <a:pt x="67" y="584"/>
                  </a:lnTo>
                  <a:lnTo>
                    <a:pt x="0" y="625"/>
                  </a:lnTo>
                  <a:lnTo>
                    <a:pt x="201" y="792"/>
                  </a:lnTo>
                  <a:lnTo>
                    <a:pt x="336" y="875"/>
                  </a:lnTo>
                  <a:lnTo>
                    <a:pt x="470" y="959"/>
                  </a:lnTo>
                  <a:lnTo>
                    <a:pt x="403" y="2001"/>
                  </a:lnTo>
                  <a:lnTo>
                    <a:pt x="403" y="2418"/>
                  </a:lnTo>
                  <a:lnTo>
                    <a:pt x="403" y="2877"/>
                  </a:lnTo>
                  <a:lnTo>
                    <a:pt x="403" y="3669"/>
                  </a:lnTo>
                  <a:lnTo>
                    <a:pt x="403" y="3752"/>
                  </a:lnTo>
                  <a:lnTo>
                    <a:pt x="336" y="4836"/>
                  </a:lnTo>
                  <a:lnTo>
                    <a:pt x="336" y="5545"/>
                  </a:lnTo>
                  <a:lnTo>
                    <a:pt x="269" y="6337"/>
                  </a:lnTo>
                  <a:lnTo>
                    <a:pt x="269" y="7337"/>
                  </a:lnTo>
                  <a:lnTo>
                    <a:pt x="201" y="7588"/>
                  </a:lnTo>
                  <a:lnTo>
                    <a:pt x="201" y="8713"/>
                  </a:lnTo>
                  <a:lnTo>
                    <a:pt x="134" y="9630"/>
                  </a:lnTo>
                  <a:lnTo>
                    <a:pt x="134" y="9922"/>
                  </a:lnTo>
                  <a:lnTo>
                    <a:pt x="134" y="11048"/>
                  </a:lnTo>
                  <a:lnTo>
                    <a:pt x="201" y="11673"/>
                  </a:lnTo>
                  <a:lnTo>
                    <a:pt x="403" y="12549"/>
                  </a:lnTo>
                  <a:lnTo>
                    <a:pt x="604" y="13591"/>
                  </a:lnTo>
                  <a:lnTo>
                    <a:pt x="739" y="14008"/>
                  </a:lnTo>
                  <a:lnTo>
                    <a:pt x="873" y="14841"/>
                  </a:lnTo>
                  <a:lnTo>
                    <a:pt x="1074" y="15925"/>
                  </a:lnTo>
                  <a:lnTo>
                    <a:pt x="1276" y="15884"/>
                  </a:lnTo>
                  <a:lnTo>
                    <a:pt x="1343" y="15925"/>
                  </a:lnTo>
                  <a:lnTo>
                    <a:pt x="1477" y="15925"/>
                  </a:lnTo>
                  <a:lnTo>
                    <a:pt x="1612" y="15925"/>
                  </a:lnTo>
                  <a:lnTo>
                    <a:pt x="1813" y="15925"/>
                  </a:lnTo>
                  <a:lnTo>
                    <a:pt x="1880" y="15967"/>
                  </a:lnTo>
                  <a:lnTo>
                    <a:pt x="2014" y="16050"/>
                  </a:lnTo>
                  <a:lnTo>
                    <a:pt x="2149" y="16092"/>
                  </a:lnTo>
                  <a:lnTo>
                    <a:pt x="2216" y="16092"/>
                  </a:lnTo>
                  <a:lnTo>
                    <a:pt x="2283" y="16092"/>
                  </a:lnTo>
                  <a:lnTo>
                    <a:pt x="2283" y="16009"/>
                  </a:lnTo>
                  <a:lnTo>
                    <a:pt x="2350" y="15925"/>
                  </a:lnTo>
                  <a:lnTo>
                    <a:pt x="2350" y="15759"/>
                  </a:lnTo>
                  <a:lnTo>
                    <a:pt x="2350" y="15634"/>
                  </a:lnTo>
                  <a:lnTo>
                    <a:pt x="2350" y="15383"/>
                  </a:lnTo>
                  <a:lnTo>
                    <a:pt x="2283" y="15300"/>
                  </a:lnTo>
                  <a:lnTo>
                    <a:pt x="2350" y="15258"/>
                  </a:lnTo>
                  <a:lnTo>
                    <a:pt x="2350" y="15217"/>
                  </a:lnTo>
                  <a:lnTo>
                    <a:pt x="2417" y="15175"/>
                  </a:lnTo>
                  <a:lnTo>
                    <a:pt x="2484" y="15133"/>
                  </a:lnTo>
                  <a:lnTo>
                    <a:pt x="2484" y="14967"/>
                  </a:lnTo>
                  <a:lnTo>
                    <a:pt x="2484" y="14925"/>
                  </a:lnTo>
                  <a:lnTo>
                    <a:pt x="2552" y="14841"/>
                  </a:lnTo>
                  <a:lnTo>
                    <a:pt x="2552" y="14800"/>
                  </a:lnTo>
                  <a:lnTo>
                    <a:pt x="2552" y="14716"/>
                  </a:lnTo>
                  <a:lnTo>
                    <a:pt x="2552" y="14591"/>
                  </a:lnTo>
                  <a:lnTo>
                    <a:pt x="2619" y="14550"/>
                  </a:lnTo>
                  <a:lnTo>
                    <a:pt x="2686" y="14550"/>
                  </a:lnTo>
                  <a:lnTo>
                    <a:pt x="2820" y="14591"/>
                  </a:lnTo>
                  <a:lnTo>
                    <a:pt x="3022" y="14841"/>
                  </a:lnTo>
                  <a:lnTo>
                    <a:pt x="3156" y="14967"/>
                  </a:lnTo>
                  <a:lnTo>
                    <a:pt x="3156" y="15133"/>
                  </a:lnTo>
                  <a:lnTo>
                    <a:pt x="3223" y="15217"/>
                  </a:lnTo>
                  <a:lnTo>
                    <a:pt x="3223" y="15300"/>
                  </a:lnTo>
                  <a:lnTo>
                    <a:pt x="3089" y="15425"/>
                  </a:lnTo>
                  <a:lnTo>
                    <a:pt x="3223" y="15550"/>
                  </a:lnTo>
                  <a:lnTo>
                    <a:pt x="3223" y="15675"/>
                  </a:lnTo>
                  <a:lnTo>
                    <a:pt x="3357" y="15759"/>
                  </a:lnTo>
                  <a:lnTo>
                    <a:pt x="3492" y="15800"/>
                  </a:lnTo>
                  <a:lnTo>
                    <a:pt x="3626" y="15800"/>
                  </a:lnTo>
                  <a:lnTo>
                    <a:pt x="3626" y="15884"/>
                  </a:lnTo>
                  <a:lnTo>
                    <a:pt x="3760" y="16009"/>
                  </a:lnTo>
                  <a:lnTo>
                    <a:pt x="3895" y="16050"/>
                  </a:lnTo>
                  <a:lnTo>
                    <a:pt x="3895" y="16176"/>
                  </a:lnTo>
                  <a:lnTo>
                    <a:pt x="3760" y="16217"/>
                  </a:lnTo>
                  <a:lnTo>
                    <a:pt x="3425" y="16259"/>
                  </a:lnTo>
                  <a:lnTo>
                    <a:pt x="3156" y="16259"/>
                  </a:lnTo>
                  <a:lnTo>
                    <a:pt x="3022" y="16259"/>
                  </a:lnTo>
                  <a:lnTo>
                    <a:pt x="2954" y="16301"/>
                  </a:lnTo>
                  <a:lnTo>
                    <a:pt x="2887" y="16384"/>
                  </a:lnTo>
                  <a:lnTo>
                    <a:pt x="2954" y="16384"/>
                  </a:lnTo>
                  <a:lnTo>
                    <a:pt x="3156" y="16384"/>
                  </a:lnTo>
                  <a:lnTo>
                    <a:pt x="3357" y="16342"/>
                  </a:lnTo>
                  <a:lnTo>
                    <a:pt x="3559" y="16342"/>
                  </a:lnTo>
                  <a:lnTo>
                    <a:pt x="3895" y="16301"/>
                  </a:lnTo>
                  <a:lnTo>
                    <a:pt x="4499" y="16217"/>
                  </a:lnTo>
                  <a:lnTo>
                    <a:pt x="4835" y="16134"/>
                  </a:lnTo>
                  <a:lnTo>
                    <a:pt x="4835" y="16050"/>
                  </a:lnTo>
                  <a:lnTo>
                    <a:pt x="4835" y="16009"/>
                  </a:lnTo>
                  <a:lnTo>
                    <a:pt x="4969" y="16009"/>
                  </a:lnTo>
                  <a:lnTo>
                    <a:pt x="5103" y="16009"/>
                  </a:lnTo>
                  <a:lnTo>
                    <a:pt x="5170" y="15842"/>
                  </a:lnTo>
                  <a:lnTo>
                    <a:pt x="5305" y="15842"/>
                  </a:lnTo>
                  <a:lnTo>
                    <a:pt x="5439" y="15759"/>
                  </a:lnTo>
                  <a:lnTo>
                    <a:pt x="5439" y="15717"/>
                  </a:lnTo>
                  <a:lnTo>
                    <a:pt x="5506" y="15675"/>
                  </a:lnTo>
                  <a:lnTo>
                    <a:pt x="5573" y="15634"/>
                  </a:lnTo>
                  <a:lnTo>
                    <a:pt x="5640" y="15634"/>
                  </a:lnTo>
                  <a:lnTo>
                    <a:pt x="5708" y="15550"/>
                  </a:lnTo>
                  <a:lnTo>
                    <a:pt x="5708" y="15509"/>
                  </a:lnTo>
                  <a:lnTo>
                    <a:pt x="5439" y="15425"/>
                  </a:lnTo>
                  <a:lnTo>
                    <a:pt x="5372" y="15383"/>
                  </a:lnTo>
                  <a:lnTo>
                    <a:pt x="5305" y="15300"/>
                  </a:lnTo>
                  <a:lnTo>
                    <a:pt x="5372" y="15258"/>
                  </a:lnTo>
                  <a:lnTo>
                    <a:pt x="5439" y="15133"/>
                  </a:lnTo>
                  <a:lnTo>
                    <a:pt x="5506" y="15008"/>
                  </a:lnTo>
                  <a:lnTo>
                    <a:pt x="5573" y="14883"/>
                  </a:lnTo>
                  <a:lnTo>
                    <a:pt x="5439" y="14800"/>
                  </a:lnTo>
                  <a:lnTo>
                    <a:pt x="5305" y="14758"/>
                  </a:lnTo>
                  <a:lnTo>
                    <a:pt x="5238" y="14716"/>
                  </a:lnTo>
                  <a:lnTo>
                    <a:pt x="5103" y="14675"/>
                  </a:lnTo>
                  <a:lnTo>
                    <a:pt x="4835" y="14508"/>
                  </a:lnTo>
                  <a:lnTo>
                    <a:pt x="4499" y="14300"/>
                  </a:lnTo>
                  <a:lnTo>
                    <a:pt x="4432" y="14258"/>
                  </a:lnTo>
                  <a:lnTo>
                    <a:pt x="4365" y="14216"/>
                  </a:lnTo>
                  <a:lnTo>
                    <a:pt x="4365" y="14133"/>
                  </a:lnTo>
                  <a:lnTo>
                    <a:pt x="4432" y="14008"/>
                  </a:lnTo>
                  <a:lnTo>
                    <a:pt x="4499" y="13924"/>
                  </a:lnTo>
                  <a:lnTo>
                    <a:pt x="4432" y="13758"/>
                  </a:lnTo>
                  <a:lnTo>
                    <a:pt x="6446" y="13632"/>
                  </a:lnTo>
                  <a:lnTo>
                    <a:pt x="8192" y="13549"/>
                  </a:lnTo>
                  <a:lnTo>
                    <a:pt x="8595" y="13507"/>
                  </a:lnTo>
                  <a:lnTo>
                    <a:pt x="10072" y="13424"/>
                  </a:lnTo>
                  <a:lnTo>
                    <a:pt x="10945" y="13382"/>
                  </a:lnTo>
                  <a:lnTo>
                    <a:pt x="11617" y="13341"/>
                  </a:lnTo>
                  <a:lnTo>
                    <a:pt x="14034" y="13174"/>
                  </a:lnTo>
                  <a:lnTo>
                    <a:pt x="14168" y="13174"/>
                  </a:lnTo>
                  <a:lnTo>
                    <a:pt x="16384" y="13049"/>
                  </a:lnTo>
                  <a:lnTo>
                    <a:pt x="16250" y="12882"/>
                  </a:lnTo>
                  <a:lnTo>
                    <a:pt x="16250" y="12799"/>
                  </a:lnTo>
                  <a:lnTo>
                    <a:pt x="16183" y="12757"/>
                  </a:lnTo>
                  <a:lnTo>
                    <a:pt x="16183" y="12674"/>
                  </a:lnTo>
                  <a:lnTo>
                    <a:pt x="15981" y="12590"/>
                  </a:lnTo>
                  <a:lnTo>
                    <a:pt x="15847" y="12507"/>
                  </a:lnTo>
                  <a:lnTo>
                    <a:pt x="15780" y="12423"/>
                  </a:lnTo>
                  <a:lnTo>
                    <a:pt x="15713" y="12257"/>
                  </a:lnTo>
                  <a:lnTo>
                    <a:pt x="15713" y="12132"/>
                  </a:lnTo>
                  <a:lnTo>
                    <a:pt x="15780" y="12090"/>
                  </a:lnTo>
                  <a:lnTo>
                    <a:pt x="15780" y="11965"/>
                  </a:lnTo>
                  <a:lnTo>
                    <a:pt x="15780" y="11715"/>
                  </a:lnTo>
                  <a:lnTo>
                    <a:pt x="15780" y="11590"/>
                  </a:lnTo>
                  <a:lnTo>
                    <a:pt x="15780" y="11465"/>
                  </a:lnTo>
                  <a:lnTo>
                    <a:pt x="15780" y="11340"/>
                  </a:lnTo>
                  <a:lnTo>
                    <a:pt x="15847" y="11173"/>
                  </a:lnTo>
                  <a:lnTo>
                    <a:pt x="15713" y="11048"/>
                  </a:lnTo>
                  <a:lnTo>
                    <a:pt x="15511" y="10798"/>
                  </a:lnTo>
                  <a:lnTo>
                    <a:pt x="15377" y="10673"/>
                  </a:lnTo>
                  <a:lnTo>
                    <a:pt x="15377" y="10506"/>
                  </a:lnTo>
                  <a:lnTo>
                    <a:pt x="15310" y="10464"/>
                  </a:lnTo>
                  <a:lnTo>
                    <a:pt x="15242" y="10214"/>
                  </a:lnTo>
                  <a:lnTo>
                    <a:pt x="15377" y="9964"/>
                  </a:lnTo>
                  <a:lnTo>
                    <a:pt x="15511" y="9880"/>
                  </a:lnTo>
                  <a:lnTo>
                    <a:pt x="15511" y="9755"/>
                  </a:lnTo>
                  <a:lnTo>
                    <a:pt x="15511" y="9672"/>
                  </a:lnTo>
                  <a:lnTo>
                    <a:pt x="15511" y="9547"/>
                  </a:lnTo>
                  <a:lnTo>
                    <a:pt x="15511" y="9464"/>
                  </a:lnTo>
                  <a:lnTo>
                    <a:pt x="15511" y="9422"/>
                  </a:lnTo>
                  <a:lnTo>
                    <a:pt x="15444" y="9338"/>
                  </a:lnTo>
                  <a:lnTo>
                    <a:pt x="15511" y="9213"/>
                  </a:lnTo>
                  <a:lnTo>
                    <a:pt x="15780" y="9130"/>
                  </a:lnTo>
                  <a:lnTo>
                    <a:pt x="15847" y="9047"/>
                  </a:lnTo>
                  <a:lnTo>
                    <a:pt x="15914" y="8963"/>
                  </a:lnTo>
                  <a:lnTo>
                    <a:pt x="16048" y="8922"/>
                  </a:lnTo>
                  <a:lnTo>
                    <a:pt x="16115" y="8838"/>
                  </a:lnTo>
                  <a:lnTo>
                    <a:pt x="15981" y="8755"/>
                  </a:lnTo>
                  <a:lnTo>
                    <a:pt x="15780" y="8671"/>
                  </a:lnTo>
                  <a:lnTo>
                    <a:pt x="15645" y="8630"/>
                  </a:lnTo>
                  <a:lnTo>
                    <a:pt x="15713" y="8463"/>
                  </a:lnTo>
                  <a:lnTo>
                    <a:pt x="15713" y="8338"/>
                  </a:lnTo>
                  <a:lnTo>
                    <a:pt x="15578" y="8171"/>
                  </a:lnTo>
                  <a:lnTo>
                    <a:pt x="15578" y="8088"/>
                  </a:lnTo>
                  <a:lnTo>
                    <a:pt x="15511" y="7963"/>
                  </a:lnTo>
                  <a:lnTo>
                    <a:pt x="15310" y="7921"/>
                  </a:lnTo>
                  <a:lnTo>
                    <a:pt x="15108" y="7754"/>
                  </a:lnTo>
                  <a:lnTo>
                    <a:pt x="14974" y="7629"/>
                  </a:lnTo>
                  <a:lnTo>
                    <a:pt x="14974" y="7504"/>
                  </a:lnTo>
                  <a:lnTo>
                    <a:pt x="14840" y="7337"/>
                  </a:lnTo>
                  <a:lnTo>
                    <a:pt x="14840" y="7296"/>
                  </a:lnTo>
                  <a:lnTo>
                    <a:pt x="14772" y="7212"/>
                  </a:lnTo>
                  <a:lnTo>
                    <a:pt x="14705" y="7171"/>
                  </a:lnTo>
                  <a:lnTo>
                    <a:pt x="14571" y="7004"/>
                  </a:lnTo>
                  <a:lnTo>
                    <a:pt x="14437" y="6920"/>
                  </a:lnTo>
                  <a:lnTo>
                    <a:pt x="14101" y="612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17" name="Arizona"/>
            <p:cNvSpPr>
              <a:spLocks noChangeAspect="1"/>
            </p:cNvSpPr>
            <p:nvPr/>
          </p:nvSpPr>
          <p:spPr bwMode="auto">
            <a:xfrm>
              <a:off x="855" y="2147"/>
              <a:ext cx="651" cy="750"/>
            </a:xfrm>
            <a:custGeom>
              <a:avLst/>
              <a:gdLst>
                <a:gd name="T0" fmla="*/ 8721 w 16384"/>
                <a:gd name="T1" fmla="*/ 15696 h 16384"/>
                <a:gd name="T2" fmla="*/ 10344 w 16384"/>
                <a:gd name="T3" fmla="*/ 15925 h 16384"/>
                <a:gd name="T4" fmla="*/ 12496 w 16384"/>
                <a:gd name="T5" fmla="*/ 16220 h 16384"/>
                <a:gd name="T6" fmla="*/ 14421 w 16384"/>
                <a:gd name="T7" fmla="*/ 13599 h 16384"/>
                <a:gd name="T8" fmla="*/ 14987 w 16384"/>
                <a:gd name="T9" fmla="*/ 10125 h 16384"/>
                <a:gd name="T10" fmla="*/ 15969 w 16384"/>
                <a:gd name="T11" fmla="*/ 4325 h 16384"/>
                <a:gd name="T12" fmla="*/ 15516 w 16384"/>
                <a:gd name="T13" fmla="*/ 1606 h 16384"/>
                <a:gd name="T14" fmla="*/ 14081 w 16384"/>
                <a:gd name="T15" fmla="*/ 1409 h 16384"/>
                <a:gd name="T16" fmla="*/ 12798 w 16384"/>
                <a:gd name="T17" fmla="*/ 1245 h 16384"/>
                <a:gd name="T18" fmla="*/ 12118 w 16384"/>
                <a:gd name="T19" fmla="*/ 1147 h 16384"/>
                <a:gd name="T20" fmla="*/ 10948 w 16384"/>
                <a:gd name="T21" fmla="*/ 983 h 16384"/>
                <a:gd name="T22" fmla="*/ 9476 w 16384"/>
                <a:gd name="T23" fmla="*/ 786 h 16384"/>
                <a:gd name="T24" fmla="*/ 8079 w 16384"/>
                <a:gd name="T25" fmla="*/ 557 h 16384"/>
                <a:gd name="T26" fmla="*/ 6984 w 16384"/>
                <a:gd name="T27" fmla="*/ 393 h 16384"/>
                <a:gd name="T28" fmla="*/ 5021 w 16384"/>
                <a:gd name="T29" fmla="*/ 66 h 16384"/>
                <a:gd name="T30" fmla="*/ 4039 w 16384"/>
                <a:gd name="T31" fmla="*/ 2032 h 16384"/>
                <a:gd name="T32" fmla="*/ 3737 w 16384"/>
                <a:gd name="T33" fmla="*/ 2425 h 16384"/>
                <a:gd name="T34" fmla="*/ 3322 w 16384"/>
                <a:gd name="T35" fmla="*/ 2359 h 16384"/>
                <a:gd name="T36" fmla="*/ 2945 w 16384"/>
                <a:gd name="T37" fmla="*/ 2032 h 16384"/>
                <a:gd name="T38" fmla="*/ 2416 w 16384"/>
                <a:gd name="T39" fmla="*/ 1999 h 16384"/>
                <a:gd name="T40" fmla="*/ 2303 w 16384"/>
                <a:gd name="T41" fmla="*/ 2261 h 16384"/>
                <a:gd name="T42" fmla="*/ 2303 w 16384"/>
                <a:gd name="T43" fmla="*/ 2589 h 16384"/>
                <a:gd name="T44" fmla="*/ 2190 w 16384"/>
                <a:gd name="T45" fmla="*/ 3178 h 16384"/>
                <a:gd name="T46" fmla="*/ 2152 w 16384"/>
                <a:gd name="T47" fmla="*/ 3604 h 16384"/>
                <a:gd name="T48" fmla="*/ 2190 w 16384"/>
                <a:gd name="T49" fmla="*/ 3998 h 16384"/>
                <a:gd name="T50" fmla="*/ 2190 w 16384"/>
                <a:gd name="T51" fmla="*/ 4456 h 16384"/>
                <a:gd name="T52" fmla="*/ 1925 w 16384"/>
                <a:gd name="T53" fmla="*/ 4850 h 16384"/>
                <a:gd name="T54" fmla="*/ 2001 w 16384"/>
                <a:gd name="T55" fmla="*/ 5276 h 16384"/>
                <a:gd name="T56" fmla="*/ 1963 w 16384"/>
                <a:gd name="T57" fmla="*/ 5439 h 16384"/>
                <a:gd name="T58" fmla="*/ 2265 w 16384"/>
                <a:gd name="T59" fmla="*/ 6062 h 16384"/>
                <a:gd name="T60" fmla="*/ 2680 w 16384"/>
                <a:gd name="T61" fmla="*/ 6816 h 16384"/>
                <a:gd name="T62" fmla="*/ 2567 w 16384"/>
                <a:gd name="T63" fmla="*/ 7045 h 16384"/>
                <a:gd name="T64" fmla="*/ 1963 w 16384"/>
                <a:gd name="T65" fmla="*/ 7274 h 16384"/>
                <a:gd name="T66" fmla="*/ 1737 w 16384"/>
                <a:gd name="T67" fmla="*/ 7504 h 16384"/>
                <a:gd name="T68" fmla="*/ 1510 w 16384"/>
                <a:gd name="T69" fmla="*/ 7700 h 16384"/>
                <a:gd name="T70" fmla="*/ 1359 w 16384"/>
                <a:gd name="T71" fmla="*/ 8290 h 16384"/>
                <a:gd name="T72" fmla="*/ 1208 w 16384"/>
                <a:gd name="T73" fmla="*/ 8684 h 16384"/>
                <a:gd name="T74" fmla="*/ 1019 w 16384"/>
                <a:gd name="T75" fmla="*/ 8815 h 16384"/>
                <a:gd name="T76" fmla="*/ 755 w 16384"/>
                <a:gd name="T77" fmla="*/ 8978 h 16384"/>
                <a:gd name="T78" fmla="*/ 717 w 16384"/>
                <a:gd name="T79" fmla="*/ 9339 h 16384"/>
                <a:gd name="T80" fmla="*/ 717 w 16384"/>
                <a:gd name="T81" fmla="*/ 9896 h 16384"/>
                <a:gd name="T82" fmla="*/ 1095 w 16384"/>
                <a:gd name="T83" fmla="*/ 10289 h 16384"/>
                <a:gd name="T84" fmla="*/ 793 w 16384"/>
                <a:gd name="T85" fmla="*/ 10715 h 16384"/>
                <a:gd name="T86" fmla="*/ 415 w 16384"/>
                <a:gd name="T87" fmla="*/ 10682 h 16384"/>
                <a:gd name="T88" fmla="*/ 38 w 16384"/>
                <a:gd name="T89" fmla="*/ 11076 h 16384"/>
                <a:gd name="T90" fmla="*/ 1133 w 16384"/>
                <a:gd name="T91" fmla="*/ 11829 h 16384"/>
                <a:gd name="T92" fmla="*/ 3133 w 16384"/>
                <a:gd name="T93" fmla="*/ 12878 h 16384"/>
                <a:gd name="T94" fmla="*/ 4379 w 16384"/>
                <a:gd name="T95" fmla="*/ 13533 h 16384"/>
                <a:gd name="T96" fmla="*/ 6493 w 16384"/>
                <a:gd name="T97" fmla="*/ 14582 h 1638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384"/>
                <a:gd name="T148" fmla="*/ 0 h 16384"/>
                <a:gd name="T149" fmla="*/ 16384 w 16384"/>
                <a:gd name="T150" fmla="*/ 16384 h 1638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384" h="16384">
                  <a:moveTo>
                    <a:pt x="8041" y="15368"/>
                  </a:moveTo>
                  <a:lnTo>
                    <a:pt x="8268" y="15466"/>
                  </a:lnTo>
                  <a:lnTo>
                    <a:pt x="8721" y="15696"/>
                  </a:lnTo>
                  <a:lnTo>
                    <a:pt x="9023" y="15761"/>
                  </a:lnTo>
                  <a:lnTo>
                    <a:pt x="9929" y="15892"/>
                  </a:lnTo>
                  <a:lnTo>
                    <a:pt x="10344" y="15925"/>
                  </a:lnTo>
                  <a:lnTo>
                    <a:pt x="10646" y="15991"/>
                  </a:lnTo>
                  <a:lnTo>
                    <a:pt x="11552" y="16089"/>
                  </a:lnTo>
                  <a:lnTo>
                    <a:pt x="12496" y="16220"/>
                  </a:lnTo>
                  <a:lnTo>
                    <a:pt x="13515" y="16351"/>
                  </a:lnTo>
                  <a:lnTo>
                    <a:pt x="13968" y="16384"/>
                  </a:lnTo>
                  <a:lnTo>
                    <a:pt x="14421" y="13599"/>
                  </a:lnTo>
                  <a:lnTo>
                    <a:pt x="14572" y="12681"/>
                  </a:lnTo>
                  <a:lnTo>
                    <a:pt x="14761" y="11600"/>
                  </a:lnTo>
                  <a:lnTo>
                    <a:pt x="14987" y="10125"/>
                  </a:lnTo>
                  <a:lnTo>
                    <a:pt x="15327" y="8028"/>
                  </a:lnTo>
                  <a:lnTo>
                    <a:pt x="15516" y="7045"/>
                  </a:lnTo>
                  <a:lnTo>
                    <a:pt x="15969" y="4325"/>
                  </a:lnTo>
                  <a:lnTo>
                    <a:pt x="16384" y="1704"/>
                  </a:lnTo>
                  <a:lnTo>
                    <a:pt x="16120" y="1704"/>
                  </a:lnTo>
                  <a:lnTo>
                    <a:pt x="15516" y="1606"/>
                  </a:lnTo>
                  <a:lnTo>
                    <a:pt x="14761" y="1507"/>
                  </a:lnTo>
                  <a:lnTo>
                    <a:pt x="14270" y="1442"/>
                  </a:lnTo>
                  <a:lnTo>
                    <a:pt x="14081" y="1409"/>
                  </a:lnTo>
                  <a:lnTo>
                    <a:pt x="13892" y="1409"/>
                  </a:lnTo>
                  <a:lnTo>
                    <a:pt x="13364" y="1343"/>
                  </a:lnTo>
                  <a:lnTo>
                    <a:pt x="12798" y="1245"/>
                  </a:lnTo>
                  <a:lnTo>
                    <a:pt x="12458" y="1212"/>
                  </a:lnTo>
                  <a:lnTo>
                    <a:pt x="12307" y="1180"/>
                  </a:lnTo>
                  <a:lnTo>
                    <a:pt x="12118" y="1147"/>
                  </a:lnTo>
                  <a:lnTo>
                    <a:pt x="11439" y="1081"/>
                  </a:lnTo>
                  <a:lnTo>
                    <a:pt x="11137" y="1016"/>
                  </a:lnTo>
                  <a:lnTo>
                    <a:pt x="10948" y="983"/>
                  </a:lnTo>
                  <a:lnTo>
                    <a:pt x="10759" y="950"/>
                  </a:lnTo>
                  <a:lnTo>
                    <a:pt x="10117" y="885"/>
                  </a:lnTo>
                  <a:lnTo>
                    <a:pt x="9476" y="786"/>
                  </a:lnTo>
                  <a:lnTo>
                    <a:pt x="8872" y="688"/>
                  </a:lnTo>
                  <a:lnTo>
                    <a:pt x="8381" y="623"/>
                  </a:lnTo>
                  <a:lnTo>
                    <a:pt x="8079" y="557"/>
                  </a:lnTo>
                  <a:lnTo>
                    <a:pt x="7626" y="492"/>
                  </a:lnTo>
                  <a:lnTo>
                    <a:pt x="7210" y="426"/>
                  </a:lnTo>
                  <a:lnTo>
                    <a:pt x="6984" y="393"/>
                  </a:lnTo>
                  <a:lnTo>
                    <a:pt x="6304" y="295"/>
                  </a:lnTo>
                  <a:lnTo>
                    <a:pt x="5700" y="197"/>
                  </a:lnTo>
                  <a:lnTo>
                    <a:pt x="5021" y="66"/>
                  </a:lnTo>
                  <a:lnTo>
                    <a:pt x="4530" y="0"/>
                  </a:lnTo>
                  <a:lnTo>
                    <a:pt x="4417" y="393"/>
                  </a:lnTo>
                  <a:lnTo>
                    <a:pt x="4039" y="2032"/>
                  </a:lnTo>
                  <a:lnTo>
                    <a:pt x="3926" y="2195"/>
                  </a:lnTo>
                  <a:lnTo>
                    <a:pt x="3813" y="2294"/>
                  </a:lnTo>
                  <a:lnTo>
                    <a:pt x="3737" y="2425"/>
                  </a:lnTo>
                  <a:lnTo>
                    <a:pt x="3586" y="2458"/>
                  </a:lnTo>
                  <a:lnTo>
                    <a:pt x="3435" y="2425"/>
                  </a:lnTo>
                  <a:lnTo>
                    <a:pt x="3322" y="2359"/>
                  </a:lnTo>
                  <a:lnTo>
                    <a:pt x="3322" y="2163"/>
                  </a:lnTo>
                  <a:lnTo>
                    <a:pt x="3171" y="2064"/>
                  </a:lnTo>
                  <a:lnTo>
                    <a:pt x="2945" y="2032"/>
                  </a:lnTo>
                  <a:lnTo>
                    <a:pt x="2794" y="1966"/>
                  </a:lnTo>
                  <a:lnTo>
                    <a:pt x="2567" y="1966"/>
                  </a:lnTo>
                  <a:lnTo>
                    <a:pt x="2416" y="1999"/>
                  </a:lnTo>
                  <a:lnTo>
                    <a:pt x="2341" y="1999"/>
                  </a:lnTo>
                  <a:lnTo>
                    <a:pt x="2265" y="2130"/>
                  </a:lnTo>
                  <a:lnTo>
                    <a:pt x="2303" y="2261"/>
                  </a:lnTo>
                  <a:lnTo>
                    <a:pt x="2265" y="2392"/>
                  </a:lnTo>
                  <a:lnTo>
                    <a:pt x="2265" y="2523"/>
                  </a:lnTo>
                  <a:lnTo>
                    <a:pt x="2303" y="2589"/>
                  </a:lnTo>
                  <a:lnTo>
                    <a:pt x="2227" y="2818"/>
                  </a:lnTo>
                  <a:lnTo>
                    <a:pt x="2190" y="3015"/>
                  </a:lnTo>
                  <a:lnTo>
                    <a:pt x="2190" y="3178"/>
                  </a:lnTo>
                  <a:lnTo>
                    <a:pt x="2190" y="3310"/>
                  </a:lnTo>
                  <a:lnTo>
                    <a:pt x="2190" y="3473"/>
                  </a:lnTo>
                  <a:lnTo>
                    <a:pt x="2152" y="3604"/>
                  </a:lnTo>
                  <a:lnTo>
                    <a:pt x="2114" y="3736"/>
                  </a:lnTo>
                  <a:lnTo>
                    <a:pt x="2190" y="3867"/>
                  </a:lnTo>
                  <a:lnTo>
                    <a:pt x="2190" y="3998"/>
                  </a:lnTo>
                  <a:lnTo>
                    <a:pt x="2190" y="4194"/>
                  </a:lnTo>
                  <a:lnTo>
                    <a:pt x="2190" y="4325"/>
                  </a:lnTo>
                  <a:lnTo>
                    <a:pt x="2190" y="4456"/>
                  </a:lnTo>
                  <a:lnTo>
                    <a:pt x="2076" y="4588"/>
                  </a:lnTo>
                  <a:lnTo>
                    <a:pt x="1963" y="4620"/>
                  </a:lnTo>
                  <a:lnTo>
                    <a:pt x="1925" y="4850"/>
                  </a:lnTo>
                  <a:lnTo>
                    <a:pt x="1888" y="4981"/>
                  </a:lnTo>
                  <a:lnTo>
                    <a:pt x="1925" y="5210"/>
                  </a:lnTo>
                  <a:lnTo>
                    <a:pt x="2001" y="5276"/>
                  </a:lnTo>
                  <a:lnTo>
                    <a:pt x="2076" y="5308"/>
                  </a:lnTo>
                  <a:lnTo>
                    <a:pt x="2039" y="5374"/>
                  </a:lnTo>
                  <a:lnTo>
                    <a:pt x="1963" y="5439"/>
                  </a:lnTo>
                  <a:lnTo>
                    <a:pt x="2190" y="5734"/>
                  </a:lnTo>
                  <a:lnTo>
                    <a:pt x="2227" y="5997"/>
                  </a:lnTo>
                  <a:lnTo>
                    <a:pt x="2265" y="6062"/>
                  </a:lnTo>
                  <a:lnTo>
                    <a:pt x="2265" y="6390"/>
                  </a:lnTo>
                  <a:lnTo>
                    <a:pt x="2416" y="6521"/>
                  </a:lnTo>
                  <a:lnTo>
                    <a:pt x="2680" y="6816"/>
                  </a:lnTo>
                  <a:lnTo>
                    <a:pt x="2718" y="6914"/>
                  </a:lnTo>
                  <a:lnTo>
                    <a:pt x="2718" y="7012"/>
                  </a:lnTo>
                  <a:lnTo>
                    <a:pt x="2567" y="7045"/>
                  </a:lnTo>
                  <a:lnTo>
                    <a:pt x="2454" y="7143"/>
                  </a:lnTo>
                  <a:lnTo>
                    <a:pt x="2227" y="7209"/>
                  </a:lnTo>
                  <a:lnTo>
                    <a:pt x="1963" y="7274"/>
                  </a:lnTo>
                  <a:lnTo>
                    <a:pt x="1888" y="7373"/>
                  </a:lnTo>
                  <a:lnTo>
                    <a:pt x="1812" y="7471"/>
                  </a:lnTo>
                  <a:lnTo>
                    <a:pt x="1737" y="7504"/>
                  </a:lnTo>
                  <a:lnTo>
                    <a:pt x="1774" y="7569"/>
                  </a:lnTo>
                  <a:lnTo>
                    <a:pt x="1586" y="7602"/>
                  </a:lnTo>
                  <a:lnTo>
                    <a:pt x="1510" y="7700"/>
                  </a:lnTo>
                  <a:lnTo>
                    <a:pt x="1435" y="8094"/>
                  </a:lnTo>
                  <a:lnTo>
                    <a:pt x="1435" y="8225"/>
                  </a:lnTo>
                  <a:lnTo>
                    <a:pt x="1359" y="8290"/>
                  </a:lnTo>
                  <a:lnTo>
                    <a:pt x="1359" y="8487"/>
                  </a:lnTo>
                  <a:lnTo>
                    <a:pt x="1284" y="8585"/>
                  </a:lnTo>
                  <a:lnTo>
                    <a:pt x="1208" y="8684"/>
                  </a:lnTo>
                  <a:lnTo>
                    <a:pt x="1095" y="8684"/>
                  </a:lnTo>
                  <a:lnTo>
                    <a:pt x="1095" y="8782"/>
                  </a:lnTo>
                  <a:lnTo>
                    <a:pt x="1019" y="8815"/>
                  </a:lnTo>
                  <a:lnTo>
                    <a:pt x="982" y="8880"/>
                  </a:lnTo>
                  <a:lnTo>
                    <a:pt x="831" y="8913"/>
                  </a:lnTo>
                  <a:lnTo>
                    <a:pt x="755" y="8978"/>
                  </a:lnTo>
                  <a:lnTo>
                    <a:pt x="717" y="9077"/>
                  </a:lnTo>
                  <a:lnTo>
                    <a:pt x="642" y="9208"/>
                  </a:lnTo>
                  <a:lnTo>
                    <a:pt x="717" y="9339"/>
                  </a:lnTo>
                  <a:lnTo>
                    <a:pt x="642" y="9667"/>
                  </a:lnTo>
                  <a:lnTo>
                    <a:pt x="604" y="9830"/>
                  </a:lnTo>
                  <a:lnTo>
                    <a:pt x="717" y="9896"/>
                  </a:lnTo>
                  <a:lnTo>
                    <a:pt x="982" y="9994"/>
                  </a:lnTo>
                  <a:lnTo>
                    <a:pt x="1095" y="10125"/>
                  </a:lnTo>
                  <a:lnTo>
                    <a:pt x="1095" y="10289"/>
                  </a:lnTo>
                  <a:lnTo>
                    <a:pt x="1057" y="10453"/>
                  </a:lnTo>
                  <a:lnTo>
                    <a:pt x="906" y="10551"/>
                  </a:lnTo>
                  <a:lnTo>
                    <a:pt x="793" y="10715"/>
                  </a:lnTo>
                  <a:lnTo>
                    <a:pt x="680" y="10748"/>
                  </a:lnTo>
                  <a:lnTo>
                    <a:pt x="529" y="10715"/>
                  </a:lnTo>
                  <a:lnTo>
                    <a:pt x="415" y="10682"/>
                  </a:lnTo>
                  <a:lnTo>
                    <a:pt x="340" y="10715"/>
                  </a:lnTo>
                  <a:lnTo>
                    <a:pt x="189" y="10846"/>
                  </a:lnTo>
                  <a:lnTo>
                    <a:pt x="38" y="11076"/>
                  </a:lnTo>
                  <a:lnTo>
                    <a:pt x="0" y="11239"/>
                  </a:lnTo>
                  <a:lnTo>
                    <a:pt x="264" y="11370"/>
                  </a:lnTo>
                  <a:lnTo>
                    <a:pt x="1133" y="11829"/>
                  </a:lnTo>
                  <a:lnTo>
                    <a:pt x="1812" y="12190"/>
                  </a:lnTo>
                  <a:lnTo>
                    <a:pt x="2492" y="12517"/>
                  </a:lnTo>
                  <a:lnTo>
                    <a:pt x="3133" y="12878"/>
                  </a:lnTo>
                  <a:lnTo>
                    <a:pt x="3398" y="13009"/>
                  </a:lnTo>
                  <a:lnTo>
                    <a:pt x="3775" y="13206"/>
                  </a:lnTo>
                  <a:lnTo>
                    <a:pt x="4379" y="13533"/>
                  </a:lnTo>
                  <a:lnTo>
                    <a:pt x="5021" y="13861"/>
                  </a:lnTo>
                  <a:lnTo>
                    <a:pt x="5814" y="14254"/>
                  </a:lnTo>
                  <a:lnTo>
                    <a:pt x="6493" y="14582"/>
                  </a:lnTo>
                  <a:lnTo>
                    <a:pt x="7475" y="15073"/>
                  </a:lnTo>
                  <a:lnTo>
                    <a:pt x="8041" y="1536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18" name="Arkansas"/>
            <p:cNvSpPr>
              <a:spLocks noChangeAspect="1"/>
            </p:cNvSpPr>
            <p:nvPr/>
          </p:nvSpPr>
          <p:spPr bwMode="auto">
            <a:xfrm>
              <a:off x="2882" y="2357"/>
              <a:ext cx="483" cy="434"/>
            </a:xfrm>
            <a:custGeom>
              <a:avLst/>
              <a:gdLst>
                <a:gd name="T0" fmla="*/ 14603 w 16384"/>
                <a:gd name="T1" fmla="*/ 7200 h 16384"/>
                <a:gd name="T2" fmla="*/ 14501 w 16384"/>
                <a:gd name="T3" fmla="*/ 6746 h 16384"/>
                <a:gd name="T4" fmla="*/ 14807 w 16384"/>
                <a:gd name="T5" fmla="*/ 6463 h 16384"/>
                <a:gd name="T6" fmla="*/ 15163 w 16384"/>
                <a:gd name="T7" fmla="*/ 6350 h 16384"/>
                <a:gd name="T8" fmla="*/ 15163 w 16384"/>
                <a:gd name="T9" fmla="*/ 5839 h 16384"/>
                <a:gd name="T10" fmla="*/ 15010 w 16384"/>
                <a:gd name="T11" fmla="*/ 5102 h 16384"/>
                <a:gd name="T12" fmla="*/ 14705 w 16384"/>
                <a:gd name="T13" fmla="*/ 5046 h 16384"/>
                <a:gd name="T14" fmla="*/ 14959 w 16384"/>
                <a:gd name="T15" fmla="*/ 4705 h 16384"/>
                <a:gd name="T16" fmla="*/ 15214 w 16384"/>
                <a:gd name="T17" fmla="*/ 4932 h 16384"/>
                <a:gd name="T18" fmla="*/ 15468 w 16384"/>
                <a:gd name="T19" fmla="*/ 4422 h 16384"/>
                <a:gd name="T20" fmla="*/ 15621 w 16384"/>
                <a:gd name="T21" fmla="*/ 4025 h 16384"/>
                <a:gd name="T22" fmla="*/ 15468 w 16384"/>
                <a:gd name="T23" fmla="*/ 3685 h 16384"/>
                <a:gd name="T24" fmla="*/ 15875 w 16384"/>
                <a:gd name="T25" fmla="*/ 3231 h 16384"/>
                <a:gd name="T26" fmla="*/ 16130 w 16384"/>
                <a:gd name="T27" fmla="*/ 2891 h 16384"/>
                <a:gd name="T28" fmla="*/ 16384 w 16384"/>
                <a:gd name="T29" fmla="*/ 2551 h 16384"/>
                <a:gd name="T30" fmla="*/ 16028 w 16384"/>
                <a:gd name="T31" fmla="*/ 2211 h 16384"/>
                <a:gd name="T32" fmla="*/ 13942 w 16384"/>
                <a:gd name="T33" fmla="*/ 2268 h 16384"/>
                <a:gd name="T34" fmla="*/ 14756 w 16384"/>
                <a:gd name="T35" fmla="*/ 1077 h 16384"/>
                <a:gd name="T36" fmla="*/ 14705 w 16384"/>
                <a:gd name="T37" fmla="*/ 397 h 16384"/>
                <a:gd name="T38" fmla="*/ 12517 w 16384"/>
                <a:gd name="T39" fmla="*/ 113 h 16384"/>
                <a:gd name="T40" fmla="*/ 9617 w 16384"/>
                <a:gd name="T41" fmla="*/ 283 h 16384"/>
                <a:gd name="T42" fmla="*/ 5801 w 16384"/>
                <a:gd name="T43" fmla="*/ 454 h 16384"/>
                <a:gd name="T44" fmla="*/ 3358 w 16384"/>
                <a:gd name="T45" fmla="*/ 510 h 16384"/>
                <a:gd name="T46" fmla="*/ 0 w 16384"/>
                <a:gd name="T47" fmla="*/ 567 h 16384"/>
                <a:gd name="T48" fmla="*/ 611 w 16384"/>
                <a:gd name="T49" fmla="*/ 5386 h 16384"/>
                <a:gd name="T50" fmla="*/ 560 w 16384"/>
                <a:gd name="T51" fmla="*/ 10998 h 16384"/>
                <a:gd name="T52" fmla="*/ 611 w 16384"/>
                <a:gd name="T53" fmla="*/ 13663 h 16384"/>
                <a:gd name="T54" fmla="*/ 916 w 16384"/>
                <a:gd name="T55" fmla="*/ 13946 h 16384"/>
                <a:gd name="T56" fmla="*/ 1374 w 16384"/>
                <a:gd name="T57" fmla="*/ 13833 h 16384"/>
                <a:gd name="T58" fmla="*/ 1628 w 16384"/>
                <a:gd name="T59" fmla="*/ 13719 h 16384"/>
                <a:gd name="T60" fmla="*/ 2035 w 16384"/>
                <a:gd name="T61" fmla="*/ 13890 h 16384"/>
                <a:gd name="T62" fmla="*/ 4020 w 16384"/>
                <a:gd name="T63" fmla="*/ 16327 h 16384"/>
                <a:gd name="T64" fmla="*/ 8904 w 16384"/>
                <a:gd name="T65" fmla="*/ 16214 h 16384"/>
                <a:gd name="T66" fmla="*/ 11906 w 16384"/>
                <a:gd name="T67" fmla="*/ 16101 h 16384"/>
                <a:gd name="T68" fmla="*/ 11906 w 16384"/>
                <a:gd name="T69" fmla="*/ 15534 h 16384"/>
                <a:gd name="T70" fmla="*/ 12212 w 16384"/>
                <a:gd name="T71" fmla="*/ 15137 h 16384"/>
                <a:gd name="T72" fmla="*/ 12212 w 16384"/>
                <a:gd name="T73" fmla="*/ 14797 h 16384"/>
                <a:gd name="T74" fmla="*/ 11906 w 16384"/>
                <a:gd name="T75" fmla="*/ 14683 h 16384"/>
                <a:gd name="T76" fmla="*/ 12212 w 16384"/>
                <a:gd name="T77" fmla="*/ 14173 h 16384"/>
                <a:gd name="T78" fmla="*/ 11906 w 16384"/>
                <a:gd name="T79" fmla="*/ 14343 h 16384"/>
                <a:gd name="T80" fmla="*/ 12008 w 16384"/>
                <a:gd name="T81" fmla="*/ 14003 h 16384"/>
                <a:gd name="T82" fmla="*/ 11754 w 16384"/>
                <a:gd name="T83" fmla="*/ 14060 h 16384"/>
                <a:gd name="T84" fmla="*/ 11703 w 16384"/>
                <a:gd name="T85" fmla="*/ 13719 h 16384"/>
                <a:gd name="T86" fmla="*/ 11856 w 16384"/>
                <a:gd name="T87" fmla="*/ 13323 h 16384"/>
                <a:gd name="T88" fmla="*/ 11703 w 16384"/>
                <a:gd name="T89" fmla="*/ 12812 h 16384"/>
                <a:gd name="T90" fmla="*/ 12161 w 16384"/>
                <a:gd name="T91" fmla="*/ 12926 h 16384"/>
                <a:gd name="T92" fmla="*/ 12161 w 16384"/>
                <a:gd name="T93" fmla="*/ 12416 h 16384"/>
                <a:gd name="T94" fmla="*/ 12161 w 16384"/>
                <a:gd name="T95" fmla="*/ 11735 h 16384"/>
                <a:gd name="T96" fmla="*/ 12313 w 16384"/>
                <a:gd name="T97" fmla="*/ 11622 h 16384"/>
                <a:gd name="T98" fmla="*/ 12568 w 16384"/>
                <a:gd name="T99" fmla="*/ 11225 h 16384"/>
                <a:gd name="T100" fmla="*/ 12568 w 16384"/>
                <a:gd name="T101" fmla="*/ 10771 h 16384"/>
                <a:gd name="T102" fmla="*/ 12670 w 16384"/>
                <a:gd name="T103" fmla="*/ 10601 h 16384"/>
                <a:gd name="T104" fmla="*/ 12822 w 16384"/>
                <a:gd name="T105" fmla="*/ 10431 h 16384"/>
                <a:gd name="T106" fmla="*/ 13178 w 16384"/>
                <a:gd name="T107" fmla="*/ 10091 h 16384"/>
                <a:gd name="T108" fmla="*/ 13331 w 16384"/>
                <a:gd name="T109" fmla="*/ 9751 h 16384"/>
                <a:gd name="T110" fmla="*/ 13636 w 16384"/>
                <a:gd name="T111" fmla="*/ 9127 h 16384"/>
                <a:gd name="T112" fmla="*/ 13636 w 16384"/>
                <a:gd name="T113" fmla="*/ 8674 h 16384"/>
                <a:gd name="T114" fmla="*/ 13942 w 16384"/>
                <a:gd name="T115" fmla="*/ 8447 h 16384"/>
                <a:gd name="T116" fmla="*/ 13738 w 16384"/>
                <a:gd name="T117" fmla="*/ 8107 h 16384"/>
                <a:gd name="T118" fmla="*/ 13993 w 16384"/>
                <a:gd name="T119" fmla="*/ 7994 h 16384"/>
                <a:gd name="T120" fmla="*/ 14094 w 16384"/>
                <a:gd name="T121" fmla="*/ 7597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14094" y="7597"/>
                  </a:moveTo>
                  <a:lnTo>
                    <a:pt x="14349" y="7540"/>
                  </a:lnTo>
                  <a:lnTo>
                    <a:pt x="14450" y="7427"/>
                  </a:lnTo>
                  <a:lnTo>
                    <a:pt x="14552" y="7370"/>
                  </a:lnTo>
                  <a:lnTo>
                    <a:pt x="14603" y="7200"/>
                  </a:lnTo>
                  <a:lnTo>
                    <a:pt x="14654" y="7143"/>
                  </a:lnTo>
                  <a:lnTo>
                    <a:pt x="14654" y="7087"/>
                  </a:lnTo>
                  <a:lnTo>
                    <a:pt x="14603" y="7030"/>
                  </a:lnTo>
                  <a:lnTo>
                    <a:pt x="14501" y="6860"/>
                  </a:lnTo>
                  <a:lnTo>
                    <a:pt x="14501" y="6746"/>
                  </a:lnTo>
                  <a:lnTo>
                    <a:pt x="14552" y="6690"/>
                  </a:lnTo>
                  <a:lnTo>
                    <a:pt x="14603" y="6690"/>
                  </a:lnTo>
                  <a:lnTo>
                    <a:pt x="14705" y="6633"/>
                  </a:lnTo>
                  <a:lnTo>
                    <a:pt x="14756" y="6576"/>
                  </a:lnTo>
                  <a:lnTo>
                    <a:pt x="14807" y="6463"/>
                  </a:lnTo>
                  <a:lnTo>
                    <a:pt x="14858" y="6463"/>
                  </a:lnTo>
                  <a:lnTo>
                    <a:pt x="14908" y="6463"/>
                  </a:lnTo>
                  <a:lnTo>
                    <a:pt x="15010" y="6463"/>
                  </a:lnTo>
                  <a:lnTo>
                    <a:pt x="15061" y="6463"/>
                  </a:lnTo>
                  <a:lnTo>
                    <a:pt x="15163" y="6350"/>
                  </a:lnTo>
                  <a:lnTo>
                    <a:pt x="15214" y="6179"/>
                  </a:lnTo>
                  <a:lnTo>
                    <a:pt x="15163" y="6066"/>
                  </a:lnTo>
                  <a:lnTo>
                    <a:pt x="15163" y="6009"/>
                  </a:lnTo>
                  <a:lnTo>
                    <a:pt x="15214" y="5953"/>
                  </a:lnTo>
                  <a:lnTo>
                    <a:pt x="15163" y="5839"/>
                  </a:lnTo>
                  <a:lnTo>
                    <a:pt x="15112" y="5669"/>
                  </a:lnTo>
                  <a:lnTo>
                    <a:pt x="15061" y="5442"/>
                  </a:lnTo>
                  <a:lnTo>
                    <a:pt x="15061" y="5272"/>
                  </a:lnTo>
                  <a:lnTo>
                    <a:pt x="15061" y="5159"/>
                  </a:lnTo>
                  <a:lnTo>
                    <a:pt x="15010" y="5102"/>
                  </a:lnTo>
                  <a:lnTo>
                    <a:pt x="15010" y="5046"/>
                  </a:lnTo>
                  <a:lnTo>
                    <a:pt x="14858" y="5159"/>
                  </a:lnTo>
                  <a:lnTo>
                    <a:pt x="14807" y="5159"/>
                  </a:lnTo>
                  <a:lnTo>
                    <a:pt x="14756" y="5102"/>
                  </a:lnTo>
                  <a:lnTo>
                    <a:pt x="14705" y="5046"/>
                  </a:lnTo>
                  <a:lnTo>
                    <a:pt x="14756" y="4932"/>
                  </a:lnTo>
                  <a:lnTo>
                    <a:pt x="14807" y="4876"/>
                  </a:lnTo>
                  <a:lnTo>
                    <a:pt x="14858" y="4876"/>
                  </a:lnTo>
                  <a:lnTo>
                    <a:pt x="14908" y="4762"/>
                  </a:lnTo>
                  <a:lnTo>
                    <a:pt x="14959" y="4705"/>
                  </a:lnTo>
                  <a:lnTo>
                    <a:pt x="15010" y="4649"/>
                  </a:lnTo>
                  <a:lnTo>
                    <a:pt x="15061" y="4705"/>
                  </a:lnTo>
                  <a:lnTo>
                    <a:pt x="15061" y="4876"/>
                  </a:lnTo>
                  <a:lnTo>
                    <a:pt x="15112" y="4932"/>
                  </a:lnTo>
                  <a:lnTo>
                    <a:pt x="15214" y="4932"/>
                  </a:lnTo>
                  <a:lnTo>
                    <a:pt x="15265" y="4932"/>
                  </a:lnTo>
                  <a:lnTo>
                    <a:pt x="15315" y="4819"/>
                  </a:lnTo>
                  <a:lnTo>
                    <a:pt x="15366" y="4535"/>
                  </a:lnTo>
                  <a:lnTo>
                    <a:pt x="15366" y="4479"/>
                  </a:lnTo>
                  <a:lnTo>
                    <a:pt x="15468" y="4422"/>
                  </a:lnTo>
                  <a:lnTo>
                    <a:pt x="15570" y="4422"/>
                  </a:lnTo>
                  <a:lnTo>
                    <a:pt x="15621" y="4365"/>
                  </a:lnTo>
                  <a:lnTo>
                    <a:pt x="15621" y="4252"/>
                  </a:lnTo>
                  <a:lnTo>
                    <a:pt x="15621" y="4195"/>
                  </a:lnTo>
                  <a:lnTo>
                    <a:pt x="15621" y="4025"/>
                  </a:lnTo>
                  <a:lnTo>
                    <a:pt x="15723" y="3855"/>
                  </a:lnTo>
                  <a:lnTo>
                    <a:pt x="15723" y="3798"/>
                  </a:lnTo>
                  <a:lnTo>
                    <a:pt x="15672" y="3742"/>
                  </a:lnTo>
                  <a:lnTo>
                    <a:pt x="15570" y="3742"/>
                  </a:lnTo>
                  <a:lnTo>
                    <a:pt x="15468" y="3685"/>
                  </a:lnTo>
                  <a:lnTo>
                    <a:pt x="15468" y="3572"/>
                  </a:lnTo>
                  <a:lnTo>
                    <a:pt x="15468" y="3458"/>
                  </a:lnTo>
                  <a:lnTo>
                    <a:pt x="15570" y="3402"/>
                  </a:lnTo>
                  <a:lnTo>
                    <a:pt x="15824" y="3288"/>
                  </a:lnTo>
                  <a:lnTo>
                    <a:pt x="15875" y="3231"/>
                  </a:lnTo>
                  <a:lnTo>
                    <a:pt x="15926" y="3175"/>
                  </a:lnTo>
                  <a:lnTo>
                    <a:pt x="15977" y="3118"/>
                  </a:lnTo>
                  <a:lnTo>
                    <a:pt x="16079" y="3005"/>
                  </a:lnTo>
                  <a:lnTo>
                    <a:pt x="16130" y="2948"/>
                  </a:lnTo>
                  <a:lnTo>
                    <a:pt x="16130" y="2891"/>
                  </a:lnTo>
                  <a:lnTo>
                    <a:pt x="16079" y="2778"/>
                  </a:lnTo>
                  <a:lnTo>
                    <a:pt x="16079" y="2665"/>
                  </a:lnTo>
                  <a:lnTo>
                    <a:pt x="16180" y="2608"/>
                  </a:lnTo>
                  <a:lnTo>
                    <a:pt x="16333" y="2608"/>
                  </a:lnTo>
                  <a:lnTo>
                    <a:pt x="16384" y="2551"/>
                  </a:lnTo>
                  <a:lnTo>
                    <a:pt x="16333" y="2438"/>
                  </a:lnTo>
                  <a:lnTo>
                    <a:pt x="16231" y="2324"/>
                  </a:lnTo>
                  <a:lnTo>
                    <a:pt x="16130" y="2268"/>
                  </a:lnTo>
                  <a:lnTo>
                    <a:pt x="16130" y="2154"/>
                  </a:lnTo>
                  <a:lnTo>
                    <a:pt x="16028" y="2211"/>
                  </a:lnTo>
                  <a:lnTo>
                    <a:pt x="15875" y="2211"/>
                  </a:lnTo>
                  <a:lnTo>
                    <a:pt x="15315" y="2268"/>
                  </a:lnTo>
                  <a:lnTo>
                    <a:pt x="14196" y="2324"/>
                  </a:lnTo>
                  <a:lnTo>
                    <a:pt x="13942" y="2324"/>
                  </a:lnTo>
                  <a:lnTo>
                    <a:pt x="13942" y="2268"/>
                  </a:lnTo>
                  <a:lnTo>
                    <a:pt x="14298" y="1757"/>
                  </a:lnTo>
                  <a:lnTo>
                    <a:pt x="14552" y="1474"/>
                  </a:lnTo>
                  <a:lnTo>
                    <a:pt x="14552" y="1417"/>
                  </a:lnTo>
                  <a:lnTo>
                    <a:pt x="14705" y="1304"/>
                  </a:lnTo>
                  <a:lnTo>
                    <a:pt x="14756" y="1077"/>
                  </a:lnTo>
                  <a:lnTo>
                    <a:pt x="14858" y="1020"/>
                  </a:lnTo>
                  <a:lnTo>
                    <a:pt x="14908" y="680"/>
                  </a:lnTo>
                  <a:lnTo>
                    <a:pt x="14858" y="510"/>
                  </a:lnTo>
                  <a:lnTo>
                    <a:pt x="14756" y="454"/>
                  </a:lnTo>
                  <a:lnTo>
                    <a:pt x="14705" y="397"/>
                  </a:lnTo>
                  <a:lnTo>
                    <a:pt x="14603" y="170"/>
                  </a:lnTo>
                  <a:lnTo>
                    <a:pt x="14501" y="0"/>
                  </a:lnTo>
                  <a:lnTo>
                    <a:pt x="14349" y="0"/>
                  </a:lnTo>
                  <a:lnTo>
                    <a:pt x="13178" y="57"/>
                  </a:lnTo>
                  <a:lnTo>
                    <a:pt x="12517" y="113"/>
                  </a:lnTo>
                  <a:lnTo>
                    <a:pt x="11347" y="227"/>
                  </a:lnTo>
                  <a:lnTo>
                    <a:pt x="10431" y="283"/>
                  </a:lnTo>
                  <a:lnTo>
                    <a:pt x="10329" y="283"/>
                  </a:lnTo>
                  <a:lnTo>
                    <a:pt x="10278" y="283"/>
                  </a:lnTo>
                  <a:lnTo>
                    <a:pt x="9617" y="283"/>
                  </a:lnTo>
                  <a:lnTo>
                    <a:pt x="8141" y="397"/>
                  </a:lnTo>
                  <a:lnTo>
                    <a:pt x="8039" y="397"/>
                  </a:lnTo>
                  <a:lnTo>
                    <a:pt x="6767" y="454"/>
                  </a:lnTo>
                  <a:lnTo>
                    <a:pt x="6055" y="454"/>
                  </a:lnTo>
                  <a:lnTo>
                    <a:pt x="5801" y="454"/>
                  </a:lnTo>
                  <a:lnTo>
                    <a:pt x="4325" y="510"/>
                  </a:lnTo>
                  <a:lnTo>
                    <a:pt x="4274" y="510"/>
                  </a:lnTo>
                  <a:lnTo>
                    <a:pt x="4223" y="510"/>
                  </a:lnTo>
                  <a:lnTo>
                    <a:pt x="3358" y="567"/>
                  </a:lnTo>
                  <a:lnTo>
                    <a:pt x="3358" y="510"/>
                  </a:lnTo>
                  <a:lnTo>
                    <a:pt x="2442" y="567"/>
                  </a:lnTo>
                  <a:lnTo>
                    <a:pt x="2391" y="567"/>
                  </a:lnTo>
                  <a:lnTo>
                    <a:pt x="1781" y="567"/>
                  </a:lnTo>
                  <a:lnTo>
                    <a:pt x="1730" y="567"/>
                  </a:lnTo>
                  <a:lnTo>
                    <a:pt x="0" y="567"/>
                  </a:lnTo>
                  <a:lnTo>
                    <a:pt x="153" y="2041"/>
                  </a:lnTo>
                  <a:lnTo>
                    <a:pt x="204" y="2381"/>
                  </a:lnTo>
                  <a:lnTo>
                    <a:pt x="458" y="3968"/>
                  </a:lnTo>
                  <a:lnTo>
                    <a:pt x="509" y="4422"/>
                  </a:lnTo>
                  <a:lnTo>
                    <a:pt x="611" y="5386"/>
                  </a:lnTo>
                  <a:lnTo>
                    <a:pt x="661" y="5613"/>
                  </a:lnTo>
                  <a:lnTo>
                    <a:pt x="611" y="7483"/>
                  </a:lnTo>
                  <a:lnTo>
                    <a:pt x="611" y="8560"/>
                  </a:lnTo>
                  <a:lnTo>
                    <a:pt x="560" y="9581"/>
                  </a:lnTo>
                  <a:lnTo>
                    <a:pt x="560" y="10998"/>
                  </a:lnTo>
                  <a:lnTo>
                    <a:pt x="560" y="12132"/>
                  </a:lnTo>
                  <a:lnTo>
                    <a:pt x="560" y="13436"/>
                  </a:lnTo>
                  <a:lnTo>
                    <a:pt x="560" y="13493"/>
                  </a:lnTo>
                  <a:lnTo>
                    <a:pt x="611" y="13549"/>
                  </a:lnTo>
                  <a:lnTo>
                    <a:pt x="611" y="13663"/>
                  </a:lnTo>
                  <a:lnTo>
                    <a:pt x="712" y="13719"/>
                  </a:lnTo>
                  <a:lnTo>
                    <a:pt x="712" y="13776"/>
                  </a:lnTo>
                  <a:lnTo>
                    <a:pt x="814" y="13833"/>
                  </a:lnTo>
                  <a:lnTo>
                    <a:pt x="865" y="13890"/>
                  </a:lnTo>
                  <a:lnTo>
                    <a:pt x="916" y="13946"/>
                  </a:lnTo>
                  <a:lnTo>
                    <a:pt x="1018" y="13890"/>
                  </a:lnTo>
                  <a:lnTo>
                    <a:pt x="1221" y="13946"/>
                  </a:lnTo>
                  <a:lnTo>
                    <a:pt x="1272" y="13890"/>
                  </a:lnTo>
                  <a:lnTo>
                    <a:pt x="1323" y="13833"/>
                  </a:lnTo>
                  <a:lnTo>
                    <a:pt x="1374" y="13833"/>
                  </a:lnTo>
                  <a:lnTo>
                    <a:pt x="1425" y="13890"/>
                  </a:lnTo>
                  <a:lnTo>
                    <a:pt x="1476" y="13776"/>
                  </a:lnTo>
                  <a:lnTo>
                    <a:pt x="1526" y="13776"/>
                  </a:lnTo>
                  <a:lnTo>
                    <a:pt x="1526" y="13719"/>
                  </a:lnTo>
                  <a:lnTo>
                    <a:pt x="1628" y="13719"/>
                  </a:lnTo>
                  <a:lnTo>
                    <a:pt x="1730" y="13833"/>
                  </a:lnTo>
                  <a:lnTo>
                    <a:pt x="1832" y="13833"/>
                  </a:lnTo>
                  <a:lnTo>
                    <a:pt x="1934" y="13776"/>
                  </a:lnTo>
                  <a:lnTo>
                    <a:pt x="1984" y="13833"/>
                  </a:lnTo>
                  <a:lnTo>
                    <a:pt x="2035" y="13890"/>
                  </a:lnTo>
                  <a:lnTo>
                    <a:pt x="2086" y="15137"/>
                  </a:lnTo>
                  <a:lnTo>
                    <a:pt x="2137" y="16327"/>
                  </a:lnTo>
                  <a:lnTo>
                    <a:pt x="2849" y="16384"/>
                  </a:lnTo>
                  <a:lnTo>
                    <a:pt x="3918" y="16384"/>
                  </a:lnTo>
                  <a:lnTo>
                    <a:pt x="4020" y="16327"/>
                  </a:lnTo>
                  <a:lnTo>
                    <a:pt x="4885" y="16327"/>
                  </a:lnTo>
                  <a:lnTo>
                    <a:pt x="5750" y="16327"/>
                  </a:lnTo>
                  <a:lnTo>
                    <a:pt x="6615" y="16271"/>
                  </a:lnTo>
                  <a:lnTo>
                    <a:pt x="8803" y="16271"/>
                  </a:lnTo>
                  <a:lnTo>
                    <a:pt x="8904" y="16214"/>
                  </a:lnTo>
                  <a:lnTo>
                    <a:pt x="10940" y="16157"/>
                  </a:lnTo>
                  <a:lnTo>
                    <a:pt x="11041" y="16157"/>
                  </a:lnTo>
                  <a:lnTo>
                    <a:pt x="11550" y="16157"/>
                  </a:lnTo>
                  <a:lnTo>
                    <a:pt x="11856" y="16157"/>
                  </a:lnTo>
                  <a:lnTo>
                    <a:pt x="11906" y="16101"/>
                  </a:lnTo>
                  <a:lnTo>
                    <a:pt x="12059" y="15930"/>
                  </a:lnTo>
                  <a:lnTo>
                    <a:pt x="12059" y="15817"/>
                  </a:lnTo>
                  <a:lnTo>
                    <a:pt x="12059" y="15760"/>
                  </a:lnTo>
                  <a:lnTo>
                    <a:pt x="11906" y="15590"/>
                  </a:lnTo>
                  <a:lnTo>
                    <a:pt x="11906" y="15534"/>
                  </a:lnTo>
                  <a:lnTo>
                    <a:pt x="11906" y="15477"/>
                  </a:lnTo>
                  <a:lnTo>
                    <a:pt x="12059" y="15420"/>
                  </a:lnTo>
                  <a:lnTo>
                    <a:pt x="12212" y="15364"/>
                  </a:lnTo>
                  <a:lnTo>
                    <a:pt x="12212" y="15250"/>
                  </a:lnTo>
                  <a:lnTo>
                    <a:pt x="12212" y="15137"/>
                  </a:lnTo>
                  <a:lnTo>
                    <a:pt x="12263" y="15023"/>
                  </a:lnTo>
                  <a:lnTo>
                    <a:pt x="12313" y="14910"/>
                  </a:lnTo>
                  <a:lnTo>
                    <a:pt x="12313" y="14853"/>
                  </a:lnTo>
                  <a:lnTo>
                    <a:pt x="12313" y="14797"/>
                  </a:lnTo>
                  <a:lnTo>
                    <a:pt x="12212" y="14797"/>
                  </a:lnTo>
                  <a:lnTo>
                    <a:pt x="12161" y="14853"/>
                  </a:lnTo>
                  <a:lnTo>
                    <a:pt x="12161" y="14967"/>
                  </a:lnTo>
                  <a:lnTo>
                    <a:pt x="12110" y="14967"/>
                  </a:lnTo>
                  <a:lnTo>
                    <a:pt x="12059" y="14967"/>
                  </a:lnTo>
                  <a:lnTo>
                    <a:pt x="11906" y="14683"/>
                  </a:lnTo>
                  <a:lnTo>
                    <a:pt x="11906" y="14570"/>
                  </a:lnTo>
                  <a:lnTo>
                    <a:pt x="11906" y="14513"/>
                  </a:lnTo>
                  <a:lnTo>
                    <a:pt x="12008" y="14400"/>
                  </a:lnTo>
                  <a:lnTo>
                    <a:pt x="12161" y="14286"/>
                  </a:lnTo>
                  <a:lnTo>
                    <a:pt x="12212" y="14173"/>
                  </a:lnTo>
                  <a:lnTo>
                    <a:pt x="12161" y="14116"/>
                  </a:lnTo>
                  <a:lnTo>
                    <a:pt x="12110" y="14116"/>
                  </a:lnTo>
                  <a:lnTo>
                    <a:pt x="12059" y="14116"/>
                  </a:lnTo>
                  <a:lnTo>
                    <a:pt x="11957" y="14286"/>
                  </a:lnTo>
                  <a:lnTo>
                    <a:pt x="11906" y="14343"/>
                  </a:lnTo>
                  <a:lnTo>
                    <a:pt x="11856" y="14343"/>
                  </a:lnTo>
                  <a:lnTo>
                    <a:pt x="11805" y="14286"/>
                  </a:lnTo>
                  <a:lnTo>
                    <a:pt x="11805" y="14173"/>
                  </a:lnTo>
                  <a:lnTo>
                    <a:pt x="11906" y="14060"/>
                  </a:lnTo>
                  <a:lnTo>
                    <a:pt x="12008" y="14003"/>
                  </a:lnTo>
                  <a:lnTo>
                    <a:pt x="11957" y="13890"/>
                  </a:lnTo>
                  <a:lnTo>
                    <a:pt x="11957" y="13833"/>
                  </a:lnTo>
                  <a:lnTo>
                    <a:pt x="11856" y="13890"/>
                  </a:lnTo>
                  <a:lnTo>
                    <a:pt x="11805" y="13946"/>
                  </a:lnTo>
                  <a:lnTo>
                    <a:pt x="11754" y="14060"/>
                  </a:lnTo>
                  <a:lnTo>
                    <a:pt x="11652" y="14060"/>
                  </a:lnTo>
                  <a:lnTo>
                    <a:pt x="11652" y="14003"/>
                  </a:lnTo>
                  <a:lnTo>
                    <a:pt x="11652" y="13890"/>
                  </a:lnTo>
                  <a:lnTo>
                    <a:pt x="11703" y="13776"/>
                  </a:lnTo>
                  <a:lnTo>
                    <a:pt x="11703" y="13719"/>
                  </a:lnTo>
                  <a:lnTo>
                    <a:pt x="11652" y="13663"/>
                  </a:lnTo>
                  <a:lnTo>
                    <a:pt x="11601" y="13549"/>
                  </a:lnTo>
                  <a:lnTo>
                    <a:pt x="11703" y="13436"/>
                  </a:lnTo>
                  <a:lnTo>
                    <a:pt x="11856" y="13379"/>
                  </a:lnTo>
                  <a:lnTo>
                    <a:pt x="11856" y="13323"/>
                  </a:lnTo>
                  <a:lnTo>
                    <a:pt x="11805" y="13209"/>
                  </a:lnTo>
                  <a:lnTo>
                    <a:pt x="11703" y="13096"/>
                  </a:lnTo>
                  <a:lnTo>
                    <a:pt x="11703" y="12982"/>
                  </a:lnTo>
                  <a:lnTo>
                    <a:pt x="11652" y="12869"/>
                  </a:lnTo>
                  <a:lnTo>
                    <a:pt x="11703" y="12812"/>
                  </a:lnTo>
                  <a:lnTo>
                    <a:pt x="11754" y="12812"/>
                  </a:lnTo>
                  <a:lnTo>
                    <a:pt x="11906" y="12982"/>
                  </a:lnTo>
                  <a:lnTo>
                    <a:pt x="12008" y="13039"/>
                  </a:lnTo>
                  <a:lnTo>
                    <a:pt x="12110" y="12982"/>
                  </a:lnTo>
                  <a:lnTo>
                    <a:pt x="12161" y="12926"/>
                  </a:lnTo>
                  <a:lnTo>
                    <a:pt x="12110" y="12812"/>
                  </a:lnTo>
                  <a:lnTo>
                    <a:pt x="11906" y="12756"/>
                  </a:lnTo>
                  <a:lnTo>
                    <a:pt x="11906" y="12642"/>
                  </a:lnTo>
                  <a:lnTo>
                    <a:pt x="12059" y="12529"/>
                  </a:lnTo>
                  <a:lnTo>
                    <a:pt x="12161" y="12416"/>
                  </a:lnTo>
                  <a:lnTo>
                    <a:pt x="12212" y="12302"/>
                  </a:lnTo>
                  <a:lnTo>
                    <a:pt x="12161" y="12075"/>
                  </a:lnTo>
                  <a:lnTo>
                    <a:pt x="12161" y="12019"/>
                  </a:lnTo>
                  <a:lnTo>
                    <a:pt x="12161" y="11905"/>
                  </a:lnTo>
                  <a:lnTo>
                    <a:pt x="12161" y="11735"/>
                  </a:lnTo>
                  <a:lnTo>
                    <a:pt x="12059" y="11622"/>
                  </a:lnTo>
                  <a:lnTo>
                    <a:pt x="12059" y="11508"/>
                  </a:lnTo>
                  <a:lnTo>
                    <a:pt x="12110" y="11508"/>
                  </a:lnTo>
                  <a:lnTo>
                    <a:pt x="12212" y="11508"/>
                  </a:lnTo>
                  <a:lnTo>
                    <a:pt x="12313" y="11622"/>
                  </a:lnTo>
                  <a:lnTo>
                    <a:pt x="12364" y="11622"/>
                  </a:lnTo>
                  <a:lnTo>
                    <a:pt x="12415" y="11565"/>
                  </a:lnTo>
                  <a:lnTo>
                    <a:pt x="12415" y="11452"/>
                  </a:lnTo>
                  <a:lnTo>
                    <a:pt x="12517" y="11338"/>
                  </a:lnTo>
                  <a:lnTo>
                    <a:pt x="12568" y="11225"/>
                  </a:lnTo>
                  <a:lnTo>
                    <a:pt x="12568" y="11055"/>
                  </a:lnTo>
                  <a:lnTo>
                    <a:pt x="12517" y="10998"/>
                  </a:lnTo>
                  <a:lnTo>
                    <a:pt x="12364" y="10828"/>
                  </a:lnTo>
                  <a:lnTo>
                    <a:pt x="12415" y="10771"/>
                  </a:lnTo>
                  <a:lnTo>
                    <a:pt x="12568" y="10771"/>
                  </a:lnTo>
                  <a:lnTo>
                    <a:pt x="12771" y="10828"/>
                  </a:lnTo>
                  <a:lnTo>
                    <a:pt x="12873" y="10828"/>
                  </a:lnTo>
                  <a:lnTo>
                    <a:pt x="12924" y="10715"/>
                  </a:lnTo>
                  <a:lnTo>
                    <a:pt x="12873" y="10658"/>
                  </a:lnTo>
                  <a:lnTo>
                    <a:pt x="12670" y="10601"/>
                  </a:lnTo>
                  <a:lnTo>
                    <a:pt x="12568" y="10545"/>
                  </a:lnTo>
                  <a:lnTo>
                    <a:pt x="12568" y="10488"/>
                  </a:lnTo>
                  <a:lnTo>
                    <a:pt x="12619" y="10431"/>
                  </a:lnTo>
                  <a:lnTo>
                    <a:pt x="12771" y="10431"/>
                  </a:lnTo>
                  <a:lnTo>
                    <a:pt x="12822" y="10431"/>
                  </a:lnTo>
                  <a:lnTo>
                    <a:pt x="12873" y="10318"/>
                  </a:lnTo>
                  <a:lnTo>
                    <a:pt x="12924" y="10205"/>
                  </a:lnTo>
                  <a:lnTo>
                    <a:pt x="13026" y="10148"/>
                  </a:lnTo>
                  <a:lnTo>
                    <a:pt x="13128" y="10148"/>
                  </a:lnTo>
                  <a:lnTo>
                    <a:pt x="13178" y="10091"/>
                  </a:lnTo>
                  <a:lnTo>
                    <a:pt x="13128" y="9978"/>
                  </a:lnTo>
                  <a:lnTo>
                    <a:pt x="13128" y="9864"/>
                  </a:lnTo>
                  <a:lnTo>
                    <a:pt x="13128" y="9751"/>
                  </a:lnTo>
                  <a:lnTo>
                    <a:pt x="13178" y="9751"/>
                  </a:lnTo>
                  <a:lnTo>
                    <a:pt x="13331" y="9751"/>
                  </a:lnTo>
                  <a:lnTo>
                    <a:pt x="13433" y="9751"/>
                  </a:lnTo>
                  <a:lnTo>
                    <a:pt x="13535" y="9638"/>
                  </a:lnTo>
                  <a:lnTo>
                    <a:pt x="13687" y="9581"/>
                  </a:lnTo>
                  <a:lnTo>
                    <a:pt x="13687" y="9468"/>
                  </a:lnTo>
                  <a:lnTo>
                    <a:pt x="13636" y="9127"/>
                  </a:lnTo>
                  <a:lnTo>
                    <a:pt x="13687" y="9071"/>
                  </a:lnTo>
                  <a:lnTo>
                    <a:pt x="13789" y="8957"/>
                  </a:lnTo>
                  <a:lnTo>
                    <a:pt x="13789" y="8901"/>
                  </a:lnTo>
                  <a:lnTo>
                    <a:pt x="13789" y="8787"/>
                  </a:lnTo>
                  <a:lnTo>
                    <a:pt x="13636" y="8674"/>
                  </a:lnTo>
                  <a:lnTo>
                    <a:pt x="13636" y="8560"/>
                  </a:lnTo>
                  <a:lnTo>
                    <a:pt x="13687" y="8390"/>
                  </a:lnTo>
                  <a:lnTo>
                    <a:pt x="13738" y="8334"/>
                  </a:lnTo>
                  <a:lnTo>
                    <a:pt x="13891" y="8447"/>
                  </a:lnTo>
                  <a:lnTo>
                    <a:pt x="13942" y="8447"/>
                  </a:lnTo>
                  <a:lnTo>
                    <a:pt x="13993" y="8447"/>
                  </a:lnTo>
                  <a:lnTo>
                    <a:pt x="13993" y="8390"/>
                  </a:lnTo>
                  <a:lnTo>
                    <a:pt x="13942" y="8277"/>
                  </a:lnTo>
                  <a:lnTo>
                    <a:pt x="13942" y="8220"/>
                  </a:lnTo>
                  <a:lnTo>
                    <a:pt x="13738" y="8107"/>
                  </a:lnTo>
                  <a:lnTo>
                    <a:pt x="13687" y="8107"/>
                  </a:lnTo>
                  <a:lnTo>
                    <a:pt x="13738" y="7994"/>
                  </a:lnTo>
                  <a:lnTo>
                    <a:pt x="13789" y="7994"/>
                  </a:lnTo>
                  <a:lnTo>
                    <a:pt x="13942" y="8050"/>
                  </a:lnTo>
                  <a:lnTo>
                    <a:pt x="13993" y="7994"/>
                  </a:lnTo>
                  <a:lnTo>
                    <a:pt x="14043" y="7937"/>
                  </a:lnTo>
                  <a:lnTo>
                    <a:pt x="14043" y="7824"/>
                  </a:lnTo>
                  <a:lnTo>
                    <a:pt x="14043" y="7767"/>
                  </a:lnTo>
                  <a:lnTo>
                    <a:pt x="14094" y="7653"/>
                  </a:lnTo>
                  <a:lnTo>
                    <a:pt x="14094" y="759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19" name="California"/>
            <p:cNvSpPr>
              <a:spLocks noChangeAspect="1"/>
            </p:cNvSpPr>
            <p:nvPr/>
          </p:nvSpPr>
          <p:spPr bwMode="auto">
            <a:xfrm>
              <a:off x="197" y="1335"/>
              <a:ext cx="766" cy="1304"/>
            </a:xfrm>
            <a:custGeom>
              <a:avLst/>
              <a:gdLst>
                <a:gd name="T0" fmla="*/ 7663 w 16384"/>
                <a:gd name="T1" fmla="*/ 999 h 16384"/>
                <a:gd name="T2" fmla="*/ 1475 w 16384"/>
                <a:gd name="T3" fmla="*/ 132 h 16384"/>
                <a:gd name="T4" fmla="*/ 1539 w 16384"/>
                <a:gd name="T5" fmla="*/ 698 h 16384"/>
                <a:gd name="T6" fmla="*/ 1186 w 16384"/>
                <a:gd name="T7" fmla="*/ 1169 h 16384"/>
                <a:gd name="T8" fmla="*/ 641 w 16384"/>
                <a:gd name="T9" fmla="*/ 1716 h 16384"/>
                <a:gd name="T10" fmla="*/ 64 w 16384"/>
                <a:gd name="T11" fmla="*/ 2470 h 16384"/>
                <a:gd name="T12" fmla="*/ 449 w 16384"/>
                <a:gd name="T13" fmla="*/ 2941 h 16384"/>
                <a:gd name="T14" fmla="*/ 641 w 16384"/>
                <a:gd name="T15" fmla="*/ 3526 h 16384"/>
                <a:gd name="T16" fmla="*/ 321 w 16384"/>
                <a:gd name="T17" fmla="*/ 4450 h 16384"/>
                <a:gd name="T18" fmla="*/ 481 w 16384"/>
                <a:gd name="T19" fmla="*/ 4940 h 16384"/>
                <a:gd name="T20" fmla="*/ 1026 w 16384"/>
                <a:gd name="T21" fmla="*/ 5618 h 16384"/>
                <a:gd name="T22" fmla="*/ 1154 w 16384"/>
                <a:gd name="T23" fmla="*/ 5939 h 16384"/>
                <a:gd name="T24" fmla="*/ 962 w 16384"/>
                <a:gd name="T25" fmla="*/ 6184 h 16384"/>
                <a:gd name="T26" fmla="*/ 1379 w 16384"/>
                <a:gd name="T27" fmla="*/ 6354 h 16384"/>
                <a:gd name="T28" fmla="*/ 1699 w 16384"/>
                <a:gd name="T29" fmla="*/ 6561 h 16384"/>
                <a:gd name="T30" fmla="*/ 1924 w 16384"/>
                <a:gd name="T31" fmla="*/ 6523 h 16384"/>
                <a:gd name="T32" fmla="*/ 1892 w 16384"/>
                <a:gd name="T33" fmla="*/ 6335 h 16384"/>
                <a:gd name="T34" fmla="*/ 2052 w 16384"/>
                <a:gd name="T35" fmla="*/ 6165 h 16384"/>
                <a:gd name="T36" fmla="*/ 2405 w 16384"/>
                <a:gd name="T37" fmla="*/ 6278 h 16384"/>
                <a:gd name="T38" fmla="*/ 2309 w 16384"/>
                <a:gd name="T39" fmla="*/ 6391 h 16384"/>
                <a:gd name="T40" fmla="*/ 2148 w 16384"/>
                <a:gd name="T41" fmla="*/ 6542 h 16384"/>
                <a:gd name="T42" fmla="*/ 2341 w 16384"/>
                <a:gd name="T43" fmla="*/ 6995 h 16384"/>
                <a:gd name="T44" fmla="*/ 2341 w 16384"/>
                <a:gd name="T45" fmla="*/ 7278 h 16384"/>
                <a:gd name="T46" fmla="*/ 1924 w 16384"/>
                <a:gd name="T47" fmla="*/ 6995 h 16384"/>
                <a:gd name="T48" fmla="*/ 1988 w 16384"/>
                <a:gd name="T49" fmla="*/ 6750 h 16384"/>
                <a:gd name="T50" fmla="*/ 1699 w 16384"/>
                <a:gd name="T51" fmla="*/ 6712 h 16384"/>
                <a:gd name="T52" fmla="*/ 1539 w 16384"/>
                <a:gd name="T53" fmla="*/ 7070 h 16384"/>
                <a:gd name="T54" fmla="*/ 1539 w 16384"/>
                <a:gd name="T55" fmla="*/ 7523 h 16384"/>
                <a:gd name="T56" fmla="*/ 1892 w 16384"/>
                <a:gd name="T57" fmla="*/ 7956 h 16384"/>
                <a:gd name="T58" fmla="*/ 2437 w 16384"/>
                <a:gd name="T59" fmla="*/ 8164 h 16384"/>
                <a:gd name="T60" fmla="*/ 2052 w 16384"/>
                <a:gd name="T61" fmla="*/ 8522 h 16384"/>
                <a:gd name="T62" fmla="*/ 1924 w 16384"/>
                <a:gd name="T63" fmla="*/ 8918 h 16384"/>
                <a:gd name="T64" fmla="*/ 2309 w 16384"/>
                <a:gd name="T65" fmla="*/ 9427 h 16384"/>
                <a:gd name="T66" fmla="*/ 2693 w 16384"/>
                <a:gd name="T67" fmla="*/ 9974 h 16384"/>
                <a:gd name="T68" fmla="*/ 3270 w 16384"/>
                <a:gd name="T69" fmla="*/ 10577 h 16384"/>
                <a:gd name="T70" fmla="*/ 3238 w 16384"/>
                <a:gd name="T71" fmla="*/ 10935 h 16384"/>
                <a:gd name="T72" fmla="*/ 3495 w 16384"/>
                <a:gd name="T73" fmla="*/ 11312 h 16384"/>
                <a:gd name="T74" fmla="*/ 3335 w 16384"/>
                <a:gd name="T75" fmla="*/ 11803 h 16384"/>
                <a:gd name="T76" fmla="*/ 4136 w 16384"/>
                <a:gd name="T77" fmla="*/ 12255 h 16384"/>
                <a:gd name="T78" fmla="*/ 5226 w 16384"/>
                <a:gd name="T79" fmla="*/ 12481 h 16384"/>
                <a:gd name="T80" fmla="*/ 5932 w 16384"/>
                <a:gd name="T81" fmla="*/ 13028 h 16384"/>
                <a:gd name="T82" fmla="*/ 6733 w 16384"/>
                <a:gd name="T83" fmla="*/ 13311 h 16384"/>
                <a:gd name="T84" fmla="*/ 7278 w 16384"/>
                <a:gd name="T85" fmla="*/ 13763 h 16384"/>
                <a:gd name="T86" fmla="*/ 7663 w 16384"/>
                <a:gd name="T87" fmla="*/ 13876 h 16384"/>
                <a:gd name="T88" fmla="*/ 8272 w 16384"/>
                <a:gd name="T89" fmla="*/ 14178 h 16384"/>
                <a:gd name="T90" fmla="*/ 8849 w 16384"/>
                <a:gd name="T91" fmla="*/ 14668 h 16384"/>
                <a:gd name="T92" fmla="*/ 9202 w 16384"/>
                <a:gd name="T93" fmla="*/ 15422 h 16384"/>
                <a:gd name="T94" fmla="*/ 9106 w 16384"/>
                <a:gd name="T95" fmla="*/ 15743 h 16384"/>
                <a:gd name="T96" fmla="*/ 9298 w 16384"/>
                <a:gd name="T97" fmla="*/ 15856 h 16384"/>
                <a:gd name="T98" fmla="*/ 14364 w 16384"/>
                <a:gd name="T99" fmla="*/ 16365 h 16384"/>
                <a:gd name="T100" fmla="*/ 14909 w 16384"/>
                <a:gd name="T101" fmla="*/ 15950 h 16384"/>
                <a:gd name="T102" fmla="*/ 14909 w 16384"/>
                <a:gd name="T103" fmla="*/ 15309 h 16384"/>
                <a:gd name="T104" fmla="*/ 15294 w 16384"/>
                <a:gd name="T105" fmla="*/ 14857 h 16384"/>
                <a:gd name="T106" fmla="*/ 16160 w 16384"/>
                <a:gd name="T107" fmla="*/ 14310 h 16384"/>
                <a:gd name="T108" fmla="*/ 15935 w 16384"/>
                <a:gd name="T109" fmla="*/ 13499 h 16384"/>
                <a:gd name="T110" fmla="*/ 13659 w 16384"/>
                <a:gd name="T111" fmla="*/ 11218 h 16384"/>
                <a:gd name="T112" fmla="*/ 7374 w 16384"/>
                <a:gd name="T113" fmla="*/ 5562 h 163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384"/>
                <a:gd name="T172" fmla="*/ 0 h 16384"/>
                <a:gd name="T173" fmla="*/ 16384 w 16384"/>
                <a:gd name="T174" fmla="*/ 16384 h 163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384" h="16384">
                  <a:moveTo>
                    <a:pt x="7374" y="5562"/>
                  </a:moveTo>
                  <a:lnTo>
                    <a:pt x="7406" y="5505"/>
                  </a:lnTo>
                  <a:lnTo>
                    <a:pt x="7439" y="5430"/>
                  </a:lnTo>
                  <a:lnTo>
                    <a:pt x="7535" y="5223"/>
                  </a:lnTo>
                  <a:lnTo>
                    <a:pt x="7631" y="5034"/>
                  </a:lnTo>
                  <a:lnTo>
                    <a:pt x="7791" y="4638"/>
                  </a:lnTo>
                  <a:lnTo>
                    <a:pt x="8753" y="2451"/>
                  </a:lnTo>
                  <a:lnTo>
                    <a:pt x="9266" y="1263"/>
                  </a:lnTo>
                  <a:lnTo>
                    <a:pt x="7663" y="999"/>
                  </a:lnTo>
                  <a:lnTo>
                    <a:pt x="6573" y="848"/>
                  </a:lnTo>
                  <a:lnTo>
                    <a:pt x="5066" y="584"/>
                  </a:lnTo>
                  <a:lnTo>
                    <a:pt x="3335" y="302"/>
                  </a:lnTo>
                  <a:lnTo>
                    <a:pt x="2789" y="207"/>
                  </a:lnTo>
                  <a:lnTo>
                    <a:pt x="2244" y="94"/>
                  </a:lnTo>
                  <a:lnTo>
                    <a:pt x="1603" y="0"/>
                  </a:lnTo>
                  <a:lnTo>
                    <a:pt x="1571" y="38"/>
                  </a:lnTo>
                  <a:lnTo>
                    <a:pt x="1539" y="75"/>
                  </a:lnTo>
                  <a:lnTo>
                    <a:pt x="1475" y="132"/>
                  </a:lnTo>
                  <a:lnTo>
                    <a:pt x="1411" y="207"/>
                  </a:lnTo>
                  <a:lnTo>
                    <a:pt x="1379" y="264"/>
                  </a:lnTo>
                  <a:lnTo>
                    <a:pt x="1443" y="321"/>
                  </a:lnTo>
                  <a:lnTo>
                    <a:pt x="1475" y="358"/>
                  </a:lnTo>
                  <a:lnTo>
                    <a:pt x="1507" y="415"/>
                  </a:lnTo>
                  <a:lnTo>
                    <a:pt x="1507" y="490"/>
                  </a:lnTo>
                  <a:lnTo>
                    <a:pt x="1475" y="566"/>
                  </a:lnTo>
                  <a:lnTo>
                    <a:pt x="1539" y="641"/>
                  </a:lnTo>
                  <a:lnTo>
                    <a:pt x="1539" y="698"/>
                  </a:lnTo>
                  <a:lnTo>
                    <a:pt x="1475" y="698"/>
                  </a:lnTo>
                  <a:lnTo>
                    <a:pt x="1475" y="716"/>
                  </a:lnTo>
                  <a:lnTo>
                    <a:pt x="1475" y="754"/>
                  </a:lnTo>
                  <a:lnTo>
                    <a:pt x="1475" y="830"/>
                  </a:lnTo>
                  <a:lnTo>
                    <a:pt x="1475" y="848"/>
                  </a:lnTo>
                  <a:lnTo>
                    <a:pt x="1411" y="905"/>
                  </a:lnTo>
                  <a:lnTo>
                    <a:pt x="1347" y="980"/>
                  </a:lnTo>
                  <a:lnTo>
                    <a:pt x="1218" y="1075"/>
                  </a:lnTo>
                  <a:lnTo>
                    <a:pt x="1186" y="1169"/>
                  </a:lnTo>
                  <a:lnTo>
                    <a:pt x="1154" y="1207"/>
                  </a:lnTo>
                  <a:lnTo>
                    <a:pt x="1122" y="1169"/>
                  </a:lnTo>
                  <a:lnTo>
                    <a:pt x="1058" y="1188"/>
                  </a:lnTo>
                  <a:lnTo>
                    <a:pt x="1026" y="1226"/>
                  </a:lnTo>
                  <a:lnTo>
                    <a:pt x="1026" y="1320"/>
                  </a:lnTo>
                  <a:lnTo>
                    <a:pt x="1058" y="1414"/>
                  </a:lnTo>
                  <a:lnTo>
                    <a:pt x="962" y="1489"/>
                  </a:lnTo>
                  <a:lnTo>
                    <a:pt x="834" y="1584"/>
                  </a:lnTo>
                  <a:lnTo>
                    <a:pt x="641" y="1716"/>
                  </a:lnTo>
                  <a:lnTo>
                    <a:pt x="449" y="1848"/>
                  </a:lnTo>
                  <a:lnTo>
                    <a:pt x="289" y="1942"/>
                  </a:lnTo>
                  <a:lnTo>
                    <a:pt x="128" y="2074"/>
                  </a:lnTo>
                  <a:lnTo>
                    <a:pt x="64" y="2168"/>
                  </a:lnTo>
                  <a:lnTo>
                    <a:pt x="96" y="2225"/>
                  </a:lnTo>
                  <a:lnTo>
                    <a:pt x="96" y="2300"/>
                  </a:lnTo>
                  <a:lnTo>
                    <a:pt x="32" y="2376"/>
                  </a:lnTo>
                  <a:lnTo>
                    <a:pt x="0" y="2413"/>
                  </a:lnTo>
                  <a:lnTo>
                    <a:pt x="64" y="2470"/>
                  </a:lnTo>
                  <a:lnTo>
                    <a:pt x="160" y="2526"/>
                  </a:lnTo>
                  <a:lnTo>
                    <a:pt x="224" y="2602"/>
                  </a:lnTo>
                  <a:lnTo>
                    <a:pt x="257" y="2658"/>
                  </a:lnTo>
                  <a:lnTo>
                    <a:pt x="321" y="2696"/>
                  </a:lnTo>
                  <a:lnTo>
                    <a:pt x="385" y="2753"/>
                  </a:lnTo>
                  <a:lnTo>
                    <a:pt x="353" y="2790"/>
                  </a:lnTo>
                  <a:lnTo>
                    <a:pt x="385" y="2866"/>
                  </a:lnTo>
                  <a:lnTo>
                    <a:pt x="417" y="2903"/>
                  </a:lnTo>
                  <a:lnTo>
                    <a:pt x="449" y="2941"/>
                  </a:lnTo>
                  <a:lnTo>
                    <a:pt x="481" y="2998"/>
                  </a:lnTo>
                  <a:lnTo>
                    <a:pt x="513" y="3035"/>
                  </a:lnTo>
                  <a:lnTo>
                    <a:pt x="545" y="3111"/>
                  </a:lnTo>
                  <a:lnTo>
                    <a:pt x="545" y="3167"/>
                  </a:lnTo>
                  <a:lnTo>
                    <a:pt x="609" y="3205"/>
                  </a:lnTo>
                  <a:lnTo>
                    <a:pt x="673" y="3299"/>
                  </a:lnTo>
                  <a:lnTo>
                    <a:pt x="609" y="3375"/>
                  </a:lnTo>
                  <a:lnTo>
                    <a:pt x="641" y="3450"/>
                  </a:lnTo>
                  <a:lnTo>
                    <a:pt x="641" y="3526"/>
                  </a:lnTo>
                  <a:lnTo>
                    <a:pt x="609" y="3582"/>
                  </a:lnTo>
                  <a:lnTo>
                    <a:pt x="577" y="3677"/>
                  </a:lnTo>
                  <a:lnTo>
                    <a:pt x="481" y="3752"/>
                  </a:lnTo>
                  <a:lnTo>
                    <a:pt x="385" y="3827"/>
                  </a:lnTo>
                  <a:lnTo>
                    <a:pt x="321" y="3959"/>
                  </a:lnTo>
                  <a:lnTo>
                    <a:pt x="289" y="4072"/>
                  </a:lnTo>
                  <a:lnTo>
                    <a:pt x="321" y="4261"/>
                  </a:lnTo>
                  <a:lnTo>
                    <a:pt x="353" y="4393"/>
                  </a:lnTo>
                  <a:lnTo>
                    <a:pt x="321" y="4450"/>
                  </a:lnTo>
                  <a:lnTo>
                    <a:pt x="224" y="4506"/>
                  </a:lnTo>
                  <a:lnTo>
                    <a:pt x="192" y="4544"/>
                  </a:lnTo>
                  <a:lnTo>
                    <a:pt x="224" y="4600"/>
                  </a:lnTo>
                  <a:lnTo>
                    <a:pt x="289" y="4695"/>
                  </a:lnTo>
                  <a:lnTo>
                    <a:pt x="353" y="4732"/>
                  </a:lnTo>
                  <a:lnTo>
                    <a:pt x="385" y="4789"/>
                  </a:lnTo>
                  <a:lnTo>
                    <a:pt x="417" y="4845"/>
                  </a:lnTo>
                  <a:lnTo>
                    <a:pt x="481" y="4883"/>
                  </a:lnTo>
                  <a:lnTo>
                    <a:pt x="481" y="4940"/>
                  </a:lnTo>
                  <a:lnTo>
                    <a:pt x="513" y="4977"/>
                  </a:lnTo>
                  <a:lnTo>
                    <a:pt x="577" y="5015"/>
                  </a:lnTo>
                  <a:lnTo>
                    <a:pt x="641" y="5109"/>
                  </a:lnTo>
                  <a:lnTo>
                    <a:pt x="673" y="5223"/>
                  </a:lnTo>
                  <a:lnTo>
                    <a:pt x="737" y="5298"/>
                  </a:lnTo>
                  <a:lnTo>
                    <a:pt x="834" y="5354"/>
                  </a:lnTo>
                  <a:lnTo>
                    <a:pt x="962" y="5411"/>
                  </a:lnTo>
                  <a:lnTo>
                    <a:pt x="1026" y="5505"/>
                  </a:lnTo>
                  <a:lnTo>
                    <a:pt x="1026" y="5618"/>
                  </a:lnTo>
                  <a:lnTo>
                    <a:pt x="1026" y="5694"/>
                  </a:lnTo>
                  <a:lnTo>
                    <a:pt x="1090" y="5713"/>
                  </a:lnTo>
                  <a:lnTo>
                    <a:pt x="1154" y="5732"/>
                  </a:lnTo>
                  <a:lnTo>
                    <a:pt x="1186" y="5769"/>
                  </a:lnTo>
                  <a:lnTo>
                    <a:pt x="1218" y="5807"/>
                  </a:lnTo>
                  <a:lnTo>
                    <a:pt x="1250" y="5882"/>
                  </a:lnTo>
                  <a:lnTo>
                    <a:pt x="1250" y="5939"/>
                  </a:lnTo>
                  <a:lnTo>
                    <a:pt x="1186" y="5939"/>
                  </a:lnTo>
                  <a:lnTo>
                    <a:pt x="1154" y="5939"/>
                  </a:lnTo>
                  <a:lnTo>
                    <a:pt x="1122" y="5882"/>
                  </a:lnTo>
                  <a:lnTo>
                    <a:pt x="1090" y="5882"/>
                  </a:lnTo>
                  <a:lnTo>
                    <a:pt x="1122" y="5939"/>
                  </a:lnTo>
                  <a:lnTo>
                    <a:pt x="1090" y="5996"/>
                  </a:lnTo>
                  <a:lnTo>
                    <a:pt x="1026" y="6033"/>
                  </a:lnTo>
                  <a:lnTo>
                    <a:pt x="962" y="6109"/>
                  </a:lnTo>
                  <a:lnTo>
                    <a:pt x="898" y="6165"/>
                  </a:lnTo>
                  <a:lnTo>
                    <a:pt x="930" y="6184"/>
                  </a:lnTo>
                  <a:lnTo>
                    <a:pt x="962" y="6184"/>
                  </a:lnTo>
                  <a:lnTo>
                    <a:pt x="994" y="6184"/>
                  </a:lnTo>
                  <a:lnTo>
                    <a:pt x="1058" y="6128"/>
                  </a:lnTo>
                  <a:lnTo>
                    <a:pt x="1122" y="6109"/>
                  </a:lnTo>
                  <a:lnTo>
                    <a:pt x="1122" y="6146"/>
                  </a:lnTo>
                  <a:lnTo>
                    <a:pt x="1122" y="6184"/>
                  </a:lnTo>
                  <a:lnTo>
                    <a:pt x="1218" y="6203"/>
                  </a:lnTo>
                  <a:lnTo>
                    <a:pt x="1283" y="6259"/>
                  </a:lnTo>
                  <a:lnTo>
                    <a:pt x="1315" y="6316"/>
                  </a:lnTo>
                  <a:lnTo>
                    <a:pt x="1379" y="6354"/>
                  </a:lnTo>
                  <a:lnTo>
                    <a:pt x="1443" y="6391"/>
                  </a:lnTo>
                  <a:lnTo>
                    <a:pt x="1443" y="6410"/>
                  </a:lnTo>
                  <a:lnTo>
                    <a:pt x="1475" y="6410"/>
                  </a:lnTo>
                  <a:lnTo>
                    <a:pt x="1507" y="6410"/>
                  </a:lnTo>
                  <a:lnTo>
                    <a:pt x="1539" y="6429"/>
                  </a:lnTo>
                  <a:lnTo>
                    <a:pt x="1571" y="6486"/>
                  </a:lnTo>
                  <a:lnTo>
                    <a:pt x="1635" y="6505"/>
                  </a:lnTo>
                  <a:lnTo>
                    <a:pt x="1667" y="6542"/>
                  </a:lnTo>
                  <a:lnTo>
                    <a:pt x="1699" y="6561"/>
                  </a:lnTo>
                  <a:lnTo>
                    <a:pt x="1731" y="6580"/>
                  </a:lnTo>
                  <a:lnTo>
                    <a:pt x="1796" y="6599"/>
                  </a:lnTo>
                  <a:lnTo>
                    <a:pt x="1828" y="6580"/>
                  </a:lnTo>
                  <a:lnTo>
                    <a:pt x="1828" y="6542"/>
                  </a:lnTo>
                  <a:lnTo>
                    <a:pt x="1828" y="6505"/>
                  </a:lnTo>
                  <a:lnTo>
                    <a:pt x="1860" y="6523"/>
                  </a:lnTo>
                  <a:lnTo>
                    <a:pt x="1892" y="6561"/>
                  </a:lnTo>
                  <a:lnTo>
                    <a:pt x="1924" y="6561"/>
                  </a:lnTo>
                  <a:lnTo>
                    <a:pt x="1924" y="6523"/>
                  </a:lnTo>
                  <a:lnTo>
                    <a:pt x="1924" y="6505"/>
                  </a:lnTo>
                  <a:lnTo>
                    <a:pt x="1892" y="6467"/>
                  </a:lnTo>
                  <a:lnTo>
                    <a:pt x="1860" y="6448"/>
                  </a:lnTo>
                  <a:lnTo>
                    <a:pt x="1892" y="6410"/>
                  </a:lnTo>
                  <a:lnTo>
                    <a:pt x="1892" y="6391"/>
                  </a:lnTo>
                  <a:lnTo>
                    <a:pt x="1956" y="6391"/>
                  </a:lnTo>
                  <a:lnTo>
                    <a:pt x="1956" y="6373"/>
                  </a:lnTo>
                  <a:lnTo>
                    <a:pt x="1956" y="6354"/>
                  </a:lnTo>
                  <a:lnTo>
                    <a:pt x="1892" y="6335"/>
                  </a:lnTo>
                  <a:lnTo>
                    <a:pt x="1892" y="6316"/>
                  </a:lnTo>
                  <a:lnTo>
                    <a:pt x="1924" y="6278"/>
                  </a:lnTo>
                  <a:lnTo>
                    <a:pt x="1956" y="6241"/>
                  </a:lnTo>
                  <a:lnTo>
                    <a:pt x="1988" y="6184"/>
                  </a:lnTo>
                  <a:lnTo>
                    <a:pt x="1956" y="6184"/>
                  </a:lnTo>
                  <a:lnTo>
                    <a:pt x="1924" y="6146"/>
                  </a:lnTo>
                  <a:lnTo>
                    <a:pt x="1956" y="6146"/>
                  </a:lnTo>
                  <a:lnTo>
                    <a:pt x="1988" y="6146"/>
                  </a:lnTo>
                  <a:lnTo>
                    <a:pt x="2052" y="6165"/>
                  </a:lnTo>
                  <a:lnTo>
                    <a:pt x="2084" y="6165"/>
                  </a:lnTo>
                  <a:lnTo>
                    <a:pt x="2116" y="6146"/>
                  </a:lnTo>
                  <a:lnTo>
                    <a:pt x="2148" y="6128"/>
                  </a:lnTo>
                  <a:lnTo>
                    <a:pt x="2212" y="6146"/>
                  </a:lnTo>
                  <a:lnTo>
                    <a:pt x="2244" y="6165"/>
                  </a:lnTo>
                  <a:lnTo>
                    <a:pt x="2276" y="6203"/>
                  </a:lnTo>
                  <a:lnTo>
                    <a:pt x="2341" y="6203"/>
                  </a:lnTo>
                  <a:lnTo>
                    <a:pt x="2405" y="6222"/>
                  </a:lnTo>
                  <a:lnTo>
                    <a:pt x="2405" y="6278"/>
                  </a:lnTo>
                  <a:lnTo>
                    <a:pt x="2437" y="6297"/>
                  </a:lnTo>
                  <a:lnTo>
                    <a:pt x="2501" y="6335"/>
                  </a:lnTo>
                  <a:lnTo>
                    <a:pt x="2597" y="6373"/>
                  </a:lnTo>
                  <a:lnTo>
                    <a:pt x="2597" y="6410"/>
                  </a:lnTo>
                  <a:lnTo>
                    <a:pt x="2533" y="6391"/>
                  </a:lnTo>
                  <a:lnTo>
                    <a:pt x="2373" y="6354"/>
                  </a:lnTo>
                  <a:lnTo>
                    <a:pt x="2437" y="6354"/>
                  </a:lnTo>
                  <a:lnTo>
                    <a:pt x="2373" y="6354"/>
                  </a:lnTo>
                  <a:lnTo>
                    <a:pt x="2309" y="6391"/>
                  </a:lnTo>
                  <a:lnTo>
                    <a:pt x="2244" y="6391"/>
                  </a:lnTo>
                  <a:lnTo>
                    <a:pt x="2180" y="6373"/>
                  </a:lnTo>
                  <a:lnTo>
                    <a:pt x="2148" y="6391"/>
                  </a:lnTo>
                  <a:lnTo>
                    <a:pt x="2116" y="6410"/>
                  </a:lnTo>
                  <a:lnTo>
                    <a:pt x="2052" y="6429"/>
                  </a:lnTo>
                  <a:lnTo>
                    <a:pt x="2052" y="6448"/>
                  </a:lnTo>
                  <a:lnTo>
                    <a:pt x="2052" y="6486"/>
                  </a:lnTo>
                  <a:lnTo>
                    <a:pt x="2116" y="6505"/>
                  </a:lnTo>
                  <a:lnTo>
                    <a:pt x="2148" y="6542"/>
                  </a:lnTo>
                  <a:lnTo>
                    <a:pt x="2180" y="6580"/>
                  </a:lnTo>
                  <a:lnTo>
                    <a:pt x="2180" y="6618"/>
                  </a:lnTo>
                  <a:lnTo>
                    <a:pt x="2148" y="6637"/>
                  </a:lnTo>
                  <a:lnTo>
                    <a:pt x="2148" y="6674"/>
                  </a:lnTo>
                  <a:lnTo>
                    <a:pt x="2116" y="6712"/>
                  </a:lnTo>
                  <a:lnTo>
                    <a:pt x="2180" y="6787"/>
                  </a:lnTo>
                  <a:lnTo>
                    <a:pt x="2244" y="6844"/>
                  </a:lnTo>
                  <a:lnTo>
                    <a:pt x="2309" y="6901"/>
                  </a:lnTo>
                  <a:lnTo>
                    <a:pt x="2341" y="6995"/>
                  </a:lnTo>
                  <a:lnTo>
                    <a:pt x="2341" y="7089"/>
                  </a:lnTo>
                  <a:lnTo>
                    <a:pt x="2341" y="7164"/>
                  </a:lnTo>
                  <a:lnTo>
                    <a:pt x="2373" y="7183"/>
                  </a:lnTo>
                  <a:lnTo>
                    <a:pt x="2469" y="7240"/>
                  </a:lnTo>
                  <a:lnTo>
                    <a:pt x="2533" y="7278"/>
                  </a:lnTo>
                  <a:lnTo>
                    <a:pt x="2533" y="7296"/>
                  </a:lnTo>
                  <a:lnTo>
                    <a:pt x="2469" y="7315"/>
                  </a:lnTo>
                  <a:lnTo>
                    <a:pt x="2405" y="7296"/>
                  </a:lnTo>
                  <a:lnTo>
                    <a:pt x="2341" y="7278"/>
                  </a:lnTo>
                  <a:lnTo>
                    <a:pt x="2309" y="7240"/>
                  </a:lnTo>
                  <a:lnTo>
                    <a:pt x="2276" y="7221"/>
                  </a:lnTo>
                  <a:lnTo>
                    <a:pt x="2276" y="7202"/>
                  </a:lnTo>
                  <a:lnTo>
                    <a:pt x="2244" y="7164"/>
                  </a:lnTo>
                  <a:lnTo>
                    <a:pt x="2180" y="7146"/>
                  </a:lnTo>
                  <a:lnTo>
                    <a:pt x="2116" y="7108"/>
                  </a:lnTo>
                  <a:lnTo>
                    <a:pt x="2084" y="7070"/>
                  </a:lnTo>
                  <a:lnTo>
                    <a:pt x="2020" y="7032"/>
                  </a:lnTo>
                  <a:lnTo>
                    <a:pt x="1924" y="6995"/>
                  </a:lnTo>
                  <a:lnTo>
                    <a:pt x="1860" y="6957"/>
                  </a:lnTo>
                  <a:lnTo>
                    <a:pt x="1892" y="6938"/>
                  </a:lnTo>
                  <a:lnTo>
                    <a:pt x="1924" y="6901"/>
                  </a:lnTo>
                  <a:lnTo>
                    <a:pt x="1892" y="6863"/>
                  </a:lnTo>
                  <a:lnTo>
                    <a:pt x="1892" y="6825"/>
                  </a:lnTo>
                  <a:lnTo>
                    <a:pt x="1892" y="6806"/>
                  </a:lnTo>
                  <a:lnTo>
                    <a:pt x="1924" y="6806"/>
                  </a:lnTo>
                  <a:lnTo>
                    <a:pt x="1988" y="6787"/>
                  </a:lnTo>
                  <a:lnTo>
                    <a:pt x="1988" y="6750"/>
                  </a:lnTo>
                  <a:lnTo>
                    <a:pt x="1988" y="6712"/>
                  </a:lnTo>
                  <a:lnTo>
                    <a:pt x="1988" y="6693"/>
                  </a:lnTo>
                  <a:lnTo>
                    <a:pt x="1924" y="6674"/>
                  </a:lnTo>
                  <a:lnTo>
                    <a:pt x="1892" y="6674"/>
                  </a:lnTo>
                  <a:lnTo>
                    <a:pt x="1860" y="6655"/>
                  </a:lnTo>
                  <a:lnTo>
                    <a:pt x="1796" y="6655"/>
                  </a:lnTo>
                  <a:lnTo>
                    <a:pt x="1763" y="6655"/>
                  </a:lnTo>
                  <a:lnTo>
                    <a:pt x="1699" y="6674"/>
                  </a:lnTo>
                  <a:lnTo>
                    <a:pt x="1699" y="6712"/>
                  </a:lnTo>
                  <a:lnTo>
                    <a:pt x="1699" y="6769"/>
                  </a:lnTo>
                  <a:lnTo>
                    <a:pt x="1699" y="6806"/>
                  </a:lnTo>
                  <a:lnTo>
                    <a:pt x="1667" y="6844"/>
                  </a:lnTo>
                  <a:lnTo>
                    <a:pt x="1667" y="6882"/>
                  </a:lnTo>
                  <a:lnTo>
                    <a:pt x="1635" y="6901"/>
                  </a:lnTo>
                  <a:lnTo>
                    <a:pt x="1571" y="6919"/>
                  </a:lnTo>
                  <a:lnTo>
                    <a:pt x="1539" y="6976"/>
                  </a:lnTo>
                  <a:lnTo>
                    <a:pt x="1539" y="7014"/>
                  </a:lnTo>
                  <a:lnTo>
                    <a:pt x="1539" y="7070"/>
                  </a:lnTo>
                  <a:lnTo>
                    <a:pt x="1603" y="7089"/>
                  </a:lnTo>
                  <a:lnTo>
                    <a:pt x="1635" y="7127"/>
                  </a:lnTo>
                  <a:lnTo>
                    <a:pt x="1603" y="7183"/>
                  </a:lnTo>
                  <a:lnTo>
                    <a:pt x="1603" y="7221"/>
                  </a:lnTo>
                  <a:lnTo>
                    <a:pt x="1635" y="7259"/>
                  </a:lnTo>
                  <a:lnTo>
                    <a:pt x="1603" y="7334"/>
                  </a:lnTo>
                  <a:lnTo>
                    <a:pt x="1571" y="7391"/>
                  </a:lnTo>
                  <a:lnTo>
                    <a:pt x="1507" y="7466"/>
                  </a:lnTo>
                  <a:lnTo>
                    <a:pt x="1539" y="7523"/>
                  </a:lnTo>
                  <a:lnTo>
                    <a:pt x="1571" y="7598"/>
                  </a:lnTo>
                  <a:lnTo>
                    <a:pt x="1571" y="7636"/>
                  </a:lnTo>
                  <a:lnTo>
                    <a:pt x="1603" y="7674"/>
                  </a:lnTo>
                  <a:lnTo>
                    <a:pt x="1603" y="7711"/>
                  </a:lnTo>
                  <a:lnTo>
                    <a:pt x="1667" y="7730"/>
                  </a:lnTo>
                  <a:lnTo>
                    <a:pt x="1699" y="7768"/>
                  </a:lnTo>
                  <a:lnTo>
                    <a:pt x="1731" y="7824"/>
                  </a:lnTo>
                  <a:lnTo>
                    <a:pt x="1796" y="7900"/>
                  </a:lnTo>
                  <a:lnTo>
                    <a:pt x="1892" y="7956"/>
                  </a:lnTo>
                  <a:lnTo>
                    <a:pt x="2020" y="8013"/>
                  </a:lnTo>
                  <a:lnTo>
                    <a:pt x="2052" y="8013"/>
                  </a:lnTo>
                  <a:lnTo>
                    <a:pt x="2116" y="8013"/>
                  </a:lnTo>
                  <a:lnTo>
                    <a:pt x="2148" y="8032"/>
                  </a:lnTo>
                  <a:lnTo>
                    <a:pt x="2212" y="8051"/>
                  </a:lnTo>
                  <a:lnTo>
                    <a:pt x="2276" y="8032"/>
                  </a:lnTo>
                  <a:lnTo>
                    <a:pt x="2309" y="8051"/>
                  </a:lnTo>
                  <a:lnTo>
                    <a:pt x="2405" y="8088"/>
                  </a:lnTo>
                  <a:lnTo>
                    <a:pt x="2437" y="8164"/>
                  </a:lnTo>
                  <a:lnTo>
                    <a:pt x="2469" y="8220"/>
                  </a:lnTo>
                  <a:lnTo>
                    <a:pt x="2437" y="8258"/>
                  </a:lnTo>
                  <a:lnTo>
                    <a:pt x="2437" y="8277"/>
                  </a:lnTo>
                  <a:lnTo>
                    <a:pt x="2405" y="8371"/>
                  </a:lnTo>
                  <a:lnTo>
                    <a:pt x="2341" y="8465"/>
                  </a:lnTo>
                  <a:lnTo>
                    <a:pt x="2244" y="8541"/>
                  </a:lnTo>
                  <a:lnTo>
                    <a:pt x="2180" y="8560"/>
                  </a:lnTo>
                  <a:lnTo>
                    <a:pt x="2148" y="8560"/>
                  </a:lnTo>
                  <a:lnTo>
                    <a:pt x="2052" y="8522"/>
                  </a:lnTo>
                  <a:lnTo>
                    <a:pt x="1988" y="8560"/>
                  </a:lnTo>
                  <a:lnTo>
                    <a:pt x="1924" y="8597"/>
                  </a:lnTo>
                  <a:lnTo>
                    <a:pt x="1956" y="8616"/>
                  </a:lnTo>
                  <a:lnTo>
                    <a:pt x="1956" y="8673"/>
                  </a:lnTo>
                  <a:lnTo>
                    <a:pt x="1924" y="8673"/>
                  </a:lnTo>
                  <a:lnTo>
                    <a:pt x="1892" y="8692"/>
                  </a:lnTo>
                  <a:lnTo>
                    <a:pt x="1956" y="8748"/>
                  </a:lnTo>
                  <a:lnTo>
                    <a:pt x="1924" y="8786"/>
                  </a:lnTo>
                  <a:lnTo>
                    <a:pt x="1924" y="8918"/>
                  </a:lnTo>
                  <a:lnTo>
                    <a:pt x="1924" y="8956"/>
                  </a:lnTo>
                  <a:lnTo>
                    <a:pt x="1892" y="9012"/>
                  </a:lnTo>
                  <a:lnTo>
                    <a:pt x="1956" y="9069"/>
                  </a:lnTo>
                  <a:lnTo>
                    <a:pt x="2020" y="9144"/>
                  </a:lnTo>
                  <a:lnTo>
                    <a:pt x="2084" y="9182"/>
                  </a:lnTo>
                  <a:lnTo>
                    <a:pt x="2148" y="9201"/>
                  </a:lnTo>
                  <a:lnTo>
                    <a:pt x="2212" y="9257"/>
                  </a:lnTo>
                  <a:lnTo>
                    <a:pt x="2244" y="9314"/>
                  </a:lnTo>
                  <a:lnTo>
                    <a:pt x="2309" y="9427"/>
                  </a:lnTo>
                  <a:lnTo>
                    <a:pt x="2341" y="9521"/>
                  </a:lnTo>
                  <a:lnTo>
                    <a:pt x="2405" y="9559"/>
                  </a:lnTo>
                  <a:lnTo>
                    <a:pt x="2437" y="9634"/>
                  </a:lnTo>
                  <a:lnTo>
                    <a:pt x="2437" y="9729"/>
                  </a:lnTo>
                  <a:lnTo>
                    <a:pt x="2501" y="9785"/>
                  </a:lnTo>
                  <a:lnTo>
                    <a:pt x="2565" y="9842"/>
                  </a:lnTo>
                  <a:lnTo>
                    <a:pt x="2597" y="9898"/>
                  </a:lnTo>
                  <a:lnTo>
                    <a:pt x="2629" y="9955"/>
                  </a:lnTo>
                  <a:lnTo>
                    <a:pt x="2693" y="9974"/>
                  </a:lnTo>
                  <a:lnTo>
                    <a:pt x="2661" y="10030"/>
                  </a:lnTo>
                  <a:lnTo>
                    <a:pt x="2693" y="10106"/>
                  </a:lnTo>
                  <a:lnTo>
                    <a:pt x="2757" y="10143"/>
                  </a:lnTo>
                  <a:lnTo>
                    <a:pt x="2822" y="10219"/>
                  </a:lnTo>
                  <a:lnTo>
                    <a:pt x="2886" y="10256"/>
                  </a:lnTo>
                  <a:lnTo>
                    <a:pt x="2950" y="10351"/>
                  </a:lnTo>
                  <a:lnTo>
                    <a:pt x="3046" y="10483"/>
                  </a:lnTo>
                  <a:lnTo>
                    <a:pt x="3110" y="10539"/>
                  </a:lnTo>
                  <a:lnTo>
                    <a:pt x="3270" y="10577"/>
                  </a:lnTo>
                  <a:lnTo>
                    <a:pt x="3335" y="10596"/>
                  </a:lnTo>
                  <a:lnTo>
                    <a:pt x="3335" y="10615"/>
                  </a:lnTo>
                  <a:lnTo>
                    <a:pt x="3335" y="10690"/>
                  </a:lnTo>
                  <a:lnTo>
                    <a:pt x="3367" y="10784"/>
                  </a:lnTo>
                  <a:lnTo>
                    <a:pt x="3335" y="10803"/>
                  </a:lnTo>
                  <a:lnTo>
                    <a:pt x="3302" y="10766"/>
                  </a:lnTo>
                  <a:lnTo>
                    <a:pt x="3238" y="10803"/>
                  </a:lnTo>
                  <a:lnTo>
                    <a:pt x="3206" y="10841"/>
                  </a:lnTo>
                  <a:lnTo>
                    <a:pt x="3238" y="10935"/>
                  </a:lnTo>
                  <a:lnTo>
                    <a:pt x="3335" y="10992"/>
                  </a:lnTo>
                  <a:lnTo>
                    <a:pt x="3399" y="11048"/>
                  </a:lnTo>
                  <a:lnTo>
                    <a:pt x="3431" y="11048"/>
                  </a:lnTo>
                  <a:lnTo>
                    <a:pt x="3463" y="11048"/>
                  </a:lnTo>
                  <a:lnTo>
                    <a:pt x="3527" y="11048"/>
                  </a:lnTo>
                  <a:lnTo>
                    <a:pt x="3591" y="11086"/>
                  </a:lnTo>
                  <a:lnTo>
                    <a:pt x="3623" y="11161"/>
                  </a:lnTo>
                  <a:lnTo>
                    <a:pt x="3559" y="11256"/>
                  </a:lnTo>
                  <a:lnTo>
                    <a:pt x="3495" y="11312"/>
                  </a:lnTo>
                  <a:lnTo>
                    <a:pt x="3463" y="11388"/>
                  </a:lnTo>
                  <a:lnTo>
                    <a:pt x="3431" y="11425"/>
                  </a:lnTo>
                  <a:lnTo>
                    <a:pt x="3431" y="11463"/>
                  </a:lnTo>
                  <a:lnTo>
                    <a:pt x="3463" y="11482"/>
                  </a:lnTo>
                  <a:lnTo>
                    <a:pt x="3463" y="11539"/>
                  </a:lnTo>
                  <a:lnTo>
                    <a:pt x="3399" y="11595"/>
                  </a:lnTo>
                  <a:lnTo>
                    <a:pt x="3367" y="11652"/>
                  </a:lnTo>
                  <a:lnTo>
                    <a:pt x="3367" y="11727"/>
                  </a:lnTo>
                  <a:lnTo>
                    <a:pt x="3335" y="11803"/>
                  </a:lnTo>
                  <a:lnTo>
                    <a:pt x="3238" y="11878"/>
                  </a:lnTo>
                  <a:lnTo>
                    <a:pt x="3238" y="11953"/>
                  </a:lnTo>
                  <a:lnTo>
                    <a:pt x="3302" y="11991"/>
                  </a:lnTo>
                  <a:lnTo>
                    <a:pt x="3431" y="12029"/>
                  </a:lnTo>
                  <a:lnTo>
                    <a:pt x="3463" y="12104"/>
                  </a:lnTo>
                  <a:lnTo>
                    <a:pt x="3527" y="12161"/>
                  </a:lnTo>
                  <a:lnTo>
                    <a:pt x="3591" y="12198"/>
                  </a:lnTo>
                  <a:lnTo>
                    <a:pt x="3848" y="12217"/>
                  </a:lnTo>
                  <a:lnTo>
                    <a:pt x="4136" y="12255"/>
                  </a:lnTo>
                  <a:lnTo>
                    <a:pt x="4264" y="12293"/>
                  </a:lnTo>
                  <a:lnTo>
                    <a:pt x="4393" y="12312"/>
                  </a:lnTo>
                  <a:lnTo>
                    <a:pt x="4489" y="12330"/>
                  </a:lnTo>
                  <a:lnTo>
                    <a:pt x="4617" y="12387"/>
                  </a:lnTo>
                  <a:lnTo>
                    <a:pt x="4713" y="12425"/>
                  </a:lnTo>
                  <a:lnTo>
                    <a:pt x="4841" y="12444"/>
                  </a:lnTo>
                  <a:lnTo>
                    <a:pt x="4938" y="12462"/>
                  </a:lnTo>
                  <a:lnTo>
                    <a:pt x="5066" y="12481"/>
                  </a:lnTo>
                  <a:lnTo>
                    <a:pt x="5226" y="12481"/>
                  </a:lnTo>
                  <a:lnTo>
                    <a:pt x="5322" y="12500"/>
                  </a:lnTo>
                  <a:lnTo>
                    <a:pt x="5419" y="12538"/>
                  </a:lnTo>
                  <a:lnTo>
                    <a:pt x="5515" y="12576"/>
                  </a:lnTo>
                  <a:lnTo>
                    <a:pt x="5579" y="12651"/>
                  </a:lnTo>
                  <a:lnTo>
                    <a:pt x="5675" y="12726"/>
                  </a:lnTo>
                  <a:lnTo>
                    <a:pt x="5835" y="12802"/>
                  </a:lnTo>
                  <a:lnTo>
                    <a:pt x="5867" y="12839"/>
                  </a:lnTo>
                  <a:lnTo>
                    <a:pt x="5867" y="12915"/>
                  </a:lnTo>
                  <a:lnTo>
                    <a:pt x="5932" y="13028"/>
                  </a:lnTo>
                  <a:lnTo>
                    <a:pt x="6028" y="13103"/>
                  </a:lnTo>
                  <a:lnTo>
                    <a:pt x="6124" y="13122"/>
                  </a:lnTo>
                  <a:lnTo>
                    <a:pt x="6188" y="13122"/>
                  </a:lnTo>
                  <a:lnTo>
                    <a:pt x="6220" y="13179"/>
                  </a:lnTo>
                  <a:lnTo>
                    <a:pt x="6316" y="13198"/>
                  </a:lnTo>
                  <a:lnTo>
                    <a:pt x="6348" y="13235"/>
                  </a:lnTo>
                  <a:lnTo>
                    <a:pt x="6573" y="13292"/>
                  </a:lnTo>
                  <a:lnTo>
                    <a:pt x="6637" y="13330"/>
                  </a:lnTo>
                  <a:lnTo>
                    <a:pt x="6733" y="13311"/>
                  </a:lnTo>
                  <a:lnTo>
                    <a:pt x="6893" y="13330"/>
                  </a:lnTo>
                  <a:lnTo>
                    <a:pt x="7150" y="13386"/>
                  </a:lnTo>
                  <a:lnTo>
                    <a:pt x="7246" y="13424"/>
                  </a:lnTo>
                  <a:lnTo>
                    <a:pt x="7278" y="13443"/>
                  </a:lnTo>
                  <a:lnTo>
                    <a:pt x="7310" y="13499"/>
                  </a:lnTo>
                  <a:lnTo>
                    <a:pt x="7342" y="13612"/>
                  </a:lnTo>
                  <a:lnTo>
                    <a:pt x="7374" y="13707"/>
                  </a:lnTo>
                  <a:lnTo>
                    <a:pt x="7342" y="13744"/>
                  </a:lnTo>
                  <a:lnTo>
                    <a:pt x="7278" y="13763"/>
                  </a:lnTo>
                  <a:lnTo>
                    <a:pt x="7278" y="13801"/>
                  </a:lnTo>
                  <a:lnTo>
                    <a:pt x="7310" y="13839"/>
                  </a:lnTo>
                  <a:lnTo>
                    <a:pt x="7406" y="13858"/>
                  </a:lnTo>
                  <a:lnTo>
                    <a:pt x="7439" y="13895"/>
                  </a:lnTo>
                  <a:lnTo>
                    <a:pt x="7471" y="13914"/>
                  </a:lnTo>
                  <a:lnTo>
                    <a:pt x="7535" y="13914"/>
                  </a:lnTo>
                  <a:lnTo>
                    <a:pt x="7567" y="13895"/>
                  </a:lnTo>
                  <a:lnTo>
                    <a:pt x="7599" y="13858"/>
                  </a:lnTo>
                  <a:lnTo>
                    <a:pt x="7663" y="13876"/>
                  </a:lnTo>
                  <a:lnTo>
                    <a:pt x="7727" y="13858"/>
                  </a:lnTo>
                  <a:lnTo>
                    <a:pt x="7823" y="13876"/>
                  </a:lnTo>
                  <a:lnTo>
                    <a:pt x="7887" y="13914"/>
                  </a:lnTo>
                  <a:lnTo>
                    <a:pt x="7919" y="13933"/>
                  </a:lnTo>
                  <a:lnTo>
                    <a:pt x="7952" y="13952"/>
                  </a:lnTo>
                  <a:lnTo>
                    <a:pt x="8048" y="14008"/>
                  </a:lnTo>
                  <a:lnTo>
                    <a:pt x="8144" y="14122"/>
                  </a:lnTo>
                  <a:lnTo>
                    <a:pt x="8240" y="14178"/>
                  </a:lnTo>
                  <a:lnTo>
                    <a:pt x="8272" y="14178"/>
                  </a:lnTo>
                  <a:lnTo>
                    <a:pt x="8336" y="14216"/>
                  </a:lnTo>
                  <a:lnTo>
                    <a:pt x="8400" y="14272"/>
                  </a:lnTo>
                  <a:lnTo>
                    <a:pt x="8497" y="14348"/>
                  </a:lnTo>
                  <a:lnTo>
                    <a:pt x="8529" y="14404"/>
                  </a:lnTo>
                  <a:lnTo>
                    <a:pt x="8593" y="14461"/>
                  </a:lnTo>
                  <a:lnTo>
                    <a:pt x="8625" y="14499"/>
                  </a:lnTo>
                  <a:lnTo>
                    <a:pt x="8753" y="14555"/>
                  </a:lnTo>
                  <a:lnTo>
                    <a:pt x="8753" y="14612"/>
                  </a:lnTo>
                  <a:lnTo>
                    <a:pt x="8849" y="14668"/>
                  </a:lnTo>
                  <a:lnTo>
                    <a:pt x="8913" y="14725"/>
                  </a:lnTo>
                  <a:lnTo>
                    <a:pt x="8978" y="14781"/>
                  </a:lnTo>
                  <a:lnTo>
                    <a:pt x="9042" y="14857"/>
                  </a:lnTo>
                  <a:lnTo>
                    <a:pt x="9074" y="14951"/>
                  </a:lnTo>
                  <a:lnTo>
                    <a:pt x="9138" y="15045"/>
                  </a:lnTo>
                  <a:lnTo>
                    <a:pt x="9170" y="15121"/>
                  </a:lnTo>
                  <a:lnTo>
                    <a:pt x="9202" y="15234"/>
                  </a:lnTo>
                  <a:lnTo>
                    <a:pt x="9202" y="15309"/>
                  </a:lnTo>
                  <a:lnTo>
                    <a:pt x="9202" y="15422"/>
                  </a:lnTo>
                  <a:lnTo>
                    <a:pt x="9170" y="15479"/>
                  </a:lnTo>
                  <a:lnTo>
                    <a:pt x="9106" y="15498"/>
                  </a:lnTo>
                  <a:lnTo>
                    <a:pt x="9106" y="15536"/>
                  </a:lnTo>
                  <a:lnTo>
                    <a:pt x="9138" y="15573"/>
                  </a:lnTo>
                  <a:lnTo>
                    <a:pt x="9170" y="15611"/>
                  </a:lnTo>
                  <a:lnTo>
                    <a:pt x="9138" y="15630"/>
                  </a:lnTo>
                  <a:lnTo>
                    <a:pt x="9074" y="15668"/>
                  </a:lnTo>
                  <a:lnTo>
                    <a:pt x="9074" y="15724"/>
                  </a:lnTo>
                  <a:lnTo>
                    <a:pt x="9106" y="15743"/>
                  </a:lnTo>
                  <a:lnTo>
                    <a:pt x="9138" y="15743"/>
                  </a:lnTo>
                  <a:lnTo>
                    <a:pt x="9170" y="15705"/>
                  </a:lnTo>
                  <a:lnTo>
                    <a:pt x="9234" y="15705"/>
                  </a:lnTo>
                  <a:lnTo>
                    <a:pt x="9234" y="15724"/>
                  </a:lnTo>
                  <a:lnTo>
                    <a:pt x="9266" y="15762"/>
                  </a:lnTo>
                  <a:lnTo>
                    <a:pt x="9330" y="15800"/>
                  </a:lnTo>
                  <a:lnTo>
                    <a:pt x="9330" y="15837"/>
                  </a:lnTo>
                  <a:lnTo>
                    <a:pt x="9330" y="15875"/>
                  </a:lnTo>
                  <a:lnTo>
                    <a:pt x="9298" y="15856"/>
                  </a:lnTo>
                  <a:lnTo>
                    <a:pt x="9234" y="15781"/>
                  </a:lnTo>
                  <a:lnTo>
                    <a:pt x="9202" y="15781"/>
                  </a:lnTo>
                  <a:lnTo>
                    <a:pt x="9202" y="15818"/>
                  </a:lnTo>
                  <a:lnTo>
                    <a:pt x="9234" y="15856"/>
                  </a:lnTo>
                  <a:lnTo>
                    <a:pt x="9266" y="15894"/>
                  </a:lnTo>
                  <a:lnTo>
                    <a:pt x="9266" y="15913"/>
                  </a:lnTo>
                  <a:lnTo>
                    <a:pt x="9234" y="16007"/>
                  </a:lnTo>
                  <a:lnTo>
                    <a:pt x="11382" y="16158"/>
                  </a:lnTo>
                  <a:lnTo>
                    <a:pt x="14364" y="16365"/>
                  </a:lnTo>
                  <a:lnTo>
                    <a:pt x="14428" y="16346"/>
                  </a:lnTo>
                  <a:lnTo>
                    <a:pt x="14524" y="16365"/>
                  </a:lnTo>
                  <a:lnTo>
                    <a:pt x="14653" y="16384"/>
                  </a:lnTo>
                  <a:lnTo>
                    <a:pt x="14749" y="16365"/>
                  </a:lnTo>
                  <a:lnTo>
                    <a:pt x="14845" y="16271"/>
                  </a:lnTo>
                  <a:lnTo>
                    <a:pt x="14973" y="16214"/>
                  </a:lnTo>
                  <a:lnTo>
                    <a:pt x="15005" y="16120"/>
                  </a:lnTo>
                  <a:lnTo>
                    <a:pt x="15005" y="16026"/>
                  </a:lnTo>
                  <a:lnTo>
                    <a:pt x="14909" y="15950"/>
                  </a:lnTo>
                  <a:lnTo>
                    <a:pt x="14685" y="15894"/>
                  </a:lnTo>
                  <a:lnTo>
                    <a:pt x="14588" y="15856"/>
                  </a:lnTo>
                  <a:lnTo>
                    <a:pt x="14621" y="15762"/>
                  </a:lnTo>
                  <a:lnTo>
                    <a:pt x="14685" y="15573"/>
                  </a:lnTo>
                  <a:lnTo>
                    <a:pt x="14621" y="15498"/>
                  </a:lnTo>
                  <a:lnTo>
                    <a:pt x="14685" y="15422"/>
                  </a:lnTo>
                  <a:lnTo>
                    <a:pt x="14717" y="15366"/>
                  </a:lnTo>
                  <a:lnTo>
                    <a:pt x="14781" y="15328"/>
                  </a:lnTo>
                  <a:lnTo>
                    <a:pt x="14909" y="15309"/>
                  </a:lnTo>
                  <a:lnTo>
                    <a:pt x="14941" y="15272"/>
                  </a:lnTo>
                  <a:lnTo>
                    <a:pt x="15005" y="15253"/>
                  </a:lnTo>
                  <a:lnTo>
                    <a:pt x="15005" y="15196"/>
                  </a:lnTo>
                  <a:lnTo>
                    <a:pt x="15101" y="15196"/>
                  </a:lnTo>
                  <a:lnTo>
                    <a:pt x="15166" y="15140"/>
                  </a:lnTo>
                  <a:lnTo>
                    <a:pt x="15230" y="15083"/>
                  </a:lnTo>
                  <a:lnTo>
                    <a:pt x="15230" y="14970"/>
                  </a:lnTo>
                  <a:lnTo>
                    <a:pt x="15294" y="14932"/>
                  </a:lnTo>
                  <a:lnTo>
                    <a:pt x="15294" y="14857"/>
                  </a:lnTo>
                  <a:lnTo>
                    <a:pt x="15358" y="14631"/>
                  </a:lnTo>
                  <a:lnTo>
                    <a:pt x="15422" y="14574"/>
                  </a:lnTo>
                  <a:lnTo>
                    <a:pt x="15582" y="14555"/>
                  </a:lnTo>
                  <a:lnTo>
                    <a:pt x="15550" y="14517"/>
                  </a:lnTo>
                  <a:lnTo>
                    <a:pt x="15614" y="14499"/>
                  </a:lnTo>
                  <a:lnTo>
                    <a:pt x="15679" y="14442"/>
                  </a:lnTo>
                  <a:lnTo>
                    <a:pt x="15743" y="14385"/>
                  </a:lnTo>
                  <a:lnTo>
                    <a:pt x="15967" y="14348"/>
                  </a:lnTo>
                  <a:lnTo>
                    <a:pt x="16160" y="14310"/>
                  </a:lnTo>
                  <a:lnTo>
                    <a:pt x="16256" y="14254"/>
                  </a:lnTo>
                  <a:lnTo>
                    <a:pt x="16384" y="14235"/>
                  </a:lnTo>
                  <a:lnTo>
                    <a:pt x="16384" y="14178"/>
                  </a:lnTo>
                  <a:lnTo>
                    <a:pt x="16352" y="14122"/>
                  </a:lnTo>
                  <a:lnTo>
                    <a:pt x="16127" y="13952"/>
                  </a:lnTo>
                  <a:lnTo>
                    <a:pt x="15999" y="13876"/>
                  </a:lnTo>
                  <a:lnTo>
                    <a:pt x="15999" y="13688"/>
                  </a:lnTo>
                  <a:lnTo>
                    <a:pt x="15967" y="13650"/>
                  </a:lnTo>
                  <a:lnTo>
                    <a:pt x="15935" y="13499"/>
                  </a:lnTo>
                  <a:lnTo>
                    <a:pt x="15743" y="13330"/>
                  </a:lnTo>
                  <a:lnTo>
                    <a:pt x="15807" y="13292"/>
                  </a:lnTo>
                  <a:lnTo>
                    <a:pt x="15839" y="13254"/>
                  </a:lnTo>
                  <a:lnTo>
                    <a:pt x="15775" y="13235"/>
                  </a:lnTo>
                  <a:lnTo>
                    <a:pt x="15711" y="13198"/>
                  </a:lnTo>
                  <a:lnTo>
                    <a:pt x="15679" y="13066"/>
                  </a:lnTo>
                  <a:lnTo>
                    <a:pt x="15711" y="12990"/>
                  </a:lnTo>
                  <a:lnTo>
                    <a:pt x="14011" y="11520"/>
                  </a:lnTo>
                  <a:lnTo>
                    <a:pt x="13659" y="11218"/>
                  </a:lnTo>
                  <a:lnTo>
                    <a:pt x="11639" y="9427"/>
                  </a:lnTo>
                  <a:lnTo>
                    <a:pt x="10581" y="8522"/>
                  </a:lnTo>
                  <a:lnTo>
                    <a:pt x="9715" y="7768"/>
                  </a:lnTo>
                  <a:lnTo>
                    <a:pt x="8625" y="6806"/>
                  </a:lnTo>
                  <a:lnTo>
                    <a:pt x="8336" y="6561"/>
                  </a:lnTo>
                  <a:lnTo>
                    <a:pt x="7984" y="6241"/>
                  </a:lnTo>
                  <a:lnTo>
                    <a:pt x="7535" y="5845"/>
                  </a:lnTo>
                  <a:lnTo>
                    <a:pt x="7342" y="5694"/>
                  </a:lnTo>
                  <a:lnTo>
                    <a:pt x="7374" y="55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0" name="Colorado"/>
            <p:cNvSpPr>
              <a:spLocks noChangeAspect="1"/>
            </p:cNvSpPr>
            <p:nvPr/>
          </p:nvSpPr>
          <p:spPr bwMode="auto">
            <a:xfrm>
              <a:off x="1506" y="1749"/>
              <a:ext cx="696" cy="545"/>
            </a:xfrm>
            <a:custGeom>
              <a:avLst/>
              <a:gdLst>
                <a:gd name="T0" fmla="*/ 8792 w 16384"/>
                <a:gd name="T1" fmla="*/ 15707 h 16384"/>
                <a:gd name="T2" fmla="*/ 10381 w 16384"/>
                <a:gd name="T3" fmla="*/ 15888 h 16384"/>
                <a:gd name="T4" fmla="*/ 11229 w 16384"/>
                <a:gd name="T5" fmla="*/ 15978 h 16384"/>
                <a:gd name="T6" fmla="*/ 12076 w 16384"/>
                <a:gd name="T7" fmla="*/ 16068 h 16384"/>
                <a:gd name="T8" fmla="*/ 13135 w 16384"/>
                <a:gd name="T9" fmla="*/ 16203 h 16384"/>
                <a:gd name="T10" fmla="*/ 13489 w 16384"/>
                <a:gd name="T11" fmla="*/ 16203 h 16384"/>
                <a:gd name="T12" fmla="*/ 14089 w 16384"/>
                <a:gd name="T13" fmla="*/ 16294 h 16384"/>
                <a:gd name="T14" fmla="*/ 15148 w 16384"/>
                <a:gd name="T15" fmla="*/ 16384 h 16384"/>
                <a:gd name="T16" fmla="*/ 15642 w 16384"/>
                <a:gd name="T17" fmla="*/ 16384 h 16384"/>
                <a:gd name="T18" fmla="*/ 15784 w 16384"/>
                <a:gd name="T19" fmla="*/ 14037 h 16384"/>
                <a:gd name="T20" fmla="*/ 15890 w 16384"/>
                <a:gd name="T21" fmla="*/ 11825 h 16384"/>
                <a:gd name="T22" fmla="*/ 15960 w 16384"/>
                <a:gd name="T23" fmla="*/ 10246 h 16384"/>
                <a:gd name="T24" fmla="*/ 16031 w 16384"/>
                <a:gd name="T25" fmla="*/ 8666 h 16384"/>
                <a:gd name="T26" fmla="*/ 16102 w 16384"/>
                <a:gd name="T27" fmla="*/ 7041 h 16384"/>
                <a:gd name="T28" fmla="*/ 16243 w 16384"/>
                <a:gd name="T29" fmla="*/ 4288 h 16384"/>
                <a:gd name="T30" fmla="*/ 16313 w 16384"/>
                <a:gd name="T31" fmla="*/ 3024 h 16384"/>
                <a:gd name="T32" fmla="*/ 16313 w 16384"/>
                <a:gd name="T33" fmla="*/ 2844 h 16384"/>
                <a:gd name="T34" fmla="*/ 15183 w 16384"/>
                <a:gd name="T35" fmla="*/ 1805 h 16384"/>
                <a:gd name="T36" fmla="*/ 13594 w 16384"/>
                <a:gd name="T37" fmla="*/ 1625 h 16384"/>
                <a:gd name="T38" fmla="*/ 12111 w 16384"/>
                <a:gd name="T39" fmla="*/ 1489 h 16384"/>
                <a:gd name="T40" fmla="*/ 9534 w 16384"/>
                <a:gd name="T41" fmla="*/ 1174 h 16384"/>
                <a:gd name="T42" fmla="*/ 7309 w 16384"/>
                <a:gd name="T43" fmla="*/ 858 h 16384"/>
                <a:gd name="T44" fmla="*/ 5226 w 16384"/>
                <a:gd name="T45" fmla="*/ 542 h 16384"/>
                <a:gd name="T46" fmla="*/ 1554 w 16384"/>
                <a:gd name="T47" fmla="*/ 0 h 16384"/>
                <a:gd name="T48" fmla="*/ 1236 w 16384"/>
                <a:gd name="T49" fmla="*/ 2753 h 16384"/>
                <a:gd name="T50" fmla="*/ 953 w 16384"/>
                <a:gd name="T51" fmla="*/ 5326 h 16384"/>
                <a:gd name="T52" fmla="*/ 565 w 16384"/>
                <a:gd name="T53" fmla="*/ 8892 h 16384"/>
                <a:gd name="T54" fmla="*/ 318 w 16384"/>
                <a:gd name="T55" fmla="*/ 11193 h 16384"/>
                <a:gd name="T56" fmla="*/ 0 w 16384"/>
                <a:gd name="T57" fmla="*/ 14308 h 16384"/>
                <a:gd name="T58" fmla="*/ 777 w 16384"/>
                <a:gd name="T59" fmla="*/ 14488 h 16384"/>
                <a:gd name="T60" fmla="*/ 1448 w 16384"/>
                <a:gd name="T61" fmla="*/ 14579 h 16384"/>
                <a:gd name="T62" fmla="*/ 2507 w 16384"/>
                <a:gd name="T63" fmla="*/ 14759 h 16384"/>
                <a:gd name="T64" fmla="*/ 3531 w 16384"/>
                <a:gd name="T65" fmla="*/ 14940 h 16384"/>
                <a:gd name="T66" fmla="*/ 3919 w 16384"/>
                <a:gd name="T67" fmla="*/ 14985 h 16384"/>
                <a:gd name="T68" fmla="*/ 5438 w 16384"/>
                <a:gd name="T69" fmla="*/ 15256 h 16384"/>
                <a:gd name="T70" fmla="*/ 6780 w 16384"/>
                <a:gd name="T71" fmla="*/ 15436 h 16384"/>
                <a:gd name="T72" fmla="*/ 7698 w 16384"/>
                <a:gd name="T73" fmla="*/ 15572 h 16384"/>
                <a:gd name="T74" fmla="*/ 8510 w 16384"/>
                <a:gd name="T75" fmla="*/ 15662 h 163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6384"/>
                <a:gd name="T115" fmla="*/ 0 h 16384"/>
                <a:gd name="T116" fmla="*/ 16384 w 16384"/>
                <a:gd name="T117" fmla="*/ 16384 h 1638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6384" h="16384">
                  <a:moveTo>
                    <a:pt x="8510" y="15662"/>
                  </a:moveTo>
                  <a:lnTo>
                    <a:pt x="8792" y="15707"/>
                  </a:lnTo>
                  <a:lnTo>
                    <a:pt x="9498" y="15797"/>
                  </a:lnTo>
                  <a:lnTo>
                    <a:pt x="10381" y="15888"/>
                  </a:lnTo>
                  <a:lnTo>
                    <a:pt x="11017" y="15978"/>
                  </a:lnTo>
                  <a:lnTo>
                    <a:pt x="11229" y="15978"/>
                  </a:lnTo>
                  <a:lnTo>
                    <a:pt x="11546" y="16023"/>
                  </a:lnTo>
                  <a:lnTo>
                    <a:pt x="12076" y="16068"/>
                  </a:lnTo>
                  <a:lnTo>
                    <a:pt x="12641" y="16113"/>
                  </a:lnTo>
                  <a:lnTo>
                    <a:pt x="13135" y="16203"/>
                  </a:lnTo>
                  <a:lnTo>
                    <a:pt x="13347" y="16203"/>
                  </a:lnTo>
                  <a:lnTo>
                    <a:pt x="13489" y="16203"/>
                  </a:lnTo>
                  <a:lnTo>
                    <a:pt x="13771" y="16249"/>
                  </a:lnTo>
                  <a:lnTo>
                    <a:pt x="14089" y="16294"/>
                  </a:lnTo>
                  <a:lnTo>
                    <a:pt x="14654" y="16339"/>
                  </a:lnTo>
                  <a:lnTo>
                    <a:pt x="15148" y="16384"/>
                  </a:lnTo>
                  <a:lnTo>
                    <a:pt x="15501" y="16384"/>
                  </a:lnTo>
                  <a:lnTo>
                    <a:pt x="15642" y="16384"/>
                  </a:lnTo>
                  <a:lnTo>
                    <a:pt x="15713" y="14985"/>
                  </a:lnTo>
                  <a:lnTo>
                    <a:pt x="15784" y="14037"/>
                  </a:lnTo>
                  <a:lnTo>
                    <a:pt x="15784" y="13721"/>
                  </a:lnTo>
                  <a:lnTo>
                    <a:pt x="15890" y="11825"/>
                  </a:lnTo>
                  <a:lnTo>
                    <a:pt x="15960" y="10562"/>
                  </a:lnTo>
                  <a:lnTo>
                    <a:pt x="15960" y="10246"/>
                  </a:lnTo>
                  <a:lnTo>
                    <a:pt x="16031" y="8937"/>
                  </a:lnTo>
                  <a:lnTo>
                    <a:pt x="16031" y="8666"/>
                  </a:lnTo>
                  <a:lnTo>
                    <a:pt x="16137" y="7086"/>
                  </a:lnTo>
                  <a:lnTo>
                    <a:pt x="16102" y="7041"/>
                  </a:lnTo>
                  <a:lnTo>
                    <a:pt x="16207" y="5506"/>
                  </a:lnTo>
                  <a:lnTo>
                    <a:pt x="16243" y="4288"/>
                  </a:lnTo>
                  <a:lnTo>
                    <a:pt x="16278" y="3972"/>
                  </a:lnTo>
                  <a:lnTo>
                    <a:pt x="16313" y="3024"/>
                  </a:lnTo>
                  <a:lnTo>
                    <a:pt x="16313" y="2979"/>
                  </a:lnTo>
                  <a:lnTo>
                    <a:pt x="16313" y="2844"/>
                  </a:lnTo>
                  <a:lnTo>
                    <a:pt x="16384" y="1896"/>
                  </a:lnTo>
                  <a:lnTo>
                    <a:pt x="15183" y="1805"/>
                  </a:lnTo>
                  <a:lnTo>
                    <a:pt x="15113" y="1805"/>
                  </a:lnTo>
                  <a:lnTo>
                    <a:pt x="13594" y="1625"/>
                  </a:lnTo>
                  <a:lnTo>
                    <a:pt x="13171" y="1580"/>
                  </a:lnTo>
                  <a:lnTo>
                    <a:pt x="12111" y="1489"/>
                  </a:lnTo>
                  <a:lnTo>
                    <a:pt x="10240" y="1264"/>
                  </a:lnTo>
                  <a:lnTo>
                    <a:pt x="9534" y="1174"/>
                  </a:lnTo>
                  <a:lnTo>
                    <a:pt x="7592" y="903"/>
                  </a:lnTo>
                  <a:lnTo>
                    <a:pt x="7309" y="858"/>
                  </a:lnTo>
                  <a:lnTo>
                    <a:pt x="6179" y="677"/>
                  </a:lnTo>
                  <a:lnTo>
                    <a:pt x="5226" y="542"/>
                  </a:lnTo>
                  <a:lnTo>
                    <a:pt x="3955" y="316"/>
                  </a:lnTo>
                  <a:lnTo>
                    <a:pt x="1554" y="0"/>
                  </a:lnTo>
                  <a:lnTo>
                    <a:pt x="1412" y="1174"/>
                  </a:lnTo>
                  <a:lnTo>
                    <a:pt x="1236" y="2753"/>
                  </a:lnTo>
                  <a:lnTo>
                    <a:pt x="1024" y="4784"/>
                  </a:lnTo>
                  <a:lnTo>
                    <a:pt x="953" y="5326"/>
                  </a:lnTo>
                  <a:lnTo>
                    <a:pt x="883" y="5822"/>
                  </a:lnTo>
                  <a:lnTo>
                    <a:pt x="565" y="8892"/>
                  </a:lnTo>
                  <a:lnTo>
                    <a:pt x="424" y="10201"/>
                  </a:lnTo>
                  <a:lnTo>
                    <a:pt x="318" y="11193"/>
                  </a:lnTo>
                  <a:lnTo>
                    <a:pt x="247" y="12051"/>
                  </a:lnTo>
                  <a:lnTo>
                    <a:pt x="0" y="14308"/>
                  </a:lnTo>
                  <a:lnTo>
                    <a:pt x="282" y="14398"/>
                  </a:lnTo>
                  <a:lnTo>
                    <a:pt x="777" y="14488"/>
                  </a:lnTo>
                  <a:lnTo>
                    <a:pt x="1236" y="14533"/>
                  </a:lnTo>
                  <a:lnTo>
                    <a:pt x="1448" y="14579"/>
                  </a:lnTo>
                  <a:lnTo>
                    <a:pt x="1730" y="14624"/>
                  </a:lnTo>
                  <a:lnTo>
                    <a:pt x="2507" y="14759"/>
                  </a:lnTo>
                  <a:lnTo>
                    <a:pt x="3319" y="14895"/>
                  </a:lnTo>
                  <a:lnTo>
                    <a:pt x="3531" y="14940"/>
                  </a:lnTo>
                  <a:lnTo>
                    <a:pt x="3566" y="14940"/>
                  </a:lnTo>
                  <a:lnTo>
                    <a:pt x="3919" y="14985"/>
                  </a:lnTo>
                  <a:lnTo>
                    <a:pt x="4767" y="15120"/>
                  </a:lnTo>
                  <a:lnTo>
                    <a:pt x="5438" y="15256"/>
                  </a:lnTo>
                  <a:lnTo>
                    <a:pt x="5720" y="15301"/>
                  </a:lnTo>
                  <a:lnTo>
                    <a:pt x="6780" y="15436"/>
                  </a:lnTo>
                  <a:lnTo>
                    <a:pt x="7415" y="15526"/>
                  </a:lnTo>
                  <a:lnTo>
                    <a:pt x="7698" y="15572"/>
                  </a:lnTo>
                  <a:lnTo>
                    <a:pt x="8157" y="15662"/>
                  </a:lnTo>
                  <a:lnTo>
                    <a:pt x="8510" y="156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1" name="Connecticut"/>
            <p:cNvSpPr>
              <a:spLocks noChangeAspect="1"/>
            </p:cNvSpPr>
            <p:nvPr/>
          </p:nvSpPr>
          <p:spPr bwMode="auto">
            <a:xfrm>
              <a:off x="4741" y="1439"/>
              <a:ext cx="165" cy="159"/>
            </a:xfrm>
            <a:custGeom>
              <a:avLst/>
              <a:gdLst>
                <a:gd name="T0" fmla="*/ 12362 w 16384"/>
                <a:gd name="T1" fmla="*/ 10201 h 16384"/>
                <a:gd name="T2" fmla="*/ 12660 w 16384"/>
                <a:gd name="T3" fmla="*/ 10047 h 16384"/>
                <a:gd name="T4" fmla="*/ 13256 w 16384"/>
                <a:gd name="T5" fmla="*/ 9738 h 16384"/>
                <a:gd name="T6" fmla="*/ 13554 w 16384"/>
                <a:gd name="T7" fmla="*/ 9429 h 16384"/>
                <a:gd name="T8" fmla="*/ 14001 w 16384"/>
                <a:gd name="T9" fmla="*/ 9429 h 16384"/>
                <a:gd name="T10" fmla="*/ 14299 w 16384"/>
                <a:gd name="T11" fmla="*/ 9119 h 16384"/>
                <a:gd name="T12" fmla="*/ 15043 w 16384"/>
                <a:gd name="T13" fmla="*/ 9119 h 16384"/>
                <a:gd name="T14" fmla="*/ 16235 w 16384"/>
                <a:gd name="T15" fmla="*/ 8347 h 16384"/>
                <a:gd name="T16" fmla="*/ 16086 w 16384"/>
                <a:gd name="T17" fmla="*/ 7574 h 16384"/>
                <a:gd name="T18" fmla="*/ 16384 w 16384"/>
                <a:gd name="T19" fmla="*/ 7265 h 16384"/>
                <a:gd name="T20" fmla="*/ 16384 w 16384"/>
                <a:gd name="T21" fmla="*/ 6801 h 16384"/>
                <a:gd name="T22" fmla="*/ 15937 w 16384"/>
                <a:gd name="T23" fmla="*/ 4637 h 16384"/>
                <a:gd name="T24" fmla="*/ 14746 w 16384"/>
                <a:gd name="T25" fmla="*/ 309 h 16384"/>
                <a:gd name="T26" fmla="*/ 12065 w 16384"/>
                <a:gd name="T27" fmla="*/ 618 h 16384"/>
                <a:gd name="T28" fmla="*/ 8490 w 16384"/>
                <a:gd name="T29" fmla="*/ 1546 h 16384"/>
                <a:gd name="T30" fmla="*/ 6405 w 16384"/>
                <a:gd name="T31" fmla="*/ 2009 h 16384"/>
                <a:gd name="T32" fmla="*/ 5958 w 16384"/>
                <a:gd name="T33" fmla="*/ 2628 h 16384"/>
                <a:gd name="T34" fmla="*/ 4170 w 16384"/>
                <a:gd name="T35" fmla="*/ 2628 h 16384"/>
                <a:gd name="T36" fmla="*/ 0 w 16384"/>
                <a:gd name="T37" fmla="*/ 3555 h 16384"/>
                <a:gd name="T38" fmla="*/ 1043 w 16384"/>
                <a:gd name="T39" fmla="*/ 9892 h 16384"/>
                <a:gd name="T40" fmla="*/ 1489 w 16384"/>
                <a:gd name="T41" fmla="*/ 12674 h 16384"/>
                <a:gd name="T42" fmla="*/ 1936 w 16384"/>
                <a:gd name="T43" fmla="*/ 13911 h 16384"/>
                <a:gd name="T44" fmla="*/ 1341 w 16384"/>
                <a:gd name="T45" fmla="*/ 16384 h 16384"/>
                <a:gd name="T46" fmla="*/ 2234 w 16384"/>
                <a:gd name="T47" fmla="*/ 16075 h 16384"/>
                <a:gd name="T48" fmla="*/ 2681 w 16384"/>
                <a:gd name="T49" fmla="*/ 15611 h 16384"/>
                <a:gd name="T50" fmla="*/ 3128 w 16384"/>
                <a:gd name="T51" fmla="*/ 15302 h 16384"/>
                <a:gd name="T52" fmla="*/ 3277 w 16384"/>
                <a:gd name="T53" fmla="*/ 14529 h 16384"/>
                <a:gd name="T54" fmla="*/ 3724 w 16384"/>
                <a:gd name="T55" fmla="*/ 14529 h 16384"/>
                <a:gd name="T56" fmla="*/ 4617 w 16384"/>
                <a:gd name="T57" fmla="*/ 14220 h 16384"/>
                <a:gd name="T58" fmla="*/ 4915 w 16384"/>
                <a:gd name="T59" fmla="*/ 13602 h 16384"/>
                <a:gd name="T60" fmla="*/ 5511 w 16384"/>
                <a:gd name="T61" fmla="*/ 13602 h 16384"/>
                <a:gd name="T62" fmla="*/ 5809 w 16384"/>
                <a:gd name="T63" fmla="*/ 13447 h 16384"/>
                <a:gd name="T64" fmla="*/ 5809 w 16384"/>
                <a:gd name="T65" fmla="*/ 13138 h 16384"/>
                <a:gd name="T66" fmla="*/ 6405 w 16384"/>
                <a:gd name="T67" fmla="*/ 12674 h 16384"/>
                <a:gd name="T68" fmla="*/ 6703 w 16384"/>
                <a:gd name="T69" fmla="*/ 11902 h 16384"/>
                <a:gd name="T70" fmla="*/ 7149 w 16384"/>
                <a:gd name="T71" fmla="*/ 11283 h 16384"/>
                <a:gd name="T72" fmla="*/ 7596 w 16384"/>
                <a:gd name="T73" fmla="*/ 11747 h 16384"/>
                <a:gd name="T74" fmla="*/ 8341 w 16384"/>
                <a:gd name="T75" fmla="*/ 11438 h 16384"/>
                <a:gd name="T76" fmla="*/ 9086 w 16384"/>
                <a:gd name="T77" fmla="*/ 11283 h 16384"/>
                <a:gd name="T78" fmla="*/ 9533 w 16384"/>
                <a:gd name="T79" fmla="*/ 10974 h 16384"/>
                <a:gd name="T80" fmla="*/ 10128 w 16384"/>
                <a:gd name="T81" fmla="*/ 10974 h 16384"/>
                <a:gd name="T82" fmla="*/ 11022 w 16384"/>
                <a:gd name="T83" fmla="*/ 10665 h 16384"/>
                <a:gd name="T84" fmla="*/ 11618 w 16384"/>
                <a:gd name="T85" fmla="*/ 10510 h 16384"/>
                <a:gd name="T86" fmla="*/ 11767 w 16384"/>
                <a:gd name="T87" fmla="*/ 10356 h 16384"/>
                <a:gd name="T88" fmla="*/ 11767 w 16384"/>
                <a:gd name="T89" fmla="*/ 9892 h 163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6384"/>
                <a:gd name="T136" fmla="*/ 0 h 16384"/>
                <a:gd name="T137" fmla="*/ 16384 w 16384"/>
                <a:gd name="T138" fmla="*/ 16384 h 1638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6384" h="16384">
                  <a:moveTo>
                    <a:pt x="11767" y="9738"/>
                  </a:moveTo>
                  <a:lnTo>
                    <a:pt x="12362" y="10201"/>
                  </a:lnTo>
                  <a:lnTo>
                    <a:pt x="12511" y="10201"/>
                  </a:lnTo>
                  <a:lnTo>
                    <a:pt x="12660" y="10047"/>
                  </a:lnTo>
                  <a:lnTo>
                    <a:pt x="12958" y="9738"/>
                  </a:lnTo>
                  <a:lnTo>
                    <a:pt x="13256" y="9738"/>
                  </a:lnTo>
                  <a:lnTo>
                    <a:pt x="13256" y="9429"/>
                  </a:lnTo>
                  <a:lnTo>
                    <a:pt x="13554" y="9429"/>
                  </a:lnTo>
                  <a:lnTo>
                    <a:pt x="13852" y="9583"/>
                  </a:lnTo>
                  <a:lnTo>
                    <a:pt x="14001" y="9429"/>
                  </a:lnTo>
                  <a:lnTo>
                    <a:pt x="14001" y="9274"/>
                  </a:lnTo>
                  <a:lnTo>
                    <a:pt x="14299" y="9119"/>
                  </a:lnTo>
                  <a:lnTo>
                    <a:pt x="14597" y="9274"/>
                  </a:lnTo>
                  <a:lnTo>
                    <a:pt x="15043" y="9119"/>
                  </a:lnTo>
                  <a:lnTo>
                    <a:pt x="15043" y="8810"/>
                  </a:lnTo>
                  <a:lnTo>
                    <a:pt x="16235" y="8347"/>
                  </a:lnTo>
                  <a:lnTo>
                    <a:pt x="16086" y="7728"/>
                  </a:lnTo>
                  <a:lnTo>
                    <a:pt x="16086" y="7574"/>
                  </a:lnTo>
                  <a:lnTo>
                    <a:pt x="16086" y="7419"/>
                  </a:lnTo>
                  <a:lnTo>
                    <a:pt x="16384" y="7265"/>
                  </a:lnTo>
                  <a:lnTo>
                    <a:pt x="16384" y="7110"/>
                  </a:lnTo>
                  <a:lnTo>
                    <a:pt x="16384" y="6801"/>
                  </a:lnTo>
                  <a:lnTo>
                    <a:pt x="15937" y="5101"/>
                  </a:lnTo>
                  <a:lnTo>
                    <a:pt x="15937" y="4637"/>
                  </a:lnTo>
                  <a:lnTo>
                    <a:pt x="15639" y="3555"/>
                  </a:lnTo>
                  <a:lnTo>
                    <a:pt x="14746" y="309"/>
                  </a:lnTo>
                  <a:lnTo>
                    <a:pt x="14597" y="0"/>
                  </a:lnTo>
                  <a:lnTo>
                    <a:pt x="12065" y="618"/>
                  </a:lnTo>
                  <a:lnTo>
                    <a:pt x="11767" y="773"/>
                  </a:lnTo>
                  <a:lnTo>
                    <a:pt x="8490" y="1546"/>
                  </a:lnTo>
                  <a:lnTo>
                    <a:pt x="8192" y="1700"/>
                  </a:lnTo>
                  <a:lnTo>
                    <a:pt x="6405" y="2009"/>
                  </a:lnTo>
                  <a:lnTo>
                    <a:pt x="6405" y="2473"/>
                  </a:lnTo>
                  <a:lnTo>
                    <a:pt x="5958" y="2628"/>
                  </a:lnTo>
                  <a:lnTo>
                    <a:pt x="5809" y="2164"/>
                  </a:lnTo>
                  <a:lnTo>
                    <a:pt x="4170" y="2628"/>
                  </a:lnTo>
                  <a:lnTo>
                    <a:pt x="3873" y="2628"/>
                  </a:lnTo>
                  <a:lnTo>
                    <a:pt x="0" y="3555"/>
                  </a:lnTo>
                  <a:lnTo>
                    <a:pt x="745" y="8037"/>
                  </a:lnTo>
                  <a:lnTo>
                    <a:pt x="1043" y="9892"/>
                  </a:lnTo>
                  <a:lnTo>
                    <a:pt x="1341" y="11902"/>
                  </a:lnTo>
                  <a:lnTo>
                    <a:pt x="1489" y="12674"/>
                  </a:lnTo>
                  <a:lnTo>
                    <a:pt x="2234" y="13447"/>
                  </a:lnTo>
                  <a:lnTo>
                    <a:pt x="1936" y="13911"/>
                  </a:lnTo>
                  <a:lnTo>
                    <a:pt x="596" y="15302"/>
                  </a:lnTo>
                  <a:lnTo>
                    <a:pt x="1341" y="16384"/>
                  </a:lnTo>
                  <a:lnTo>
                    <a:pt x="1638" y="16229"/>
                  </a:lnTo>
                  <a:lnTo>
                    <a:pt x="2234" y="16075"/>
                  </a:lnTo>
                  <a:lnTo>
                    <a:pt x="2532" y="15920"/>
                  </a:lnTo>
                  <a:lnTo>
                    <a:pt x="2681" y="15611"/>
                  </a:lnTo>
                  <a:lnTo>
                    <a:pt x="2830" y="15611"/>
                  </a:lnTo>
                  <a:lnTo>
                    <a:pt x="3128" y="15302"/>
                  </a:lnTo>
                  <a:lnTo>
                    <a:pt x="3277" y="14838"/>
                  </a:lnTo>
                  <a:lnTo>
                    <a:pt x="3277" y="14529"/>
                  </a:lnTo>
                  <a:lnTo>
                    <a:pt x="3426" y="14529"/>
                  </a:lnTo>
                  <a:lnTo>
                    <a:pt x="3724" y="14529"/>
                  </a:lnTo>
                  <a:lnTo>
                    <a:pt x="4319" y="14375"/>
                  </a:lnTo>
                  <a:lnTo>
                    <a:pt x="4617" y="14220"/>
                  </a:lnTo>
                  <a:lnTo>
                    <a:pt x="4766" y="13911"/>
                  </a:lnTo>
                  <a:lnTo>
                    <a:pt x="4915" y="13602"/>
                  </a:lnTo>
                  <a:lnTo>
                    <a:pt x="5213" y="13602"/>
                  </a:lnTo>
                  <a:lnTo>
                    <a:pt x="5511" y="13602"/>
                  </a:lnTo>
                  <a:lnTo>
                    <a:pt x="5660" y="13602"/>
                  </a:lnTo>
                  <a:lnTo>
                    <a:pt x="5809" y="13447"/>
                  </a:lnTo>
                  <a:lnTo>
                    <a:pt x="5809" y="13293"/>
                  </a:lnTo>
                  <a:lnTo>
                    <a:pt x="5809" y="13138"/>
                  </a:lnTo>
                  <a:lnTo>
                    <a:pt x="6107" y="12829"/>
                  </a:lnTo>
                  <a:lnTo>
                    <a:pt x="6405" y="12674"/>
                  </a:lnTo>
                  <a:lnTo>
                    <a:pt x="6703" y="12365"/>
                  </a:lnTo>
                  <a:lnTo>
                    <a:pt x="6703" y="11902"/>
                  </a:lnTo>
                  <a:lnTo>
                    <a:pt x="6851" y="11438"/>
                  </a:lnTo>
                  <a:lnTo>
                    <a:pt x="7149" y="11283"/>
                  </a:lnTo>
                  <a:lnTo>
                    <a:pt x="7447" y="11902"/>
                  </a:lnTo>
                  <a:lnTo>
                    <a:pt x="7596" y="11747"/>
                  </a:lnTo>
                  <a:lnTo>
                    <a:pt x="8043" y="11592"/>
                  </a:lnTo>
                  <a:lnTo>
                    <a:pt x="8341" y="11438"/>
                  </a:lnTo>
                  <a:lnTo>
                    <a:pt x="8788" y="11438"/>
                  </a:lnTo>
                  <a:lnTo>
                    <a:pt x="9086" y="11283"/>
                  </a:lnTo>
                  <a:lnTo>
                    <a:pt x="9235" y="11129"/>
                  </a:lnTo>
                  <a:lnTo>
                    <a:pt x="9533" y="10974"/>
                  </a:lnTo>
                  <a:lnTo>
                    <a:pt x="9681" y="10974"/>
                  </a:lnTo>
                  <a:lnTo>
                    <a:pt x="10128" y="10974"/>
                  </a:lnTo>
                  <a:lnTo>
                    <a:pt x="10575" y="10974"/>
                  </a:lnTo>
                  <a:lnTo>
                    <a:pt x="11022" y="10665"/>
                  </a:lnTo>
                  <a:lnTo>
                    <a:pt x="11171" y="10510"/>
                  </a:lnTo>
                  <a:lnTo>
                    <a:pt x="11618" y="10510"/>
                  </a:lnTo>
                  <a:lnTo>
                    <a:pt x="11767" y="10510"/>
                  </a:lnTo>
                  <a:lnTo>
                    <a:pt x="11767" y="10356"/>
                  </a:lnTo>
                  <a:lnTo>
                    <a:pt x="11767" y="10047"/>
                  </a:lnTo>
                  <a:lnTo>
                    <a:pt x="11767" y="9892"/>
                  </a:lnTo>
                  <a:lnTo>
                    <a:pt x="11767" y="973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2" name="Delaware"/>
            <p:cNvSpPr>
              <a:spLocks noChangeAspect="1"/>
            </p:cNvSpPr>
            <p:nvPr/>
          </p:nvSpPr>
          <p:spPr bwMode="auto">
            <a:xfrm>
              <a:off x="4598" y="1772"/>
              <a:ext cx="101" cy="166"/>
            </a:xfrm>
            <a:custGeom>
              <a:avLst/>
              <a:gdLst>
                <a:gd name="T0" fmla="*/ 5380 w 16384"/>
                <a:gd name="T1" fmla="*/ 5314 h 16384"/>
                <a:gd name="T2" fmla="*/ 4402 w 16384"/>
                <a:gd name="T3" fmla="*/ 4871 h 16384"/>
                <a:gd name="T4" fmla="*/ 3913 w 16384"/>
                <a:gd name="T5" fmla="*/ 4428 h 16384"/>
                <a:gd name="T6" fmla="*/ 4157 w 16384"/>
                <a:gd name="T7" fmla="*/ 3690 h 16384"/>
                <a:gd name="T8" fmla="*/ 3668 w 16384"/>
                <a:gd name="T9" fmla="*/ 3395 h 16384"/>
                <a:gd name="T10" fmla="*/ 3424 w 16384"/>
                <a:gd name="T11" fmla="*/ 2657 h 16384"/>
                <a:gd name="T12" fmla="*/ 3913 w 16384"/>
                <a:gd name="T13" fmla="*/ 2066 h 16384"/>
                <a:gd name="T14" fmla="*/ 4157 w 16384"/>
                <a:gd name="T15" fmla="*/ 1919 h 16384"/>
                <a:gd name="T16" fmla="*/ 5135 w 16384"/>
                <a:gd name="T17" fmla="*/ 295 h 16384"/>
                <a:gd name="T18" fmla="*/ 4891 w 16384"/>
                <a:gd name="T19" fmla="*/ 148 h 16384"/>
                <a:gd name="T20" fmla="*/ 3668 w 16384"/>
                <a:gd name="T21" fmla="*/ 0 h 16384"/>
                <a:gd name="T22" fmla="*/ 2201 w 16384"/>
                <a:gd name="T23" fmla="*/ 295 h 16384"/>
                <a:gd name="T24" fmla="*/ 1467 w 16384"/>
                <a:gd name="T25" fmla="*/ 738 h 16384"/>
                <a:gd name="T26" fmla="*/ 734 w 16384"/>
                <a:gd name="T27" fmla="*/ 1181 h 16384"/>
                <a:gd name="T28" fmla="*/ 489 w 16384"/>
                <a:gd name="T29" fmla="*/ 1771 h 16384"/>
                <a:gd name="T30" fmla="*/ 1956 w 16384"/>
                <a:gd name="T31" fmla="*/ 6052 h 16384"/>
                <a:gd name="T32" fmla="*/ 2445 w 16384"/>
                <a:gd name="T33" fmla="*/ 7528 h 16384"/>
                <a:gd name="T34" fmla="*/ 4646 w 16384"/>
                <a:gd name="T35" fmla="*/ 12251 h 16384"/>
                <a:gd name="T36" fmla="*/ 6113 w 16384"/>
                <a:gd name="T37" fmla="*/ 15351 h 16384"/>
                <a:gd name="T38" fmla="*/ 11982 w 16384"/>
                <a:gd name="T39" fmla="*/ 15794 h 16384"/>
                <a:gd name="T40" fmla="*/ 16139 w 16384"/>
                <a:gd name="T41" fmla="*/ 14613 h 16384"/>
                <a:gd name="T42" fmla="*/ 15406 w 16384"/>
                <a:gd name="T43" fmla="*/ 14022 h 16384"/>
                <a:gd name="T44" fmla="*/ 14917 w 16384"/>
                <a:gd name="T45" fmla="*/ 14022 h 16384"/>
                <a:gd name="T46" fmla="*/ 14428 w 16384"/>
                <a:gd name="T47" fmla="*/ 14022 h 16384"/>
                <a:gd name="T48" fmla="*/ 13939 w 16384"/>
                <a:gd name="T49" fmla="*/ 14318 h 16384"/>
                <a:gd name="T50" fmla="*/ 13450 w 16384"/>
                <a:gd name="T51" fmla="*/ 14170 h 16384"/>
                <a:gd name="T52" fmla="*/ 13694 w 16384"/>
                <a:gd name="T53" fmla="*/ 13875 h 16384"/>
                <a:gd name="T54" fmla="*/ 14428 w 16384"/>
                <a:gd name="T55" fmla="*/ 13727 h 16384"/>
                <a:gd name="T56" fmla="*/ 14672 w 16384"/>
                <a:gd name="T57" fmla="*/ 13432 h 16384"/>
                <a:gd name="T58" fmla="*/ 13939 w 16384"/>
                <a:gd name="T59" fmla="*/ 13137 h 16384"/>
                <a:gd name="T60" fmla="*/ 14428 w 16384"/>
                <a:gd name="T61" fmla="*/ 12842 h 16384"/>
                <a:gd name="T62" fmla="*/ 14917 w 16384"/>
                <a:gd name="T63" fmla="*/ 12842 h 16384"/>
                <a:gd name="T64" fmla="*/ 15406 w 16384"/>
                <a:gd name="T65" fmla="*/ 13137 h 16384"/>
                <a:gd name="T66" fmla="*/ 15406 w 16384"/>
                <a:gd name="T67" fmla="*/ 12842 h 16384"/>
                <a:gd name="T68" fmla="*/ 14672 w 16384"/>
                <a:gd name="T69" fmla="*/ 11661 h 16384"/>
                <a:gd name="T70" fmla="*/ 13939 w 16384"/>
                <a:gd name="T71" fmla="*/ 11661 h 16384"/>
                <a:gd name="T72" fmla="*/ 12960 w 16384"/>
                <a:gd name="T73" fmla="*/ 11513 h 16384"/>
                <a:gd name="T74" fmla="*/ 11982 w 16384"/>
                <a:gd name="T75" fmla="*/ 10923 h 16384"/>
                <a:gd name="T76" fmla="*/ 10760 w 16384"/>
                <a:gd name="T77" fmla="*/ 10627 h 16384"/>
                <a:gd name="T78" fmla="*/ 10515 w 16384"/>
                <a:gd name="T79" fmla="*/ 10037 h 16384"/>
                <a:gd name="T80" fmla="*/ 10026 w 16384"/>
                <a:gd name="T81" fmla="*/ 9447 h 16384"/>
                <a:gd name="T82" fmla="*/ 8803 w 16384"/>
                <a:gd name="T83" fmla="*/ 8709 h 16384"/>
                <a:gd name="T84" fmla="*/ 8314 w 16384"/>
                <a:gd name="T85" fmla="*/ 7823 h 16384"/>
                <a:gd name="T86" fmla="*/ 8070 w 16384"/>
                <a:gd name="T87" fmla="*/ 6937 h 16384"/>
                <a:gd name="T88" fmla="*/ 7092 w 16384"/>
                <a:gd name="T89" fmla="*/ 6199 h 16384"/>
                <a:gd name="T90" fmla="*/ 6113 w 16384"/>
                <a:gd name="T91" fmla="*/ 5757 h 163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384"/>
                <a:gd name="T139" fmla="*/ 0 h 16384"/>
                <a:gd name="T140" fmla="*/ 16384 w 16384"/>
                <a:gd name="T141" fmla="*/ 16384 h 1638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384" h="16384">
                  <a:moveTo>
                    <a:pt x="5624" y="5609"/>
                  </a:moveTo>
                  <a:lnTo>
                    <a:pt x="5380" y="5314"/>
                  </a:lnTo>
                  <a:lnTo>
                    <a:pt x="4891" y="5019"/>
                  </a:lnTo>
                  <a:lnTo>
                    <a:pt x="4402" y="4871"/>
                  </a:lnTo>
                  <a:lnTo>
                    <a:pt x="4157" y="4576"/>
                  </a:lnTo>
                  <a:lnTo>
                    <a:pt x="3913" y="4428"/>
                  </a:lnTo>
                  <a:lnTo>
                    <a:pt x="4157" y="3985"/>
                  </a:lnTo>
                  <a:lnTo>
                    <a:pt x="4157" y="3690"/>
                  </a:lnTo>
                  <a:lnTo>
                    <a:pt x="3913" y="3542"/>
                  </a:lnTo>
                  <a:lnTo>
                    <a:pt x="3668" y="3395"/>
                  </a:lnTo>
                  <a:lnTo>
                    <a:pt x="3424" y="3100"/>
                  </a:lnTo>
                  <a:lnTo>
                    <a:pt x="3424" y="2657"/>
                  </a:lnTo>
                  <a:lnTo>
                    <a:pt x="3668" y="2362"/>
                  </a:lnTo>
                  <a:lnTo>
                    <a:pt x="3913" y="2066"/>
                  </a:lnTo>
                  <a:lnTo>
                    <a:pt x="4402" y="2066"/>
                  </a:lnTo>
                  <a:lnTo>
                    <a:pt x="4157" y="1919"/>
                  </a:lnTo>
                  <a:lnTo>
                    <a:pt x="5135" y="590"/>
                  </a:lnTo>
                  <a:lnTo>
                    <a:pt x="5135" y="295"/>
                  </a:lnTo>
                  <a:lnTo>
                    <a:pt x="5380" y="295"/>
                  </a:lnTo>
                  <a:lnTo>
                    <a:pt x="4891" y="148"/>
                  </a:lnTo>
                  <a:lnTo>
                    <a:pt x="4157" y="0"/>
                  </a:lnTo>
                  <a:lnTo>
                    <a:pt x="3668" y="0"/>
                  </a:lnTo>
                  <a:lnTo>
                    <a:pt x="2934" y="148"/>
                  </a:lnTo>
                  <a:lnTo>
                    <a:pt x="2201" y="295"/>
                  </a:lnTo>
                  <a:lnTo>
                    <a:pt x="1956" y="443"/>
                  </a:lnTo>
                  <a:lnTo>
                    <a:pt x="1467" y="738"/>
                  </a:lnTo>
                  <a:lnTo>
                    <a:pt x="978" y="1033"/>
                  </a:lnTo>
                  <a:lnTo>
                    <a:pt x="734" y="1181"/>
                  </a:lnTo>
                  <a:lnTo>
                    <a:pt x="734" y="1476"/>
                  </a:lnTo>
                  <a:lnTo>
                    <a:pt x="489" y="1771"/>
                  </a:lnTo>
                  <a:lnTo>
                    <a:pt x="0" y="1919"/>
                  </a:lnTo>
                  <a:lnTo>
                    <a:pt x="1956" y="6052"/>
                  </a:lnTo>
                  <a:lnTo>
                    <a:pt x="2201" y="6937"/>
                  </a:lnTo>
                  <a:lnTo>
                    <a:pt x="2445" y="7528"/>
                  </a:lnTo>
                  <a:lnTo>
                    <a:pt x="3179" y="8709"/>
                  </a:lnTo>
                  <a:lnTo>
                    <a:pt x="4646" y="12251"/>
                  </a:lnTo>
                  <a:lnTo>
                    <a:pt x="5624" y="14318"/>
                  </a:lnTo>
                  <a:lnTo>
                    <a:pt x="6113" y="15351"/>
                  </a:lnTo>
                  <a:lnTo>
                    <a:pt x="6847" y="16384"/>
                  </a:lnTo>
                  <a:lnTo>
                    <a:pt x="11982" y="15794"/>
                  </a:lnTo>
                  <a:lnTo>
                    <a:pt x="16384" y="15203"/>
                  </a:lnTo>
                  <a:lnTo>
                    <a:pt x="16139" y="14613"/>
                  </a:lnTo>
                  <a:lnTo>
                    <a:pt x="15650" y="14022"/>
                  </a:lnTo>
                  <a:lnTo>
                    <a:pt x="15406" y="14022"/>
                  </a:lnTo>
                  <a:lnTo>
                    <a:pt x="15161" y="14170"/>
                  </a:lnTo>
                  <a:lnTo>
                    <a:pt x="14917" y="14022"/>
                  </a:lnTo>
                  <a:lnTo>
                    <a:pt x="14672" y="14022"/>
                  </a:lnTo>
                  <a:lnTo>
                    <a:pt x="14428" y="14022"/>
                  </a:lnTo>
                  <a:lnTo>
                    <a:pt x="14183" y="14170"/>
                  </a:lnTo>
                  <a:lnTo>
                    <a:pt x="13939" y="14318"/>
                  </a:lnTo>
                  <a:lnTo>
                    <a:pt x="13694" y="14170"/>
                  </a:lnTo>
                  <a:lnTo>
                    <a:pt x="13450" y="14170"/>
                  </a:lnTo>
                  <a:lnTo>
                    <a:pt x="13205" y="13875"/>
                  </a:lnTo>
                  <a:lnTo>
                    <a:pt x="13694" y="13875"/>
                  </a:lnTo>
                  <a:lnTo>
                    <a:pt x="14183" y="13875"/>
                  </a:lnTo>
                  <a:lnTo>
                    <a:pt x="14428" y="13727"/>
                  </a:lnTo>
                  <a:lnTo>
                    <a:pt x="14672" y="13580"/>
                  </a:lnTo>
                  <a:lnTo>
                    <a:pt x="14672" y="13432"/>
                  </a:lnTo>
                  <a:lnTo>
                    <a:pt x="14428" y="13284"/>
                  </a:lnTo>
                  <a:lnTo>
                    <a:pt x="13939" y="13137"/>
                  </a:lnTo>
                  <a:lnTo>
                    <a:pt x="14183" y="12989"/>
                  </a:lnTo>
                  <a:lnTo>
                    <a:pt x="14428" y="12842"/>
                  </a:lnTo>
                  <a:lnTo>
                    <a:pt x="14428" y="12694"/>
                  </a:lnTo>
                  <a:lnTo>
                    <a:pt x="14917" y="12842"/>
                  </a:lnTo>
                  <a:lnTo>
                    <a:pt x="15161" y="13137"/>
                  </a:lnTo>
                  <a:lnTo>
                    <a:pt x="15406" y="13137"/>
                  </a:lnTo>
                  <a:lnTo>
                    <a:pt x="15650" y="12989"/>
                  </a:lnTo>
                  <a:lnTo>
                    <a:pt x="15406" y="12842"/>
                  </a:lnTo>
                  <a:lnTo>
                    <a:pt x="15161" y="12546"/>
                  </a:lnTo>
                  <a:lnTo>
                    <a:pt x="14672" y="11661"/>
                  </a:lnTo>
                  <a:lnTo>
                    <a:pt x="14428" y="11513"/>
                  </a:lnTo>
                  <a:lnTo>
                    <a:pt x="13939" y="11661"/>
                  </a:lnTo>
                  <a:lnTo>
                    <a:pt x="13450" y="11513"/>
                  </a:lnTo>
                  <a:lnTo>
                    <a:pt x="12960" y="11513"/>
                  </a:lnTo>
                  <a:lnTo>
                    <a:pt x="12471" y="11365"/>
                  </a:lnTo>
                  <a:lnTo>
                    <a:pt x="11982" y="10923"/>
                  </a:lnTo>
                  <a:lnTo>
                    <a:pt x="11249" y="10775"/>
                  </a:lnTo>
                  <a:lnTo>
                    <a:pt x="10760" y="10627"/>
                  </a:lnTo>
                  <a:lnTo>
                    <a:pt x="10515" y="10480"/>
                  </a:lnTo>
                  <a:lnTo>
                    <a:pt x="10515" y="10037"/>
                  </a:lnTo>
                  <a:lnTo>
                    <a:pt x="10271" y="9742"/>
                  </a:lnTo>
                  <a:lnTo>
                    <a:pt x="10026" y="9447"/>
                  </a:lnTo>
                  <a:lnTo>
                    <a:pt x="9292" y="9004"/>
                  </a:lnTo>
                  <a:lnTo>
                    <a:pt x="8803" y="8709"/>
                  </a:lnTo>
                  <a:lnTo>
                    <a:pt x="8559" y="8413"/>
                  </a:lnTo>
                  <a:lnTo>
                    <a:pt x="8314" y="7823"/>
                  </a:lnTo>
                  <a:lnTo>
                    <a:pt x="8314" y="7380"/>
                  </a:lnTo>
                  <a:lnTo>
                    <a:pt x="8070" y="6937"/>
                  </a:lnTo>
                  <a:lnTo>
                    <a:pt x="7581" y="6495"/>
                  </a:lnTo>
                  <a:lnTo>
                    <a:pt x="7092" y="6199"/>
                  </a:lnTo>
                  <a:lnTo>
                    <a:pt x="6847" y="6052"/>
                  </a:lnTo>
                  <a:lnTo>
                    <a:pt x="6113" y="5757"/>
                  </a:lnTo>
                  <a:lnTo>
                    <a:pt x="5624" y="5609"/>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 name="Florida"/>
            <p:cNvSpPr>
              <a:spLocks noChangeAspect="1"/>
            </p:cNvSpPr>
            <p:nvPr/>
          </p:nvSpPr>
          <p:spPr bwMode="auto">
            <a:xfrm>
              <a:off x="3611" y="2950"/>
              <a:ext cx="870" cy="659"/>
            </a:xfrm>
            <a:custGeom>
              <a:avLst/>
              <a:gdLst>
                <a:gd name="T0" fmla="*/ 8164 w 16384"/>
                <a:gd name="T1" fmla="*/ 3583 h 16384"/>
                <a:gd name="T2" fmla="*/ 8587 w 16384"/>
                <a:gd name="T3" fmla="*/ 4255 h 16384"/>
                <a:gd name="T4" fmla="*/ 9068 w 16384"/>
                <a:gd name="T5" fmla="*/ 4702 h 16384"/>
                <a:gd name="T6" fmla="*/ 9717 w 16384"/>
                <a:gd name="T7" fmla="*/ 5262 h 16384"/>
                <a:gd name="T8" fmla="*/ 10085 w 16384"/>
                <a:gd name="T9" fmla="*/ 5710 h 16384"/>
                <a:gd name="T10" fmla="*/ 10198 w 16384"/>
                <a:gd name="T11" fmla="*/ 6233 h 16384"/>
                <a:gd name="T12" fmla="*/ 10339 w 16384"/>
                <a:gd name="T13" fmla="*/ 6904 h 16384"/>
                <a:gd name="T14" fmla="*/ 10226 w 16384"/>
                <a:gd name="T15" fmla="*/ 8024 h 16384"/>
                <a:gd name="T16" fmla="*/ 10282 w 16384"/>
                <a:gd name="T17" fmla="*/ 9106 h 16384"/>
                <a:gd name="T18" fmla="*/ 10621 w 16384"/>
                <a:gd name="T19" fmla="*/ 9218 h 16384"/>
                <a:gd name="T20" fmla="*/ 10424 w 16384"/>
                <a:gd name="T21" fmla="*/ 8659 h 16384"/>
                <a:gd name="T22" fmla="*/ 10791 w 16384"/>
                <a:gd name="T23" fmla="*/ 8957 h 16384"/>
                <a:gd name="T24" fmla="*/ 11045 w 16384"/>
                <a:gd name="T25" fmla="*/ 8845 h 16384"/>
                <a:gd name="T26" fmla="*/ 10819 w 16384"/>
                <a:gd name="T27" fmla="*/ 9629 h 16384"/>
                <a:gd name="T28" fmla="*/ 10819 w 16384"/>
                <a:gd name="T29" fmla="*/ 10263 h 16384"/>
                <a:gd name="T30" fmla="*/ 11441 w 16384"/>
                <a:gd name="T31" fmla="*/ 11570 h 16384"/>
                <a:gd name="T32" fmla="*/ 11695 w 16384"/>
                <a:gd name="T33" fmla="*/ 11532 h 16384"/>
                <a:gd name="T34" fmla="*/ 12006 w 16384"/>
                <a:gd name="T35" fmla="*/ 11532 h 16384"/>
                <a:gd name="T36" fmla="*/ 12232 w 16384"/>
                <a:gd name="T37" fmla="*/ 12615 h 16384"/>
                <a:gd name="T38" fmla="*/ 12655 w 16384"/>
                <a:gd name="T39" fmla="*/ 13025 h 16384"/>
                <a:gd name="T40" fmla="*/ 13305 w 16384"/>
                <a:gd name="T41" fmla="*/ 14331 h 16384"/>
                <a:gd name="T42" fmla="*/ 14181 w 16384"/>
                <a:gd name="T43" fmla="*/ 15152 h 16384"/>
                <a:gd name="T44" fmla="*/ 14746 w 16384"/>
                <a:gd name="T45" fmla="*/ 15712 h 16384"/>
                <a:gd name="T46" fmla="*/ 14689 w 16384"/>
                <a:gd name="T47" fmla="*/ 16011 h 16384"/>
                <a:gd name="T48" fmla="*/ 14830 w 16384"/>
                <a:gd name="T49" fmla="*/ 16309 h 16384"/>
                <a:gd name="T50" fmla="*/ 15706 w 16384"/>
                <a:gd name="T51" fmla="*/ 15862 h 16384"/>
                <a:gd name="T52" fmla="*/ 16073 w 16384"/>
                <a:gd name="T53" fmla="*/ 15190 h 16384"/>
                <a:gd name="T54" fmla="*/ 16215 w 16384"/>
                <a:gd name="T55" fmla="*/ 14070 h 16384"/>
                <a:gd name="T56" fmla="*/ 16299 w 16384"/>
                <a:gd name="T57" fmla="*/ 13548 h 16384"/>
                <a:gd name="T58" fmla="*/ 16073 w 16384"/>
                <a:gd name="T59" fmla="*/ 10749 h 16384"/>
                <a:gd name="T60" fmla="*/ 15367 w 16384"/>
                <a:gd name="T61" fmla="*/ 9256 h 16384"/>
                <a:gd name="T62" fmla="*/ 13870 w 16384"/>
                <a:gd name="T63" fmla="*/ 5635 h 16384"/>
                <a:gd name="T64" fmla="*/ 13531 w 16384"/>
                <a:gd name="T65" fmla="*/ 4665 h 16384"/>
                <a:gd name="T66" fmla="*/ 12655 w 16384"/>
                <a:gd name="T67" fmla="*/ 2612 h 16384"/>
                <a:gd name="T68" fmla="*/ 12147 w 16384"/>
                <a:gd name="T69" fmla="*/ 1082 h 16384"/>
                <a:gd name="T70" fmla="*/ 11921 w 16384"/>
                <a:gd name="T71" fmla="*/ 336 h 16384"/>
                <a:gd name="T72" fmla="*/ 11158 w 16384"/>
                <a:gd name="T73" fmla="*/ 75 h 16384"/>
                <a:gd name="T74" fmla="*/ 10960 w 16384"/>
                <a:gd name="T75" fmla="*/ 784 h 16384"/>
                <a:gd name="T76" fmla="*/ 10565 w 16384"/>
                <a:gd name="T77" fmla="*/ 1045 h 16384"/>
                <a:gd name="T78" fmla="*/ 6356 w 16384"/>
                <a:gd name="T79" fmla="*/ 1269 h 16384"/>
                <a:gd name="T80" fmla="*/ 2768 w 16384"/>
                <a:gd name="T81" fmla="*/ 858 h 16384"/>
                <a:gd name="T82" fmla="*/ 367 w 16384"/>
                <a:gd name="T83" fmla="*/ 2053 h 16384"/>
                <a:gd name="T84" fmla="*/ 480 w 16384"/>
                <a:gd name="T85" fmla="*/ 2911 h 16384"/>
                <a:gd name="T86" fmla="*/ 734 w 16384"/>
                <a:gd name="T87" fmla="*/ 3023 h 16384"/>
                <a:gd name="T88" fmla="*/ 1017 w 16384"/>
                <a:gd name="T89" fmla="*/ 2426 h 16384"/>
                <a:gd name="T90" fmla="*/ 1299 w 16384"/>
                <a:gd name="T91" fmla="*/ 2501 h 16384"/>
                <a:gd name="T92" fmla="*/ 1017 w 16384"/>
                <a:gd name="T93" fmla="*/ 2948 h 16384"/>
                <a:gd name="T94" fmla="*/ 2232 w 16384"/>
                <a:gd name="T95" fmla="*/ 2501 h 16384"/>
                <a:gd name="T96" fmla="*/ 2684 w 16384"/>
                <a:gd name="T97" fmla="*/ 2389 h 16384"/>
                <a:gd name="T98" fmla="*/ 2655 w 16384"/>
                <a:gd name="T99" fmla="*/ 2538 h 16384"/>
                <a:gd name="T100" fmla="*/ 2768 w 16384"/>
                <a:gd name="T101" fmla="*/ 2724 h 16384"/>
                <a:gd name="T102" fmla="*/ 3729 w 16384"/>
                <a:gd name="T103" fmla="*/ 2948 h 16384"/>
                <a:gd name="T104" fmla="*/ 3898 w 16384"/>
                <a:gd name="T105" fmla="*/ 2911 h 16384"/>
                <a:gd name="T106" fmla="*/ 4350 w 16384"/>
                <a:gd name="T107" fmla="*/ 3396 h 16384"/>
                <a:gd name="T108" fmla="*/ 4576 w 16384"/>
                <a:gd name="T109" fmla="*/ 3769 h 16384"/>
                <a:gd name="T110" fmla="*/ 4548 w 16384"/>
                <a:gd name="T111" fmla="*/ 3919 h 16384"/>
                <a:gd name="T112" fmla="*/ 4887 w 16384"/>
                <a:gd name="T113" fmla="*/ 4441 h 16384"/>
                <a:gd name="T114" fmla="*/ 5537 w 16384"/>
                <a:gd name="T115" fmla="*/ 4031 h 16384"/>
                <a:gd name="T116" fmla="*/ 6356 w 16384"/>
                <a:gd name="T117" fmla="*/ 3546 h 16384"/>
                <a:gd name="T118" fmla="*/ 6582 w 16384"/>
                <a:gd name="T119" fmla="*/ 3359 h 16384"/>
                <a:gd name="T120" fmla="*/ 6977 w 16384"/>
                <a:gd name="T121" fmla="*/ 2986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7119" y="2911"/>
                  </a:moveTo>
                  <a:lnTo>
                    <a:pt x="7203" y="2874"/>
                  </a:lnTo>
                  <a:lnTo>
                    <a:pt x="7288" y="2874"/>
                  </a:lnTo>
                  <a:lnTo>
                    <a:pt x="7373" y="2948"/>
                  </a:lnTo>
                  <a:lnTo>
                    <a:pt x="7627" y="3172"/>
                  </a:lnTo>
                  <a:lnTo>
                    <a:pt x="7655" y="3172"/>
                  </a:lnTo>
                  <a:lnTo>
                    <a:pt x="7740" y="3172"/>
                  </a:lnTo>
                  <a:lnTo>
                    <a:pt x="7797" y="3247"/>
                  </a:lnTo>
                  <a:lnTo>
                    <a:pt x="7910" y="3284"/>
                  </a:lnTo>
                  <a:lnTo>
                    <a:pt x="7994" y="3396"/>
                  </a:lnTo>
                  <a:lnTo>
                    <a:pt x="8079" y="3471"/>
                  </a:lnTo>
                  <a:lnTo>
                    <a:pt x="8136" y="3508"/>
                  </a:lnTo>
                  <a:lnTo>
                    <a:pt x="8164" y="3546"/>
                  </a:lnTo>
                  <a:lnTo>
                    <a:pt x="8164" y="3583"/>
                  </a:lnTo>
                  <a:lnTo>
                    <a:pt x="8136" y="3620"/>
                  </a:lnTo>
                  <a:lnTo>
                    <a:pt x="8136" y="3695"/>
                  </a:lnTo>
                  <a:lnTo>
                    <a:pt x="8164" y="3732"/>
                  </a:lnTo>
                  <a:lnTo>
                    <a:pt x="8192" y="3732"/>
                  </a:lnTo>
                  <a:lnTo>
                    <a:pt x="8248" y="3844"/>
                  </a:lnTo>
                  <a:lnTo>
                    <a:pt x="8305" y="3844"/>
                  </a:lnTo>
                  <a:lnTo>
                    <a:pt x="8333" y="3844"/>
                  </a:lnTo>
                  <a:lnTo>
                    <a:pt x="8361" y="3844"/>
                  </a:lnTo>
                  <a:lnTo>
                    <a:pt x="8390" y="3919"/>
                  </a:lnTo>
                  <a:lnTo>
                    <a:pt x="8446" y="3956"/>
                  </a:lnTo>
                  <a:lnTo>
                    <a:pt x="8531" y="3956"/>
                  </a:lnTo>
                  <a:lnTo>
                    <a:pt x="8559" y="4105"/>
                  </a:lnTo>
                  <a:lnTo>
                    <a:pt x="8587" y="4180"/>
                  </a:lnTo>
                  <a:lnTo>
                    <a:pt x="8587" y="4255"/>
                  </a:lnTo>
                  <a:lnTo>
                    <a:pt x="8587" y="4367"/>
                  </a:lnTo>
                  <a:lnTo>
                    <a:pt x="8644" y="4404"/>
                  </a:lnTo>
                  <a:lnTo>
                    <a:pt x="8672" y="4441"/>
                  </a:lnTo>
                  <a:lnTo>
                    <a:pt x="8700" y="4441"/>
                  </a:lnTo>
                  <a:lnTo>
                    <a:pt x="8729" y="4479"/>
                  </a:lnTo>
                  <a:lnTo>
                    <a:pt x="8785" y="4516"/>
                  </a:lnTo>
                  <a:lnTo>
                    <a:pt x="8785" y="4591"/>
                  </a:lnTo>
                  <a:lnTo>
                    <a:pt x="8842" y="4628"/>
                  </a:lnTo>
                  <a:lnTo>
                    <a:pt x="8870" y="4591"/>
                  </a:lnTo>
                  <a:lnTo>
                    <a:pt x="8898" y="4591"/>
                  </a:lnTo>
                  <a:lnTo>
                    <a:pt x="8926" y="4591"/>
                  </a:lnTo>
                  <a:lnTo>
                    <a:pt x="8955" y="4591"/>
                  </a:lnTo>
                  <a:lnTo>
                    <a:pt x="9011" y="4628"/>
                  </a:lnTo>
                  <a:lnTo>
                    <a:pt x="9068" y="4702"/>
                  </a:lnTo>
                  <a:lnTo>
                    <a:pt x="9124" y="4814"/>
                  </a:lnTo>
                  <a:lnTo>
                    <a:pt x="9124" y="4889"/>
                  </a:lnTo>
                  <a:lnTo>
                    <a:pt x="9152" y="4964"/>
                  </a:lnTo>
                  <a:lnTo>
                    <a:pt x="9181" y="4964"/>
                  </a:lnTo>
                  <a:lnTo>
                    <a:pt x="9209" y="4964"/>
                  </a:lnTo>
                  <a:lnTo>
                    <a:pt x="9294" y="5001"/>
                  </a:lnTo>
                  <a:lnTo>
                    <a:pt x="9322" y="5038"/>
                  </a:lnTo>
                  <a:lnTo>
                    <a:pt x="9322" y="5113"/>
                  </a:lnTo>
                  <a:lnTo>
                    <a:pt x="9322" y="5188"/>
                  </a:lnTo>
                  <a:lnTo>
                    <a:pt x="9350" y="5225"/>
                  </a:lnTo>
                  <a:lnTo>
                    <a:pt x="9407" y="5225"/>
                  </a:lnTo>
                  <a:lnTo>
                    <a:pt x="9463" y="5262"/>
                  </a:lnTo>
                  <a:lnTo>
                    <a:pt x="9520" y="5262"/>
                  </a:lnTo>
                  <a:lnTo>
                    <a:pt x="9717" y="5262"/>
                  </a:lnTo>
                  <a:lnTo>
                    <a:pt x="9802" y="5262"/>
                  </a:lnTo>
                  <a:lnTo>
                    <a:pt x="9859" y="5225"/>
                  </a:lnTo>
                  <a:lnTo>
                    <a:pt x="9887" y="5300"/>
                  </a:lnTo>
                  <a:lnTo>
                    <a:pt x="9887" y="5337"/>
                  </a:lnTo>
                  <a:lnTo>
                    <a:pt x="9887" y="5374"/>
                  </a:lnTo>
                  <a:lnTo>
                    <a:pt x="9887" y="5449"/>
                  </a:lnTo>
                  <a:lnTo>
                    <a:pt x="9943" y="5486"/>
                  </a:lnTo>
                  <a:lnTo>
                    <a:pt x="10000" y="5486"/>
                  </a:lnTo>
                  <a:lnTo>
                    <a:pt x="10028" y="5486"/>
                  </a:lnTo>
                  <a:lnTo>
                    <a:pt x="10028" y="5524"/>
                  </a:lnTo>
                  <a:lnTo>
                    <a:pt x="10028" y="5561"/>
                  </a:lnTo>
                  <a:lnTo>
                    <a:pt x="10028" y="5635"/>
                  </a:lnTo>
                  <a:lnTo>
                    <a:pt x="10085" y="5673"/>
                  </a:lnTo>
                  <a:lnTo>
                    <a:pt x="10085" y="5710"/>
                  </a:lnTo>
                  <a:lnTo>
                    <a:pt x="10113" y="5785"/>
                  </a:lnTo>
                  <a:lnTo>
                    <a:pt x="10113" y="5822"/>
                  </a:lnTo>
                  <a:lnTo>
                    <a:pt x="10169" y="5859"/>
                  </a:lnTo>
                  <a:lnTo>
                    <a:pt x="10254" y="5934"/>
                  </a:lnTo>
                  <a:lnTo>
                    <a:pt x="10311" y="5971"/>
                  </a:lnTo>
                  <a:lnTo>
                    <a:pt x="10339" y="6009"/>
                  </a:lnTo>
                  <a:lnTo>
                    <a:pt x="10311" y="6046"/>
                  </a:lnTo>
                  <a:lnTo>
                    <a:pt x="10311" y="6083"/>
                  </a:lnTo>
                  <a:lnTo>
                    <a:pt x="10282" y="6083"/>
                  </a:lnTo>
                  <a:lnTo>
                    <a:pt x="10226" y="6083"/>
                  </a:lnTo>
                  <a:lnTo>
                    <a:pt x="10198" y="6083"/>
                  </a:lnTo>
                  <a:lnTo>
                    <a:pt x="10198" y="6121"/>
                  </a:lnTo>
                  <a:lnTo>
                    <a:pt x="10198" y="6158"/>
                  </a:lnTo>
                  <a:lnTo>
                    <a:pt x="10198" y="6233"/>
                  </a:lnTo>
                  <a:lnTo>
                    <a:pt x="10226" y="6233"/>
                  </a:lnTo>
                  <a:lnTo>
                    <a:pt x="10282" y="6270"/>
                  </a:lnTo>
                  <a:lnTo>
                    <a:pt x="10311" y="6270"/>
                  </a:lnTo>
                  <a:lnTo>
                    <a:pt x="10311" y="6307"/>
                  </a:lnTo>
                  <a:lnTo>
                    <a:pt x="10311" y="6345"/>
                  </a:lnTo>
                  <a:lnTo>
                    <a:pt x="10311" y="6382"/>
                  </a:lnTo>
                  <a:lnTo>
                    <a:pt x="10311" y="6457"/>
                  </a:lnTo>
                  <a:lnTo>
                    <a:pt x="10339" y="6494"/>
                  </a:lnTo>
                  <a:lnTo>
                    <a:pt x="10367" y="6569"/>
                  </a:lnTo>
                  <a:lnTo>
                    <a:pt x="10339" y="6643"/>
                  </a:lnTo>
                  <a:lnTo>
                    <a:pt x="10311" y="6680"/>
                  </a:lnTo>
                  <a:lnTo>
                    <a:pt x="10311" y="6755"/>
                  </a:lnTo>
                  <a:lnTo>
                    <a:pt x="10311" y="6830"/>
                  </a:lnTo>
                  <a:lnTo>
                    <a:pt x="10339" y="6904"/>
                  </a:lnTo>
                  <a:lnTo>
                    <a:pt x="10367" y="7016"/>
                  </a:lnTo>
                  <a:lnTo>
                    <a:pt x="10367" y="7054"/>
                  </a:lnTo>
                  <a:lnTo>
                    <a:pt x="10339" y="7128"/>
                  </a:lnTo>
                  <a:lnTo>
                    <a:pt x="10311" y="7240"/>
                  </a:lnTo>
                  <a:lnTo>
                    <a:pt x="10339" y="7278"/>
                  </a:lnTo>
                  <a:lnTo>
                    <a:pt x="10339" y="7352"/>
                  </a:lnTo>
                  <a:lnTo>
                    <a:pt x="10311" y="7390"/>
                  </a:lnTo>
                  <a:lnTo>
                    <a:pt x="10311" y="7502"/>
                  </a:lnTo>
                  <a:lnTo>
                    <a:pt x="10282" y="7539"/>
                  </a:lnTo>
                  <a:lnTo>
                    <a:pt x="10282" y="7651"/>
                  </a:lnTo>
                  <a:lnTo>
                    <a:pt x="10282" y="7763"/>
                  </a:lnTo>
                  <a:lnTo>
                    <a:pt x="10282" y="7837"/>
                  </a:lnTo>
                  <a:lnTo>
                    <a:pt x="10282" y="7875"/>
                  </a:lnTo>
                  <a:lnTo>
                    <a:pt x="10226" y="8024"/>
                  </a:lnTo>
                  <a:lnTo>
                    <a:pt x="10198" y="8136"/>
                  </a:lnTo>
                  <a:lnTo>
                    <a:pt x="10198" y="8173"/>
                  </a:lnTo>
                  <a:lnTo>
                    <a:pt x="10226" y="8285"/>
                  </a:lnTo>
                  <a:lnTo>
                    <a:pt x="10254" y="8397"/>
                  </a:lnTo>
                  <a:lnTo>
                    <a:pt x="10254" y="8509"/>
                  </a:lnTo>
                  <a:lnTo>
                    <a:pt x="10226" y="8621"/>
                  </a:lnTo>
                  <a:lnTo>
                    <a:pt x="10198" y="8808"/>
                  </a:lnTo>
                  <a:lnTo>
                    <a:pt x="10169" y="8920"/>
                  </a:lnTo>
                  <a:lnTo>
                    <a:pt x="10169" y="8994"/>
                  </a:lnTo>
                  <a:lnTo>
                    <a:pt x="10198" y="9069"/>
                  </a:lnTo>
                  <a:lnTo>
                    <a:pt x="10254" y="9144"/>
                  </a:lnTo>
                  <a:lnTo>
                    <a:pt x="10254" y="9181"/>
                  </a:lnTo>
                  <a:lnTo>
                    <a:pt x="10282" y="9181"/>
                  </a:lnTo>
                  <a:lnTo>
                    <a:pt x="10282" y="9106"/>
                  </a:lnTo>
                  <a:lnTo>
                    <a:pt x="10311" y="9106"/>
                  </a:lnTo>
                  <a:lnTo>
                    <a:pt x="10339" y="9106"/>
                  </a:lnTo>
                  <a:lnTo>
                    <a:pt x="10367" y="9144"/>
                  </a:lnTo>
                  <a:lnTo>
                    <a:pt x="10395" y="9330"/>
                  </a:lnTo>
                  <a:lnTo>
                    <a:pt x="10452" y="9368"/>
                  </a:lnTo>
                  <a:lnTo>
                    <a:pt x="10480" y="9368"/>
                  </a:lnTo>
                  <a:lnTo>
                    <a:pt x="10508" y="9405"/>
                  </a:lnTo>
                  <a:lnTo>
                    <a:pt x="10537" y="9442"/>
                  </a:lnTo>
                  <a:lnTo>
                    <a:pt x="10565" y="9442"/>
                  </a:lnTo>
                  <a:lnTo>
                    <a:pt x="10593" y="9442"/>
                  </a:lnTo>
                  <a:lnTo>
                    <a:pt x="10621" y="9405"/>
                  </a:lnTo>
                  <a:lnTo>
                    <a:pt x="10650" y="9368"/>
                  </a:lnTo>
                  <a:lnTo>
                    <a:pt x="10621" y="9293"/>
                  </a:lnTo>
                  <a:lnTo>
                    <a:pt x="10621" y="9218"/>
                  </a:lnTo>
                  <a:lnTo>
                    <a:pt x="10650" y="9181"/>
                  </a:lnTo>
                  <a:lnTo>
                    <a:pt x="10621" y="9106"/>
                  </a:lnTo>
                  <a:lnTo>
                    <a:pt x="10593" y="9032"/>
                  </a:lnTo>
                  <a:lnTo>
                    <a:pt x="10593" y="8994"/>
                  </a:lnTo>
                  <a:lnTo>
                    <a:pt x="10650" y="8994"/>
                  </a:lnTo>
                  <a:lnTo>
                    <a:pt x="10621" y="8957"/>
                  </a:lnTo>
                  <a:lnTo>
                    <a:pt x="10565" y="8920"/>
                  </a:lnTo>
                  <a:lnTo>
                    <a:pt x="10537" y="8882"/>
                  </a:lnTo>
                  <a:lnTo>
                    <a:pt x="10424" y="8845"/>
                  </a:lnTo>
                  <a:lnTo>
                    <a:pt x="10395" y="8845"/>
                  </a:lnTo>
                  <a:lnTo>
                    <a:pt x="10395" y="8770"/>
                  </a:lnTo>
                  <a:lnTo>
                    <a:pt x="10424" y="8733"/>
                  </a:lnTo>
                  <a:lnTo>
                    <a:pt x="10452" y="8696"/>
                  </a:lnTo>
                  <a:lnTo>
                    <a:pt x="10424" y="8659"/>
                  </a:lnTo>
                  <a:lnTo>
                    <a:pt x="10424" y="8547"/>
                  </a:lnTo>
                  <a:lnTo>
                    <a:pt x="10452" y="8509"/>
                  </a:lnTo>
                  <a:lnTo>
                    <a:pt x="10480" y="8509"/>
                  </a:lnTo>
                  <a:lnTo>
                    <a:pt x="10480" y="8547"/>
                  </a:lnTo>
                  <a:lnTo>
                    <a:pt x="10508" y="8584"/>
                  </a:lnTo>
                  <a:lnTo>
                    <a:pt x="10537" y="8584"/>
                  </a:lnTo>
                  <a:lnTo>
                    <a:pt x="10565" y="8547"/>
                  </a:lnTo>
                  <a:lnTo>
                    <a:pt x="10593" y="8584"/>
                  </a:lnTo>
                  <a:lnTo>
                    <a:pt x="10650" y="8621"/>
                  </a:lnTo>
                  <a:lnTo>
                    <a:pt x="10734" y="8659"/>
                  </a:lnTo>
                  <a:lnTo>
                    <a:pt x="10763" y="8696"/>
                  </a:lnTo>
                  <a:lnTo>
                    <a:pt x="10791" y="8770"/>
                  </a:lnTo>
                  <a:lnTo>
                    <a:pt x="10791" y="8882"/>
                  </a:lnTo>
                  <a:lnTo>
                    <a:pt x="10791" y="8957"/>
                  </a:lnTo>
                  <a:lnTo>
                    <a:pt x="10847" y="8994"/>
                  </a:lnTo>
                  <a:lnTo>
                    <a:pt x="10876" y="9032"/>
                  </a:lnTo>
                  <a:lnTo>
                    <a:pt x="10904" y="9032"/>
                  </a:lnTo>
                  <a:lnTo>
                    <a:pt x="10932" y="8994"/>
                  </a:lnTo>
                  <a:lnTo>
                    <a:pt x="10932" y="8957"/>
                  </a:lnTo>
                  <a:lnTo>
                    <a:pt x="10904" y="8808"/>
                  </a:lnTo>
                  <a:lnTo>
                    <a:pt x="10932" y="8733"/>
                  </a:lnTo>
                  <a:lnTo>
                    <a:pt x="10932" y="8696"/>
                  </a:lnTo>
                  <a:lnTo>
                    <a:pt x="10960" y="8659"/>
                  </a:lnTo>
                  <a:lnTo>
                    <a:pt x="10989" y="8659"/>
                  </a:lnTo>
                  <a:lnTo>
                    <a:pt x="10989" y="8696"/>
                  </a:lnTo>
                  <a:lnTo>
                    <a:pt x="11017" y="8696"/>
                  </a:lnTo>
                  <a:lnTo>
                    <a:pt x="11045" y="8770"/>
                  </a:lnTo>
                  <a:lnTo>
                    <a:pt x="11045" y="8845"/>
                  </a:lnTo>
                  <a:lnTo>
                    <a:pt x="11102" y="8920"/>
                  </a:lnTo>
                  <a:lnTo>
                    <a:pt x="11130" y="8957"/>
                  </a:lnTo>
                  <a:lnTo>
                    <a:pt x="11045" y="9181"/>
                  </a:lnTo>
                  <a:lnTo>
                    <a:pt x="10989" y="9218"/>
                  </a:lnTo>
                  <a:lnTo>
                    <a:pt x="10960" y="9256"/>
                  </a:lnTo>
                  <a:lnTo>
                    <a:pt x="10960" y="9293"/>
                  </a:lnTo>
                  <a:lnTo>
                    <a:pt x="10989" y="9330"/>
                  </a:lnTo>
                  <a:lnTo>
                    <a:pt x="10989" y="9405"/>
                  </a:lnTo>
                  <a:lnTo>
                    <a:pt x="10932" y="9442"/>
                  </a:lnTo>
                  <a:lnTo>
                    <a:pt x="10904" y="9480"/>
                  </a:lnTo>
                  <a:lnTo>
                    <a:pt x="10876" y="9517"/>
                  </a:lnTo>
                  <a:lnTo>
                    <a:pt x="10819" y="9554"/>
                  </a:lnTo>
                  <a:lnTo>
                    <a:pt x="10819" y="9592"/>
                  </a:lnTo>
                  <a:lnTo>
                    <a:pt x="10819" y="9629"/>
                  </a:lnTo>
                  <a:lnTo>
                    <a:pt x="10819" y="9704"/>
                  </a:lnTo>
                  <a:lnTo>
                    <a:pt x="10791" y="9741"/>
                  </a:lnTo>
                  <a:lnTo>
                    <a:pt x="10763" y="9778"/>
                  </a:lnTo>
                  <a:lnTo>
                    <a:pt x="10791" y="9815"/>
                  </a:lnTo>
                  <a:lnTo>
                    <a:pt x="10819" y="9853"/>
                  </a:lnTo>
                  <a:lnTo>
                    <a:pt x="10819" y="9965"/>
                  </a:lnTo>
                  <a:lnTo>
                    <a:pt x="10819" y="10002"/>
                  </a:lnTo>
                  <a:lnTo>
                    <a:pt x="10734" y="9965"/>
                  </a:lnTo>
                  <a:lnTo>
                    <a:pt x="10678" y="10002"/>
                  </a:lnTo>
                  <a:lnTo>
                    <a:pt x="10650" y="10039"/>
                  </a:lnTo>
                  <a:lnTo>
                    <a:pt x="10650" y="10189"/>
                  </a:lnTo>
                  <a:lnTo>
                    <a:pt x="10678" y="10189"/>
                  </a:lnTo>
                  <a:lnTo>
                    <a:pt x="10763" y="10226"/>
                  </a:lnTo>
                  <a:lnTo>
                    <a:pt x="10819" y="10263"/>
                  </a:lnTo>
                  <a:lnTo>
                    <a:pt x="10876" y="10301"/>
                  </a:lnTo>
                  <a:lnTo>
                    <a:pt x="10904" y="10375"/>
                  </a:lnTo>
                  <a:lnTo>
                    <a:pt x="10932" y="10525"/>
                  </a:lnTo>
                  <a:lnTo>
                    <a:pt x="10960" y="10637"/>
                  </a:lnTo>
                  <a:lnTo>
                    <a:pt x="11045" y="10823"/>
                  </a:lnTo>
                  <a:lnTo>
                    <a:pt x="11130" y="10972"/>
                  </a:lnTo>
                  <a:lnTo>
                    <a:pt x="11158" y="11047"/>
                  </a:lnTo>
                  <a:lnTo>
                    <a:pt x="11158" y="11122"/>
                  </a:lnTo>
                  <a:lnTo>
                    <a:pt x="11158" y="11196"/>
                  </a:lnTo>
                  <a:lnTo>
                    <a:pt x="11215" y="11234"/>
                  </a:lnTo>
                  <a:lnTo>
                    <a:pt x="11299" y="11383"/>
                  </a:lnTo>
                  <a:lnTo>
                    <a:pt x="11356" y="11458"/>
                  </a:lnTo>
                  <a:lnTo>
                    <a:pt x="11384" y="11532"/>
                  </a:lnTo>
                  <a:lnTo>
                    <a:pt x="11441" y="11570"/>
                  </a:lnTo>
                  <a:lnTo>
                    <a:pt x="11497" y="11607"/>
                  </a:lnTo>
                  <a:lnTo>
                    <a:pt x="11525" y="11756"/>
                  </a:lnTo>
                  <a:lnTo>
                    <a:pt x="11610" y="11831"/>
                  </a:lnTo>
                  <a:lnTo>
                    <a:pt x="11638" y="11868"/>
                  </a:lnTo>
                  <a:lnTo>
                    <a:pt x="11667" y="11868"/>
                  </a:lnTo>
                  <a:lnTo>
                    <a:pt x="11723" y="11905"/>
                  </a:lnTo>
                  <a:lnTo>
                    <a:pt x="11751" y="11905"/>
                  </a:lnTo>
                  <a:lnTo>
                    <a:pt x="11780" y="11905"/>
                  </a:lnTo>
                  <a:lnTo>
                    <a:pt x="11808" y="11905"/>
                  </a:lnTo>
                  <a:lnTo>
                    <a:pt x="11864" y="11905"/>
                  </a:lnTo>
                  <a:lnTo>
                    <a:pt x="11893" y="11868"/>
                  </a:lnTo>
                  <a:lnTo>
                    <a:pt x="11893" y="11793"/>
                  </a:lnTo>
                  <a:lnTo>
                    <a:pt x="11864" y="11719"/>
                  </a:lnTo>
                  <a:lnTo>
                    <a:pt x="11695" y="11532"/>
                  </a:lnTo>
                  <a:lnTo>
                    <a:pt x="11638" y="11458"/>
                  </a:lnTo>
                  <a:lnTo>
                    <a:pt x="11638" y="11420"/>
                  </a:lnTo>
                  <a:lnTo>
                    <a:pt x="11638" y="11383"/>
                  </a:lnTo>
                  <a:lnTo>
                    <a:pt x="11695" y="11383"/>
                  </a:lnTo>
                  <a:lnTo>
                    <a:pt x="11836" y="11495"/>
                  </a:lnTo>
                  <a:lnTo>
                    <a:pt x="11864" y="11458"/>
                  </a:lnTo>
                  <a:lnTo>
                    <a:pt x="11921" y="11458"/>
                  </a:lnTo>
                  <a:lnTo>
                    <a:pt x="11949" y="11458"/>
                  </a:lnTo>
                  <a:lnTo>
                    <a:pt x="11977" y="11458"/>
                  </a:lnTo>
                  <a:lnTo>
                    <a:pt x="12034" y="11420"/>
                  </a:lnTo>
                  <a:lnTo>
                    <a:pt x="12090" y="11383"/>
                  </a:lnTo>
                  <a:lnTo>
                    <a:pt x="12090" y="11420"/>
                  </a:lnTo>
                  <a:lnTo>
                    <a:pt x="12090" y="11495"/>
                  </a:lnTo>
                  <a:lnTo>
                    <a:pt x="12006" y="11532"/>
                  </a:lnTo>
                  <a:lnTo>
                    <a:pt x="11977" y="11570"/>
                  </a:lnTo>
                  <a:lnTo>
                    <a:pt x="11977" y="11607"/>
                  </a:lnTo>
                  <a:lnTo>
                    <a:pt x="12006" y="11644"/>
                  </a:lnTo>
                  <a:lnTo>
                    <a:pt x="12062" y="11756"/>
                  </a:lnTo>
                  <a:lnTo>
                    <a:pt x="12090" y="11905"/>
                  </a:lnTo>
                  <a:lnTo>
                    <a:pt x="12090" y="12017"/>
                  </a:lnTo>
                  <a:lnTo>
                    <a:pt x="12062" y="12129"/>
                  </a:lnTo>
                  <a:lnTo>
                    <a:pt x="12062" y="12241"/>
                  </a:lnTo>
                  <a:lnTo>
                    <a:pt x="12090" y="12316"/>
                  </a:lnTo>
                  <a:lnTo>
                    <a:pt x="12119" y="12353"/>
                  </a:lnTo>
                  <a:lnTo>
                    <a:pt x="12147" y="12428"/>
                  </a:lnTo>
                  <a:lnTo>
                    <a:pt x="12175" y="12540"/>
                  </a:lnTo>
                  <a:lnTo>
                    <a:pt x="12203" y="12615"/>
                  </a:lnTo>
                  <a:lnTo>
                    <a:pt x="12232" y="12615"/>
                  </a:lnTo>
                  <a:lnTo>
                    <a:pt x="12260" y="12615"/>
                  </a:lnTo>
                  <a:lnTo>
                    <a:pt x="12316" y="12615"/>
                  </a:lnTo>
                  <a:lnTo>
                    <a:pt x="12344" y="12652"/>
                  </a:lnTo>
                  <a:lnTo>
                    <a:pt x="12316" y="12689"/>
                  </a:lnTo>
                  <a:lnTo>
                    <a:pt x="12316" y="12727"/>
                  </a:lnTo>
                  <a:lnTo>
                    <a:pt x="12344" y="12801"/>
                  </a:lnTo>
                  <a:lnTo>
                    <a:pt x="12401" y="12801"/>
                  </a:lnTo>
                  <a:lnTo>
                    <a:pt x="12486" y="12876"/>
                  </a:lnTo>
                  <a:lnTo>
                    <a:pt x="12514" y="12876"/>
                  </a:lnTo>
                  <a:lnTo>
                    <a:pt x="12570" y="12838"/>
                  </a:lnTo>
                  <a:lnTo>
                    <a:pt x="12599" y="12838"/>
                  </a:lnTo>
                  <a:lnTo>
                    <a:pt x="12599" y="12913"/>
                  </a:lnTo>
                  <a:lnTo>
                    <a:pt x="12599" y="12950"/>
                  </a:lnTo>
                  <a:lnTo>
                    <a:pt x="12655" y="13025"/>
                  </a:lnTo>
                  <a:lnTo>
                    <a:pt x="12683" y="13062"/>
                  </a:lnTo>
                  <a:lnTo>
                    <a:pt x="12683" y="13212"/>
                  </a:lnTo>
                  <a:lnTo>
                    <a:pt x="12683" y="13286"/>
                  </a:lnTo>
                  <a:lnTo>
                    <a:pt x="12712" y="13473"/>
                  </a:lnTo>
                  <a:lnTo>
                    <a:pt x="12796" y="13772"/>
                  </a:lnTo>
                  <a:lnTo>
                    <a:pt x="12938" y="14145"/>
                  </a:lnTo>
                  <a:lnTo>
                    <a:pt x="13022" y="14294"/>
                  </a:lnTo>
                  <a:lnTo>
                    <a:pt x="13079" y="14331"/>
                  </a:lnTo>
                  <a:lnTo>
                    <a:pt x="13107" y="14369"/>
                  </a:lnTo>
                  <a:lnTo>
                    <a:pt x="13135" y="14369"/>
                  </a:lnTo>
                  <a:lnTo>
                    <a:pt x="13192" y="14331"/>
                  </a:lnTo>
                  <a:lnTo>
                    <a:pt x="13220" y="14331"/>
                  </a:lnTo>
                  <a:lnTo>
                    <a:pt x="13277" y="14331"/>
                  </a:lnTo>
                  <a:lnTo>
                    <a:pt x="13305" y="14331"/>
                  </a:lnTo>
                  <a:lnTo>
                    <a:pt x="13390" y="14369"/>
                  </a:lnTo>
                  <a:lnTo>
                    <a:pt x="13418" y="14331"/>
                  </a:lnTo>
                  <a:lnTo>
                    <a:pt x="13446" y="14294"/>
                  </a:lnTo>
                  <a:lnTo>
                    <a:pt x="13503" y="14369"/>
                  </a:lnTo>
                  <a:lnTo>
                    <a:pt x="13559" y="14369"/>
                  </a:lnTo>
                  <a:lnTo>
                    <a:pt x="13644" y="14406"/>
                  </a:lnTo>
                  <a:lnTo>
                    <a:pt x="13757" y="14481"/>
                  </a:lnTo>
                  <a:lnTo>
                    <a:pt x="13813" y="14555"/>
                  </a:lnTo>
                  <a:lnTo>
                    <a:pt x="13870" y="14630"/>
                  </a:lnTo>
                  <a:lnTo>
                    <a:pt x="13955" y="14817"/>
                  </a:lnTo>
                  <a:lnTo>
                    <a:pt x="14011" y="14854"/>
                  </a:lnTo>
                  <a:lnTo>
                    <a:pt x="14068" y="14928"/>
                  </a:lnTo>
                  <a:lnTo>
                    <a:pt x="14152" y="15115"/>
                  </a:lnTo>
                  <a:lnTo>
                    <a:pt x="14181" y="15152"/>
                  </a:lnTo>
                  <a:lnTo>
                    <a:pt x="14237" y="15190"/>
                  </a:lnTo>
                  <a:lnTo>
                    <a:pt x="14265" y="15227"/>
                  </a:lnTo>
                  <a:lnTo>
                    <a:pt x="14237" y="15264"/>
                  </a:lnTo>
                  <a:lnTo>
                    <a:pt x="14265" y="15302"/>
                  </a:lnTo>
                  <a:lnTo>
                    <a:pt x="14322" y="15376"/>
                  </a:lnTo>
                  <a:lnTo>
                    <a:pt x="14350" y="15414"/>
                  </a:lnTo>
                  <a:lnTo>
                    <a:pt x="14378" y="15563"/>
                  </a:lnTo>
                  <a:lnTo>
                    <a:pt x="14407" y="15638"/>
                  </a:lnTo>
                  <a:lnTo>
                    <a:pt x="14491" y="15638"/>
                  </a:lnTo>
                  <a:lnTo>
                    <a:pt x="14548" y="15675"/>
                  </a:lnTo>
                  <a:lnTo>
                    <a:pt x="14604" y="15638"/>
                  </a:lnTo>
                  <a:lnTo>
                    <a:pt x="14689" y="15675"/>
                  </a:lnTo>
                  <a:lnTo>
                    <a:pt x="14717" y="15675"/>
                  </a:lnTo>
                  <a:lnTo>
                    <a:pt x="14746" y="15712"/>
                  </a:lnTo>
                  <a:lnTo>
                    <a:pt x="14774" y="15750"/>
                  </a:lnTo>
                  <a:lnTo>
                    <a:pt x="14802" y="15750"/>
                  </a:lnTo>
                  <a:lnTo>
                    <a:pt x="14830" y="15750"/>
                  </a:lnTo>
                  <a:lnTo>
                    <a:pt x="14915" y="15712"/>
                  </a:lnTo>
                  <a:lnTo>
                    <a:pt x="14915" y="15750"/>
                  </a:lnTo>
                  <a:lnTo>
                    <a:pt x="14943" y="15787"/>
                  </a:lnTo>
                  <a:lnTo>
                    <a:pt x="14915" y="15824"/>
                  </a:lnTo>
                  <a:lnTo>
                    <a:pt x="14915" y="15862"/>
                  </a:lnTo>
                  <a:lnTo>
                    <a:pt x="14943" y="15936"/>
                  </a:lnTo>
                  <a:lnTo>
                    <a:pt x="14915" y="15973"/>
                  </a:lnTo>
                  <a:lnTo>
                    <a:pt x="14887" y="16011"/>
                  </a:lnTo>
                  <a:lnTo>
                    <a:pt x="14802" y="16048"/>
                  </a:lnTo>
                  <a:lnTo>
                    <a:pt x="14746" y="16048"/>
                  </a:lnTo>
                  <a:lnTo>
                    <a:pt x="14689" y="16011"/>
                  </a:lnTo>
                  <a:lnTo>
                    <a:pt x="14604" y="15936"/>
                  </a:lnTo>
                  <a:lnTo>
                    <a:pt x="14576" y="15862"/>
                  </a:lnTo>
                  <a:lnTo>
                    <a:pt x="14520" y="15824"/>
                  </a:lnTo>
                  <a:lnTo>
                    <a:pt x="14463" y="15824"/>
                  </a:lnTo>
                  <a:lnTo>
                    <a:pt x="14435" y="15862"/>
                  </a:lnTo>
                  <a:lnTo>
                    <a:pt x="14407" y="15899"/>
                  </a:lnTo>
                  <a:lnTo>
                    <a:pt x="14407" y="16011"/>
                  </a:lnTo>
                  <a:lnTo>
                    <a:pt x="14435" y="16085"/>
                  </a:lnTo>
                  <a:lnTo>
                    <a:pt x="14463" y="16197"/>
                  </a:lnTo>
                  <a:lnTo>
                    <a:pt x="14548" y="16309"/>
                  </a:lnTo>
                  <a:lnTo>
                    <a:pt x="14604" y="16384"/>
                  </a:lnTo>
                  <a:lnTo>
                    <a:pt x="14661" y="16384"/>
                  </a:lnTo>
                  <a:lnTo>
                    <a:pt x="14717" y="16347"/>
                  </a:lnTo>
                  <a:lnTo>
                    <a:pt x="14830" y="16309"/>
                  </a:lnTo>
                  <a:lnTo>
                    <a:pt x="14915" y="16309"/>
                  </a:lnTo>
                  <a:lnTo>
                    <a:pt x="14943" y="16272"/>
                  </a:lnTo>
                  <a:lnTo>
                    <a:pt x="15028" y="16160"/>
                  </a:lnTo>
                  <a:lnTo>
                    <a:pt x="15113" y="16123"/>
                  </a:lnTo>
                  <a:lnTo>
                    <a:pt x="15169" y="16123"/>
                  </a:lnTo>
                  <a:lnTo>
                    <a:pt x="15226" y="16160"/>
                  </a:lnTo>
                  <a:lnTo>
                    <a:pt x="15424" y="16123"/>
                  </a:lnTo>
                  <a:lnTo>
                    <a:pt x="15452" y="16048"/>
                  </a:lnTo>
                  <a:lnTo>
                    <a:pt x="15565" y="15973"/>
                  </a:lnTo>
                  <a:lnTo>
                    <a:pt x="15621" y="15973"/>
                  </a:lnTo>
                  <a:lnTo>
                    <a:pt x="15621" y="15936"/>
                  </a:lnTo>
                  <a:lnTo>
                    <a:pt x="15621" y="15862"/>
                  </a:lnTo>
                  <a:lnTo>
                    <a:pt x="15650" y="15862"/>
                  </a:lnTo>
                  <a:lnTo>
                    <a:pt x="15706" y="15862"/>
                  </a:lnTo>
                  <a:lnTo>
                    <a:pt x="15791" y="15936"/>
                  </a:lnTo>
                  <a:lnTo>
                    <a:pt x="15819" y="15899"/>
                  </a:lnTo>
                  <a:lnTo>
                    <a:pt x="15847" y="15824"/>
                  </a:lnTo>
                  <a:lnTo>
                    <a:pt x="15876" y="15824"/>
                  </a:lnTo>
                  <a:lnTo>
                    <a:pt x="15932" y="15824"/>
                  </a:lnTo>
                  <a:lnTo>
                    <a:pt x="15960" y="15787"/>
                  </a:lnTo>
                  <a:lnTo>
                    <a:pt x="15960" y="15675"/>
                  </a:lnTo>
                  <a:lnTo>
                    <a:pt x="15989" y="15600"/>
                  </a:lnTo>
                  <a:lnTo>
                    <a:pt x="16017" y="15600"/>
                  </a:lnTo>
                  <a:lnTo>
                    <a:pt x="16017" y="15488"/>
                  </a:lnTo>
                  <a:lnTo>
                    <a:pt x="16102" y="15414"/>
                  </a:lnTo>
                  <a:lnTo>
                    <a:pt x="16130" y="15339"/>
                  </a:lnTo>
                  <a:lnTo>
                    <a:pt x="16102" y="15302"/>
                  </a:lnTo>
                  <a:lnTo>
                    <a:pt x="16073" y="15190"/>
                  </a:lnTo>
                  <a:lnTo>
                    <a:pt x="16017" y="15078"/>
                  </a:lnTo>
                  <a:lnTo>
                    <a:pt x="16017" y="15003"/>
                  </a:lnTo>
                  <a:lnTo>
                    <a:pt x="16045" y="14928"/>
                  </a:lnTo>
                  <a:lnTo>
                    <a:pt x="16073" y="14817"/>
                  </a:lnTo>
                  <a:lnTo>
                    <a:pt x="16073" y="14779"/>
                  </a:lnTo>
                  <a:lnTo>
                    <a:pt x="16045" y="14705"/>
                  </a:lnTo>
                  <a:lnTo>
                    <a:pt x="16073" y="14630"/>
                  </a:lnTo>
                  <a:lnTo>
                    <a:pt x="16102" y="14593"/>
                  </a:lnTo>
                  <a:lnTo>
                    <a:pt x="16130" y="14555"/>
                  </a:lnTo>
                  <a:lnTo>
                    <a:pt x="16130" y="14369"/>
                  </a:lnTo>
                  <a:lnTo>
                    <a:pt x="16158" y="14294"/>
                  </a:lnTo>
                  <a:lnTo>
                    <a:pt x="16186" y="14219"/>
                  </a:lnTo>
                  <a:lnTo>
                    <a:pt x="16215" y="14182"/>
                  </a:lnTo>
                  <a:lnTo>
                    <a:pt x="16215" y="14070"/>
                  </a:lnTo>
                  <a:lnTo>
                    <a:pt x="16215" y="13921"/>
                  </a:lnTo>
                  <a:lnTo>
                    <a:pt x="16243" y="13883"/>
                  </a:lnTo>
                  <a:lnTo>
                    <a:pt x="16271" y="13846"/>
                  </a:lnTo>
                  <a:lnTo>
                    <a:pt x="16271" y="13883"/>
                  </a:lnTo>
                  <a:lnTo>
                    <a:pt x="16299" y="13958"/>
                  </a:lnTo>
                  <a:lnTo>
                    <a:pt x="16299" y="14033"/>
                  </a:lnTo>
                  <a:lnTo>
                    <a:pt x="16328" y="14070"/>
                  </a:lnTo>
                  <a:lnTo>
                    <a:pt x="16356" y="14070"/>
                  </a:lnTo>
                  <a:lnTo>
                    <a:pt x="16384" y="14070"/>
                  </a:lnTo>
                  <a:lnTo>
                    <a:pt x="16384" y="14033"/>
                  </a:lnTo>
                  <a:lnTo>
                    <a:pt x="16384" y="13958"/>
                  </a:lnTo>
                  <a:lnTo>
                    <a:pt x="16356" y="13846"/>
                  </a:lnTo>
                  <a:lnTo>
                    <a:pt x="16328" y="13697"/>
                  </a:lnTo>
                  <a:lnTo>
                    <a:pt x="16299" y="13548"/>
                  </a:lnTo>
                  <a:lnTo>
                    <a:pt x="16299" y="13398"/>
                  </a:lnTo>
                  <a:lnTo>
                    <a:pt x="16271" y="13286"/>
                  </a:lnTo>
                  <a:lnTo>
                    <a:pt x="16271" y="13174"/>
                  </a:lnTo>
                  <a:lnTo>
                    <a:pt x="16299" y="13062"/>
                  </a:lnTo>
                  <a:lnTo>
                    <a:pt x="16299" y="12950"/>
                  </a:lnTo>
                  <a:lnTo>
                    <a:pt x="16271" y="12577"/>
                  </a:lnTo>
                  <a:lnTo>
                    <a:pt x="16271" y="12503"/>
                  </a:lnTo>
                  <a:lnTo>
                    <a:pt x="16271" y="12241"/>
                  </a:lnTo>
                  <a:lnTo>
                    <a:pt x="16243" y="11905"/>
                  </a:lnTo>
                  <a:lnTo>
                    <a:pt x="16243" y="11644"/>
                  </a:lnTo>
                  <a:lnTo>
                    <a:pt x="16215" y="11420"/>
                  </a:lnTo>
                  <a:lnTo>
                    <a:pt x="16186" y="11159"/>
                  </a:lnTo>
                  <a:lnTo>
                    <a:pt x="16158" y="10972"/>
                  </a:lnTo>
                  <a:lnTo>
                    <a:pt x="16073" y="10749"/>
                  </a:lnTo>
                  <a:lnTo>
                    <a:pt x="16045" y="10637"/>
                  </a:lnTo>
                  <a:lnTo>
                    <a:pt x="15989" y="10450"/>
                  </a:lnTo>
                  <a:lnTo>
                    <a:pt x="15932" y="10301"/>
                  </a:lnTo>
                  <a:lnTo>
                    <a:pt x="15876" y="10189"/>
                  </a:lnTo>
                  <a:lnTo>
                    <a:pt x="15847" y="10151"/>
                  </a:lnTo>
                  <a:lnTo>
                    <a:pt x="15763" y="10151"/>
                  </a:lnTo>
                  <a:lnTo>
                    <a:pt x="15734" y="10114"/>
                  </a:lnTo>
                  <a:lnTo>
                    <a:pt x="15706" y="10077"/>
                  </a:lnTo>
                  <a:lnTo>
                    <a:pt x="15734" y="9965"/>
                  </a:lnTo>
                  <a:lnTo>
                    <a:pt x="15678" y="9815"/>
                  </a:lnTo>
                  <a:lnTo>
                    <a:pt x="15593" y="9704"/>
                  </a:lnTo>
                  <a:lnTo>
                    <a:pt x="15537" y="9554"/>
                  </a:lnTo>
                  <a:lnTo>
                    <a:pt x="15395" y="9330"/>
                  </a:lnTo>
                  <a:lnTo>
                    <a:pt x="15367" y="9256"/>
                  </a:lnTo>
                  <a:lnTo>
                    <a:pt x="15339" y="9144"/>
                  </a:lnTo>
                  <a:lnTo>
                    <a:pt x="15311" y="8994"/>
                  </a:lnTo>
                  <a:lnTo>
                    <a:pt x="15254" y="8845"/>
                  </a:lnTo>
                  <a:lnTo>
                    <a:pt x="15198" y="8733"/>
                  </a:lnTo>
                  <a:lnTo>
                    <a:pt x="15113" y="8547"/>
                  </a:lnTo>
                  <a:lnTo>
                    <a:pt x="15000" y="8360"/>
                  </a:lnTo>
                  <a:lnTo>
                    <a:pt x="14915" y="8211"/>
                  </a:lnTo>
                  <a:lnTo>
                    <a:pt x="14802" y="7987"/>
                  </a:lnTo>
                  <a:lnTo>
                    <a:pt x="14633" y="7614"/>
                  </a:lnTo>
                  <a:lnTo>
                    <a:pt x="14491" y="7352"/>
                  </a:lnTo>
                  <a:lnTo>
                    <a:pt x="14294" y="6867"/>
                  </a:lnTo>
                  <a:lnTo>
                    <a:pt x="14096" y="6345"/>
                  </a:lnTo>
                  <a:lnTo>
                    <a:pt x="13983" y="5971"/>
                  </a:lnTo>
                  <a:lnTo>
                    <a:pt x="13870" y="5635"/>
                  </a:lnTo>
                  <a:lnTo>
                    <a:pt x="13870" y="5598"/>
                  </a:lnTo>
                  <a:lnTo>
                    <a:pt x="13898" y="5598"/>
                  </a:lnTo>
                  <a:lnTo>
                    <a:pt x="14011" y="5710"/>
                  </a:lnTo>
                  <a:lnTo>
                    <a:pt x="14039" y="5710"/>
                  </a:lnTo>
                  <a:lnTo>
                    <a:pt x="14039" y="5635"/>
                  </a:lnTo>
                  <a:lnTo>
                    <a:pt x="13983" y="5524"/>
                  </a:lnTo>
                  <a:lnTo>
                    <a:pt x="13813" y="5300"/>
                  </a:lnTo>
                  <a:lnTo>
                    <a:pt x="13700" y="5076"/>
                  </a:lnTo>
                  <a:lnTo>
                    <a:pt x="13672" y="4926"/>
                  </a:lnTo>
                  <a:lnTo>
                    <a:pt x="13644" y="4889"/>
                  </a:lnTo>
                  <a:lnTo>
                    <a:pt x="13616" y="4852"/>
                  </a:lnTo>
                  <a:lnTo>
                    <a:pt x="13559" y="4852"/>
                  </a:lnTo>
                  <a:lnTo>
                    <a:pt x="13531" y="4852"/>
                  </a:lnTo>
                  <a:lnTo>
                    <a:pt x="13531" y="4665"/>
                  </a:lnTo>
                  <a:lnTo>
                    <a:pt x="13474" y="4553"/>
                  </a:lnTo>
                  <a:lnTo>
                    <a:pt x="13418" y="4441"/>
                  </a:lnTo>
                  <a:lnTo>
                    <a:pt x="13192" y="4031"/>
                  </a:lnTo>
                  <a:lnTo>
                    <a:pt x="13192" y="3956"/>
                  </a:lnTo>
                  <a:lnTo>
                    <a:pt x="13135" y="3807"/>
                  </a:lnTo>
                  <a:lnTo>
                    <a:pt x="12994" y="3471"/>
                  </a:lnTo>
                  <a:lnTo>
                    <a:pt x="12881" y="3247"/>
                  </a:lnTo>
                  <a:lnTo>
                    <a:pt x="12853" y="3135"/>
                  </a:lnTo>
                  <a:lnTo>
                    <a:pt x="12825" y="3098"/>
                  </a:lnTo>
                  <a:lnTo>
                    <a:pt x="12768" y="3060"/>
                  </a:lnTo>
                  <a:lnTo>
                    <a:pt x="12740" y="3023"/>
                  </a:lnTo>
                  <a:lnTo>
                    <a:pt x="12712" y="2836"/>
                  </a:lnTo>
                  <a:lnTo>
                    <a:pt x="12712" y="2724"/>
                  </a:lnTo>
                  <a:lnTo>
                    <a:pt x="12655" y="2612"/>
                  </a:lnTo>
                  <a:lnTo>
                    <a:pt x="12627" y="2575"/>
                  </a:lnTo>
                  <a:lnTo>
                    <a:pt x="12627" y="2463"/>
                  </a:lnTo>
                  <a:lnTo>
                    <a:pt x="12599" y="2314"/>
                  </a:lnTo>
                  <a:lnTo>
                    <a:pt x="12457" y="1978"/>
                  </a:lnTo>
                  <a:lnTo>
                    <a:pt x="12373" y="1679"/>
                  </a:lnTo>
                  <a:lnTo>
                    <a:pt x="12344" y="1530"/>
                  </a:lnTo>
                  <a:lnTo>
                    <a:pt x="12288" y="1306"/>
                  </a:lnTo>
                  <a:lnTo>
                    <a:pt x="12260" y="1120"/>
                  </a:lnTo>
                  <a:lnTo>
                    <a:pt x="12232" y="1120"/>
                  </a:lnTo>
                  <a:lnTo>
                    <a:pt x="12203" y="1194"/>
                  </a:lnTo>
                  <a:lnTo>
                    <a:pt x="12147" y="1194"/>
                  </a:lnTo>
                  <a:lnTo>
                    <a:pt x="12119" y="1194"/>
                  </a:lnTo>
                  <a:lnTo>
                    <a:pt x="12119" y="1157"/>
                  </a:lnTo>
                  <a:lnTo>
                    <a:pt x="12147" y="1082"/>
                  </a:lnTo>
                  <a:lnTo>
                    <a:pt x="12147" y="933"/>
                  </a:lnTo>
                  <a:lnTo>
                    <a:pt x="12119" y="858"/>
                  </a:lnTo>
                  <a:lnTo>
                    <a:pt x="12090" y="784"/>
                  </a:lnTo>
                  <a:lnTo>
                    <a:pt x="12062" y="746"/>
                  </a:lnTo>
                  <a:lnTo>
                    <a:pt x="12062" y="672"/>
                  </a:lnTo>
                  <a:lnTo>
                    <a:pt x="12062" y="634"/>
                  </a:lnTo>
                  <a:lnTo>
                    <a:pt x="12006" y="560"/>
                  </a:lnTo>
                  <a:lnTo>
                    <a:pt x="12006" y="485"/>
                  </a:lnTo>
                  <a:lnTo>
                    <a:pt x="12006" y="411"/>
                  </a:lnTo>
                  <a:lnTo>
                    <a:pt x="12034" y="336"/>
                  </a:lnTo>
                  <a:lnTo>
                    <a:pt x="12034" y="299"/>
                  </a:lnTo>
                  <a:lnTo>
                    <a:pt x="12006" y="299"/>
                  </a:lnTo>
                  <a:lnTo>
                    <a:pt x="11949" y="336"/>
                  </a:lnTo>
                  <a:lnTo>
                    <a:pt x="11921" y="336"/>
                  </a:lnTo>
                  <a:lnTo>
                    <a:pt x="11893" y="299"/>
                  </a:lnTo>
                  <a:lnTo>
                    <a:pt x="11864" y="299"/>
                  </a:lnTo>
                  <a:lnTo>
                    <a:pt x="11808" y="224"/>
                  </a:lnTo>
                  <a:lnTo>
                    <a:pt x="11723" y="224"/>
                  </a:lnTo>
                  <a:lnTo>
                    <a:pt x="11667" y="224"/>
                  </a:lnTo>
                  <a:lnTo>
                    <a:pt x="11610" y="187"/>
                  </a:lnTo>
                  <a:lnTo>
                    <a:pt x="11582" y="187"/>
                  </a:lnTo>
                  <a:lnTo>
                    <a:pt x="11554" y="224"/>
                  </a:lnTo>
                  <a:lnTo>
                    <a:pt x="11469" y="149"/>
                  </a:lnTo>
                  <a:lnTo>
                    <a:pt x="11441" y="112"/>
                  </a:lnTo>
                  <a:lnTo>
                    <a:pt x="11384" y="149"/>
                  </a:lnTo>
                  <a:lnTo>
                    <a:pt x="11328" y="112"/>
                  </a:lnTo>
                  <a:lnTo>
                    <a:pt x="11243" y="112"/>
                  </a:lnTo>
                  <a:lnTo>
                    <a:pt x="11158" y="75"/>
                  </a:lnTo>
                  <a:lnTo>
                    <a:pt x="11130" y="0"/>
                  </a:lnTo>
                  <a:lnTo>
                    <a:pt x="11073" y="37"/>
                  </a:lnTo>
                  <a:lnTo>
                    <a:pt x="11017" y="37"/>
                  </a:lnTo>
                  <a:lnTo>
                    <a:pt x="10989" y="112"/>
                  </a:lnTo>
                  <a:lnTo>
                    <a:pt x="10989" y="149"/>
                  </a:lnTo>
                  <a:lnTo>
                    <a:pt x="10960" y="149"/>
                  </a:lnTo>
                  <a:lnTo>
                    <a:pt x="10904" y="149"/>
                  </a:lnTo>
                  <a:lnTo>
                    <a:pt x="10876" y="187"/>
                  </a:lnTo>
                  <a:lnTo>
                    <a:pt x="10876" y="261"/>
                  </a:lnTo>
                  <a:lnTo>
                    <a:pt x="10847" y="299"/>
                  </a:lnTo>
                  <a:lnTo>
                    <a:pt x="10847" y="373"/>
                  </a:lnTo>
                  <a:lnTo>
                    <a:pt x="10847" y="448"/>
                  </a:lnTo>
                  <a:lnTo>
                    <a:pt x="10904" y="709"/>
                  </a:lnTo>
                  <a:lnTo>
                    <a:pt x="10960" y="784"/>
                  </a:lnTo>
                  <a:lnTo>
                    <a:pt x="10960" y="858"/>
                  </a:lnTo>
                  <a:lnTo>
                    <a:pt x="10960" y="970"/>
                  </a:lnTo>
                  <a:lnTo>
                    <a:pt x="10989" y="1194"/>
                  </a:lnTo>
                  <a:lnTo>
                    <a:pt x="10989" y="1381"/>
                  </a:lnTo>
                  <a:lnTo>
                    <a:pt x="10989" y="1456"/>
                  </a:lnTo>
                  <a:lnTo>
                    <a:pt x="10904" y="1493"/>
                  </a:lnTo>
                  <a:lnTo>
                    <a:pt x="10847" y="1493"/>
                  </a:lnTo>
                  <a:lnTo>
                    <a:pt x="10763" y="1493"/>
                  </a:lnTo>
                  <a:lnTo>
                    <a:pt x="10706" y="1493"/>
                  </a:lnTo>
                  <a:lnTo>
                    <a:pt x="10678" y="1418"/>
                  </a:lnTo>
                  <a:lnTo>
                    <a:pt x="10621" y="1194"/>
                  </a:lnTo>
                  <a:lnTo>
                    <a:pt x="10621" y="1120"/>
                  </a:lnTo>
                  <a:lnTo>
                    <a:pt x="10593" y="1082"/>
                  </a:lnTo>
                  <a:lnTo>
                    <a:pt x="10565" y="1045"/>
                  </a:lnTo>
                  <a:lnTo>
                    <a:pt x="10593" y="1008"/>
                  </a:lnTo>
                  <a:lnTo>
                    <a:pt x="10593" y="933"/>
                  </a:lnTo>
                  <a:lnTo>
                    <a:pt x="10113" y="970"/>
                  </a:lnTo>
                  <a:lnTo>
                    <a:pt x="9830" y="1008"/>
                  </a:lnTo>
                  <a:lnTo>
                    <a:pt x="9633" y="1008"/>
                  </a:lnTo>
                  <a:lnTo>
                    <a:pt x="8813" y="1082"/>
                  </a:lnTo>
                  <a:lnTo>
                    <a:pt x="8503" y="1120"/>
                  </a:lnTo>
                  <a:lnTo>
                    <a:pt x="8305" y="1120"/>
                  </a:lnTo>
                  <a:lnTo>
                    <a:pt x="7910" y="1157"/>
                  </a:lnTo>
                  <a:lnTo>
                    <a:pt x="7571" y="1157"/>
                  </a:lnTo>
                  <a:lnTo>
                    <a:pt x="7090" y="1232"/>
                  </a:lnTo>
                  <a:lnTo>
                    <a:pt x="6921" y="1232"/>
                  </a:lnTo>
                  <a:lnTo>
                    <a:pt x="6497" y="1269"/>
                  </a:lnTo>
                  <a:lnTo>
                    <a:pt x="6356" y="1269"/>
                  </a:lnTo>
                  <a:lnTo>
                    <a:pt x="5424" y="1344"/>
                  </a:lnTo>
                  <a:lnTo>
                    <a:pt x="5395" y="1306"/>
                  </a:lnTo>
                  <a:lnTo>
                    <a:pt x="5339" y="1269"/>
                  </a:lnTo>
                  <a:lnTo>
                    <a:pt x="5254" y="1157"/>
                  </a:lnTo>
                  <a:lnTo>
                    <a:pt x="5226" y="933"/>
                  </a:lnTo>
                  <a:lnTo>
                    <a:pt x="5226" y="858"/>
                  </a:lnTo>
                  <a:lnTo>
                    <a:pt x="5198" y="821"/>
                  </a:lnTo>
                  <a:lnTo>
                    <a:pt x="5141" y="746"/>
                  </a:lnTo>
                  <a:lnTo>
                    <a:pt x="5085" y="672"/>
                  </a:lnTo>
                  <a:lnTo>
                    <a:pt x="5056" y="560"/>
                  </a:lnTo>
                  <a:lnTo>
                    <a:pt x="4124" y="672"/>
                  </a:lnTo>
                  <a:lnTo>
                    <a:pt x="4068" y="672"/>
                  </a:lnTo>
                  <a:lnTo>
                    <a:pt x="3051" y="821"/>
                  </a:lnTo>
                  <a:lnTo>
                    <a:pt x="2768" y="858"/>
                  </a:lnTo>
                  <a:lnTo>
                    <a:pt x="2401" y="896"/>
                  </a:lnTo>
                  <a:lnTo>
                    <a:pt x="1780" y="970"/>
                  </a:lnTo>
                  <a:lnTo>
                    <a:pt x="1610" y="1008"/>
                  </a:lnTo>
                  <a:lnTo>
                    <a:pt x="876" y="1082"/>
                  </a:lnTo>
                  <a:lnTo>
                    <a:pt x="28" y="1194"/>
                  </a:lnTo>
                  <a:lnTo>
                    <a:pt x="56" y="1344"/>
                  </a:lnTo>
                  <a:lnTo>
                    <a:pt x="28" y="1418"/>
                  </a:lnTo>
                  <a:lnTo>
                    <a:pt x="0" y="1530"/>
                  </a:lnTo>
                  <a:lnTo>
                    <a:pt x="0" y="1605"/>
                  </a:lnTo>
                  <a:lnTo>
                    <a:pt x="28" y="1642"/>
                  </a:lnTo>
                  <a:lnTo>
                    <a:pt x="56" y="1679"/>
                  </a:lnTo>
                  <a:lnTo>
                    <a:pt x="198" y="1866"/>
                  </a:lnTo>
                  <a:lnTo>
                    <a:pt x="311" y="2015"/>
                  </a:lnTo>
                  <a:lnTo>
                    <a:pt x="367" y="2053"/>
                  </a:lnTo>
                  <a:lnTo>
                    <a:pt x="395" y="2090"/>
                  </a:lnTo>
                  <a:lnTo>
                    <a:pt x="452" y="2127"/>
                  </a:lnTo>
                  <a:lnTo>
                    <a:pt x="508" y="2202"/>
                  </a:lnTo>
                  <a:lnTo>
                    <a:pt x="480" y="2314"/>
                  </a:lnTo>
                  <a:lnTo>
                    <a:pt x="452" y="2426"/>
                  </a:lnTo>
                  <a:lnTo>
                    <a:pt x="424" y="2538"/>
                  </a:lnTo>
                  <a:lnTo>
                    <a:pt x="395" y="2575"/>
                  </a:lnTo>
                  <a:lnTo>
                    <a:pt x="424" y="2650"/>
                  </a:lnTo>
                  <a:lnTo>
                    <a:pt x="452" y="2687"/>
                  </a:lnTo>
                  <a:lnTo>
                    <a:pt x="565" y="2762"/>
                  </a:lnTo>
                  <a:lnTo>
                    <a:pt x="565" y="2799"/>
                  </a:lnTo>
                  <a:lnTo>
                    <a:pt x="537" y="2874"/>
                  </a:lnTo>
                  <a:lnTo>
                    <a:pt x="508" y="2874"/>
                  </a:lnTo>
                  <a:lnTo>
                    <a:pt x="480" y="2911"/>
                  </a:lnTo>
                  <a:lnTo>
                    <a:pt x="452" y="2948"/>
                  </a:lnTo>
                  <a:lnTo>
                    <a:pt x="452" y="2986"/>
                  </a:lnTo>
                  <a:lnTo>
                    <a:pt x="452" y="3060"/>
                  </a:lnTo>
                  <a:lnTo>
                    <a:pt x="424" y="3098"/>
                  </a:lnTo>
                  <a:lnTo>
                    <a:pt x="367" y="3172"/>
                  </a:lnTo>
                  <a:lnTo>
                    <a:pt x="367" y="3210"/>
                  </a:lnTo>
                  <a:lnTo>
                    <a:pt x="367" y="3247"/>
                  </a:lnTo>
                  <a:lnTo>
                    <a:pt x="395" y="3247"/>
                  </a:lnTo>
                  <a:lnTo>
                    <a:pt x="508" y="3172"/>
                  </a:lnTo>
                  <a:lnTo>
                    <a:pt x="537" y="3135"/>
                  </a:lnTo>
                  <a:lnTo>
                    <a:pt x="565" y="3135"/>
                  </a:lnTo>
                  <a:lnTo>
                    <a:pt x="593" y="3060"/>
                  </a:lnTo>
                  <a:lnTo>
                    <a:pt x="678" y="3023"/>
                  </a:lnTo>
                  <a:lnTo>
                    <a:pt x="734" y="3023"/>
                  </a:lnTo>
                  <a:lnTo>
                    <a:pt x="734" y="2986"/>
                  </a:lnTo>
                  <a:lnTo>
                    <a:pt x="734" y="2911"/>
                  </a:lnTo>
                  <a:lnTo>
                    <a:pt x="763" y="2911"/>
                  </a:lnTo>
                  <a:lnTo>
                    <a:pt x="819" y="2836"/>
                  </a:lnTo>
                  <a:lnTo>
                    <a:pt x="904" y="2799"/>
                  </a:lnTo>
                  <a:lnTo>
                    <a:pt x="932" y="2724"/>
                  </a:lnTo>
                  <a:lnTo>
                    <a:pt x="960" y="2650"/>
                  </a:lnTo>
                  <a:lnTo>
                    <a:pt x="960" y="2538"/>
                  </a:lnTo>
                  <a:lnTo>
                    <a:pt x="932" y="2463"/>
                  </a:lnTo>
                  <a:lnTo>
                    <a:pt x="932" y="2389"/>
                  </a:lnTo>
                  <a:lnTo>
                    <a:pt x="904" y="2351"/>
                  </a:lnTo>
                  <a:lnTo>
                    <a:pt x="932" y="2314"/>
                  </a:lnTo>
                  <a:lnTo>
                    <a:pt x="989" y="2351"/>
                  </a:lnTo>
                  <a:lnTo>
                    <a:pt x="1017" y="2426"/>
                  </a:lnTo>
                  <a:lnTo>
                    <a:pt x="1045" y="2426"/>
                  </a:lnTo>
                  <a:lnTo>
                    <a:pt x="1073" y="2463"/>
                  </a:lnTo>
                  <a:lnTo>
                    <a:pt x="1073" y="2575"/>
                  </a:lnTo>
                  <a:lnTo>
                    <a:pt x="1073" y="2612"/>
                  </a:lnTo>
                  <a:lnTo>
                    <a:pt x="1102" y="2612"/>
                  </a:lnTo>
                  <a:lnTo>
                    <a:pt x="1158" y="2612"/>
                  </a:lnTo>
                  <a:lnTo>
                    <a:pt x="1186" y="2538"/>
                  </a:lnTo>
                  <a:lnTo>
                    <a:pt x="1215" y="2389"/>
                  </a:lnTo>
                  <a:lnTo>
                    <a:pt x="1243" y="2314"/>
                  </a:lnTo>
                  <a:lnTo>
                    <a:pt x="1271" y="2314"/>
                  </a:lnTo>
                  <a:lnTo>
                    <a:pt x="1271" y="2351"/>
                  </a:lnTo>
                  <a:lnTo>
                    <a:pt x="1271" y="2426"/>
                  </a:lnTo>
                  <a:lnTo>
                    <a:pt x="1271" y="2463"/>
                  </a:lnTo>
                  <a:lnTo>
                    <a:pt x="1299" y="2501"/>
                  </a:lnTo>
                  <a:lnTo>
                    <a:pt x="1356" y="2538"/>
                  </a:lnTo>
                  <a:lnTo>
                    <a:pt x="1384" y="2575"/>
                  </a:lnTo>
                  <a:lnTo>
                    <a:pt x="1384" y="2612"/>
                  </a:lnTo>
                  <a:lnTo>
                    <a:pt x="1356" y="2650"/>
                  </a:lnTo>
                  <a:lnTo>
                    <a:pt x="1299" y="2724"/>
                  </a:lnTo>
                  <a:lnTo>
                    <a:pt x="1243" y="2762"/>
                  </a:lnTo>
                  <a:lnTo>
                    <a:pt x="1186" y="2762"/>
                  </a:lnTo>
                  <a:lnTo>
                    <a:pt x="1102" y="2799"/>
                  </a:lnTo>
                  <a:lnTo>
                    <a:pt x="1017" y="2836"/>
                  </a:lnTo>
                  <a:lnTo>
                    <a:pt x="989" y="2874"/>
                  </a:lnTo>
                  <a:lnTo>
                    <a:pt x="989" y="2911"/>
                  </a:lnTo>
                  <a:lnTo>
                    <a:pt x="960" y="2948"/>
                  </a:lnTo>
                  <a:lnTo>
                    <a:pt x="989" y="2948"/>
                  </a:lnTo>
                  <a:lnTo>
                    <a:pt x="1017" y="2948"/>
                  </a:lnTo>
                  <a:lnTo>
                    <a:pt x="1073" y="2948"/>
                  </a:lnTo>
                  <a:lnTo>
                    <a:pt x="1102" y="2911"/>
                  </a:lnTo>
                  <a:lnTo>
                    <a:pt x="1186" y="2836"/>
                  </a:lnTo>
                  <a:lnTo>
                    <a:pt x="1299" y="2836"/>
                  </a:lnTo>
                  <a:lnTo>
                    <a:pt x="1441" y="2762"/>
                  </a:lnTo>
                  <a:lnTo>
                    <a:pt x="1582" y="2724"/>
                  </a:lnTo>
                  <a:lnTo>
                    <a:pt x="1695" y="2687"/>
                  </a:lnTo>
                  <a:lnTo>
                    <a:pt x="1808" y="2650"/>
                  </a:lnTo>
                  <a:lnTo>
                    <a:pt x="1949" y="2650"/>
                  </a:lnTo>
                  <a:lnTo>
                    <a:pt x="2062" y="2612"/>
                  </a:lnTo>
                  <a:lnTo>
                    <a:pt x="2090" y="2575"/>
                  </a:lnTo>
                  <a:lnTo>
                    <a:pt x="2147" y="2575"/>
                  </a:lnTo>
                  <a:lnTo>
                    <a:pt x="2175" y="2501"/>
                  </a:lnTo>
                  <a:lnTo>
                    <a:pt x="2232" y="2501"/>
                  </a:lnTo>
                  <a:lnTo>
                    <a:pt x="2288" y="2463"/>
                  </a:lnTo>
                  <a:lnTo>
                    <a:pt x="2288" y="2426"/>
                  </a:lnTo>
                  <a:lnTo>
                    <a:pt x="2260" y="2389"/>
                  </a:lnTo>
                  <a:lnTo>
                    <a:pt x="2288" y="2351"/>
                  </a:lnTo>
                  <a:lnTo>
                    <a:pt x="2316" y="2314"/>
                  </a:lnTo>
                  <a:lnTo>
                    <a:pt x="2345" y="2314"/>
                  </a:lnTo>
                  <a:lnTo>
                    <a:pt x="2373" y="2389"/>
                  </a:lnTo>
                  <a:lnTo>
                    <a:pt x="2373" y="2426"/>
                  </a:lnTo>
                  <a:lnTo>
                    <a:pt x="2401" y="2463"/>
                  </a:lnTo>
                  <a:lnTo>
                    <a:pt x="2458" y="2463"/>
                  </a:lnTo>
                  <a:lnTo>
                    <a:pt x="2486" y="2426"/>
                  </a:lnTo>
                  <a:lnTo>
                    <a:pt x="2571" y="2389"/>
                  </a:lnTo>
                  <a:lnTo>
                    <a:pt x="2627" y="2389"/>
                  </a:lnTo>
                  <a:lnTo>
                    <a:pt x="2684" y="2389"/>
                  </a:lnTo>
                  <a:lnTo>
                    <a:pt x="2712" y="2389"/>
                  </a:lnTo>
                  <a:lnTo>
                    <a:pt x="2768" y="2351"/>
                  </a:lnTo>
                  <a:lnTo>
                    <a:pt x="2797" y="2314"/>
                  </a:lnTo>
                  <a:lnTo>
                    <a:pt x="2881" y="2351"/>
                  </a:lnTo>
                  <a:lnTo>
                    <a:pt x="2966" y="2426"/>
                  </a:lnTo>
                  <a:lnTo>
                    <a:pt x="3023" y="2501"/>
                  </a:lnTo>
                  <a:lnTo>
                    <a:pt x="3023" y="2538"/>
                  </a:lnTo>
                  <a:lnTo>
                    <a:pt x="2994" y="2575"/>
                  </a:lnTo>
                  <a:lnTo>
                    <a:pt x="2966" y="2575"/>
                  </a:lnTo>
                  <a:lnTo>
                    <a:pt x="2881" y="2575"/>
                  </a:lnTo>
                  <a:lnTo>
                    <a:pt x="2797" y="2538"/>
                  </a:lnTo>
                  <a:lnTo>
                    <a:pt x="2712" y="2538"/>
                  </a:lnTo>
                  <a:lnTo>
                    <a:pt x="2684" y="2538"/>
                  </a:lnTo>
                  <a:lnTo>
                    <a:pt x="2655" y="2538"/>
                  </a:lnTo>
                  <a:lnTo>
                    <a:pt x="2627" y="2538"/>
                  </a:lnTo>
                  <a:lnTo>
                    <a:pt x="2599" y="2575"/>
                  </a:lnTo>
                  <a:lnTo>
                    <a:pt x="2571" y="2612"/>
                  </a:lnTo>
                  <a:lnTo>
                    <a:pt x="2486" y="2575"/>
                  </a:lnTo>
                  <a:lnTo>
                    <a:pt x="2458" y="2575"/>
                  </a:lnTo>
                  <a:lnTo>
                    <a:pt x="2345" y="2575"/>
                  </a:lnTo>
                  <a:lnTo>
                    <a:pt x="2288" y="2612"/>
                  </a:lnTo>
                  <a:lnTo>
                    <a:pt x="2288" y="2650"/>
                  </a:lnTo>
                  <a:lnTo>
                    <a:pt x="2316" y="2687"/>
                  </a:lnTo>
                  <a:lnTo>
                    <a:pt x="2345" y="2687"/>
                  </a:lnTo>
                  <a:lnTo>
                    <a:pt x="2429" y="2687"/>
                  </a:lnTo>
                  <a:lnTo>
                    <a:pt x="2514" y="2687"/>
                  </a:lnTo>
                  <a:lnTo>
                    <a:pt x="2627" y="2724"/>
                  </a:lnTo>
                  <a:lnTo>
                    <a:pt x="2768" y="2724"/>
                  </a:lnTo>
                  <a:lnTo>
                    <a:pt x="2994" y="2799"/>
                  </a:lnTo>
                  <a:lnTo>
                    <a:pt x="3249" y="2874"/>
                  </a:lnTo>
                  <a:lnTo>
                    <a:pt x="3333" y="2911"/>
                  </a:lnTo>
                  <a:lnTo>
                    <a:pt x="3418" y="2986"/>
                  </a:lnTo>
                  <a:lnTo>
                    <a:pt x="3559" y="3098"/>
                  </a:lnTo>
                  <a:lnTo>
                    <a:pt x="3785" y="3284"/>
                  </a:lnTo>
                  <a:lnTo>
                    <a:pt x="3814" y="3284"/>
                  </a:lnTo>
                  <a:lnTo>
                    <a:pt x="3842" y="3247"/>
                  </a:lnTo>
                  <a:lnTo>
                    <a:pt x="3814" y="3135"/>
                  </a:lnTo>
                  <a:lnTo>
                    <a:pt x="3814" y="3060"/>
                  </a:lnTo>
                  <a:lnTo>
                    <a:pt x="3785" y="3023"/>
                  </a:lnTo>
                  <a:lnTo>
                    <a:pt x="3757" y="3023"/>
                  </a:lnTo>
                  <a:lnTo>
                    <a:pt x="3757" y="2986"/>
                  </a:lnTo>
                  <a:lnTo>
                    <a:pt x="3729" y="2948"/>
                  </a:lnTo>
                  <a:lnTo>
                    <a:pt x="3701" y="2948"/>
                  </a:lnTo>
                  <a:lnTo>
                    <a:pt x="3644" y="3023"/>
                  </a:lnTo>
                  <a:lnTo>
                    <a:pt x="3616" y="3023"/>
                  </a:lnTo>
                  <a:lnTo>
                    <a:pt x="3588" y="2986"/>
                  </a:lnTo>
                  <a:lnTo>
                    <a:pt x="3588" y="2948"/>
                  </a:lnTo>
                  <a:lnTo>
                    <a:pt x="3616" y="2874"/>
                  </a:lnTo>
                  <a:lnTo>
                    <a:pt x="3644" y="2836"/>
                  </a:lnTo>
                  <a:lnTo>
                    <a:pt x="3701" y="2762"/>
                  </a:lnTo>
                  <a:lnTo>
                    <a:pt x="3729" y="2762"/>
                  </a:lnTo>
                  <a:lnTo>
                    <a:pt x="3785" y="2799"/>
                  </a:lnTo>
                  <a:lnTo>
                    <a:pt x="3814" y="2874"/>
                  </a:lnTo>
                  <a:lnTo>
                    <a:pt x="3842" y="2911"/>
                  </a:lnTo>
                  <a:lnTo>
                    <a:pt x="3870" y="2911"/>
                  </a:lnTo>
                  <a:lnTo>
                    <a:pt x="3898" y="2911"/>
                  </a:lnTo>
                  <a:lnTo>
                    <a:pt x="3927" y="2911"/>
                  </a:lnTo>
                  <a:lnTo>
                    <a:pt x="3898" y="2986"/>
                  </a:lnTo>
                  <a:lnTo>
                    <a:pt x="3898" y="3023"/>
                  </a:lnTo>
                  <a:lnTo>
                    <a:pt x="3870" y="3098"/>
                  </a:lnTo>
                  <a:lnTo>
                    <a:pt x="3927" y="3172"/>
                  </a:lnTo>
                  <a:lnTo>
                    <a:pt x="3955" y="3172"/>
                  </a:lnTo>
                  <a:lnTo>
                    <a:pt x="4011" y="3172"/>
                  </a:lnTo>
                  <a:lnTo>
                    <a:pt x="4096" y="3247"/>
                  </a:lnTo>
                  <a:lnTo>
                    <a:pt x="4152" y="3247"/>
                  </a:lnTo>
                  <a:lnTo>
                    <a:pt x="4181" y="3210"/>
                  </a:lnTo>
                  <a:lnTo>
                    <a:pt x="4237" y="3210"/>
                  </a:lnTo>
                  <a:lnTo>
                    <a:pt x="4265" y="3247"/>
                  </a:lnTo>
                  <a:lnTo>
                    <a:pt x="4294" y="3359"/>
                  </a:lnTo>
                  <a:lnTo>
                    <a:pt x="4350" y="3396"/>
                  </a:lnTo>
                  <a:lnTo>
                    <a:pt x="4350" y="3434"/>
                  </a:lnTo>
                  <a:lnTo>
                    <a:pt x="4294" y="3434"/>
                  </a:lnTo>
                  <a:lnTo>
                    <a:pt x="4068" y="3284"/>
                  </a:lnTo>
                  <a:lnTo>
                    <a:pt x="3983" y="3284"/>
                  </a:lnTo>
                  <a:lnTo>
                    <a:pt x="3955" y="3284"/>
                  </a:lnTo>
                  <a:lnTo>
                    <a:pt x="3955" y="3322"/>
                  </a:lnTo>
                  <a:lnTo>
                    <a:pt x="3983" y="3359"/>
                  </a:lnTo>
                  <a:lnTo>
                    <a:pt x="4294" y="3546"/>
                  </a:lnTo>
                  <a:lnTo>
                    <a:pt x="4322" y="3657"/>
                  </a:lnTo>
                  <a:lnTo>
                    <a:pt x="4350" y="3695"/>
                  </a:lnTo>
                  <a:lnTo>
                    <a:pt x="4378" y="3695"/>
                  </a:lnTo>
                  <a:lnTo>
                    <a:pt x="4463" y="3732"/>
                  </a:lnTo>
                  <a:lnTo>
                    <a:pt x="4548" y="3732"/>
                  </a:lnTo>
                  <a:lnTo>
                    <a:pt x="4576" y="3769"/>
                  </a:lnTo>
                  <a:lnTo>
                    <a:pt x="4576" y="3807"/>
                  </a:lnTo>
                  <a:lnTo>
                    <a:pt x="4633" y="3919"/>
                  </a:lnTo>
                  <a:lnTo>
                    <a:pt x="4689" y="3956"/>
                  </a:lnTo>
                  <a:lnTo>
                    <a:pt x="4746" y="4068"/>
                  </a:lnTo>
                  <a:lnTo>
                    <a:pt x="4746" y="4180"/>
                  </a:lnTo>
                  <a:lnTo>
                    <a:pt x="4746" y="4329"/>
                  </a:lnTo>
                  <a:lnTo>
                    <a:pt x="4717" y="4404"/>
                  </a:lnTo>
                  <a:lnTo>
                    <a:pt x="4689" y="4441"/>
                  </a:lnTo>
                  <a:lnTo>
                    <a:pt x="4661" y="4441"/>
                  </a:lnTo>
                  <a:lnTo>
                    <a:pt x="4604" y="4367"/>
                  </a:lnTo>
                  <a:lnTo>
                    <a:pt x="4576" y="4255"/>
                  </a:lnTo>
                  <a:lnTo>
                    <a:pt x="4576" y="4143"/>
                  </a:lnTo>
                  <a:lnTo>
                    <a:pt x="4576" y="3919"/>
                  </a:lnTo>
                  <a:lnTo>
                    <a:pt x="4548" y="3919"/>
                  </a:lnTo>
                  <a:lnTo>
                    <a:pt x="4520" y="3919"/>
                  </a:lnTo>
                  <a:lnTo>
                    <a:pt x="4520" y="3956"/>
                  </a:lnTo>
                  <a:lnTo>
                    <a:pt x="4491" y="4031"/>
                  </a:lnTo>
                  <a:lnTo>
                    <a:pt x="4491" y="4105"/>
                  </a:lnTo>
                  <a:lnTo>
                    <a:pt x="4491" y="4180"/>
                  </a:lnTo>
                  <a:lnTo>
                    <a:pt x="4520" y="4255"/>
                  </a:lnTo>
                  <a:lnTo>
                    <a:pt x="4548" y="4404"/>
                  </a:lnTo>
                  <a:lnTo>
                    <a:pt x="4633" y="4516"/>
                  </a:lnTo>
                  <a:lnTo>
                    <a:pt x="4661" y="4553"/>
                  </a:lnTo>
                  <a:lnTo>
                    <a:pt x="4689" y="4553"/>
                  </a:lnTo>
                  <a:lnTo>
                    <a:pt x="4746" y="4516"/>
                  </a:lnTo>
                  <a:lnTo>
                    <a:pt x="4774" y="4479"/>
                  </a:lnTo>
                  <a:lnTo>
                    <a:pt x="4830" y="4441"/>
                  </a:lnTo>
                  <a:lnTo>
                    <a:pt x="4887" y="4441"/>
                  </a:lnTo>
                  <a:lnTo>
                    <a:pt x="4943" y="4441"/>
                  </a:lnTo>
                  <a:lnTo>
                    <a:pt x="4972" y="4404"/>
                  </a:lnTo>
                  <a:lnTo>
                    <a:pt x="5028" y="4329"/>
                  </a:lnTo>
                  <a:lnTo>
                    <a:pt x="5056" y="4329"/>
                  </a:lnTo>
                  <a:lnTo>
                    <a:pt x="5169" y="4292"/>
                  </a:lnTo>
                  <a:lnTo>
                    <a:pt x="5282" y="4292"/>
                  </a:lnTo>
                  <a:lnTo>
                    <a:pt x="5367" y="4292"/>
                  </a:lnTo>
                  <a:lnTo>
                    <a:pt x="5395" y="4255"/>
                  </a:lnTo>
                  <a:lnTo>
                    <a:pt x="5395" y="4180"/>
                  </a:lnTo>
                  <a:lnTo>
                    <a:pt x="5424" y="4143"/>
                  </a:lnTo>
                  <a:lnTo>
                    <a:pt x="5452" y="4143"/>
                  </a:lnTo>
                  <a:lnTo>
                    <a:pt x="5480" y="4143"/>
                  </a:lnTo>
                  <a:lnTo>
                    <a:pt x="5508" y="4068"/>
                  </a:lnTo>
                  <a:lnTo>
                    <a:pt x="5537" y="4031"/>
                  </a:lnTo>
                  <a:lnTo>
                    <a:pt x="5593" y="4031"/>
                  </a:lnTo>
                  <a:lnTo>
                    <a:pt x="5621" y="4031"/>
                  </a:lnTo>
                  <a:lnTo>
                    <a:pt x="5593" y="4105"/>
                  </a:lnTo>
                  <a:lnTo>
                    <a:pt x="5593" y="4180"/>
                  </a:lnTo>
                  <a:lnTo>
                    <a:pt x="5621" y="4180"/>
                  </a:lnTo>
                  <a:lnTo>
                    <a:pt x="5678" y="4143"/>
                  </a:lnTo>
                  <a:lnTo>
                    <a:pt x="5763" y="4031"/>
                  </a:lnTo>
                  <a:lnTo>
                    <a:pt x="5932" y="3881"/>
                  </a:lnTo>
                  <a:lnTo>
                    <a:pt x="6102" y="3732"/>
                  </a:lnTo>
                  <a:lnTo>
                    <a:pt x="6215" y="3620"/>
                  </a:lnTo>
                  <a:lnTo>
                    <a:pt x="6271" y="3583"/>
                  </a:lnTo>
                  <a:lnTo>
                    <a:pt x="6299" y="3583"/>
                  </a:lnTo>
                  <a:lnTo>
                    <a:pt x="6328" y="3583"/>
                  </a:lnTo>
                  <a:lnTo>
                    <a:pt x="6356" y="3546"/>
                  </a:lnTo>
                  <a:lnTo>
                    <a:pt x="6412" y="3546"/>
                  </a:lnTo>
                  <a:lnTo>
                    <a:pt x="6412" y="3508"/>
                  </a:lnTo>
                  <a:lnTo>
                    <a:pt x="6469" y="3546"/>
                  </a:lnTo>
                  <a:lnTo>
                    <a:pt x="6497" y="3583"/>
                  </a:lnTo>
                  <a:lnTo>
                    <a:pt x="6582" y="3583"/>
                  </a:lnTo>
                  <a:lnTo>
                    <a:pt x="6610" y="3546"/>
                  </a:lnTo>
                  <a:lnTo>
                    <a:pt x="6638" y="3508"/>
                  </a:lnTo>
                  <a:lnTo>
                    <a:pt x="6638" y="3471"/>
                  </a:lnTo>
                  <a:lnTo>
                    <a:pt x="6582" y="3434"/>
                  </a:lnTo>
                  <a:lnTo>
                    <a:pt x="6497" y="3434"/>
                  </a:lnTo>
                  <a:lnTo>
                    <a:pt x="6469" y="3396"/>
                  </a:lnTo>
                  <a:lnTo>
                    <a:pt x="6469" y="3359"/>
                  </a:lnTo>
                  <a:lnTo>
                    <a:pt x="6525" y="3359"/>
                  </a:lnTo>
                  <a:lnTo>
                    <a:pt x="6582" y="3359"/>
                  </a:lnTo>
                  <a:lnTo>
                    <a:pt x="6582" y="3322"/>
                  </a:lnTo>
                  <a:lnTo>
                    <a:pt x="6525" y="3247"/>
                  </a:lnTo>
                  <a:lnTo>
                    <a:pt x="6525" y="3210"/>
                  </a:lnTo>
                  <a:lnTo>
                    <a:pt x="6582" y="3098"/>
                  </a:lnTo>
                  <a:lnTo>
                    <a:pt x="6610" y="3098"/>
                  </a:lnTo>
                  <a:lnTo>
                    <a:pt x="6695" y="3060"/>
                  </a:lnTo>
                  <a:lnTo>
                    <a:pt x="6723" y="3060"/>
                  </a:lnTo>
                  <a:lnTo>
                    <a:pt x="6723" y="3023"/>
                  </a:lnTo>
                  <a:lnTo>
                    <a:pt x="6723" y="2948"/>
                  </a:lnTo>
                  <a:lnTo>
                    <a:pt x="6780" y="2948"/>
                  </a:lnTo>
                  <a:lnTo>
                    <a:pt x="6808" y="2948"/>
                  </a:lnTo>
                  <a:lnTo>
                    <a:pt x="6836" y="2911"/>
                  </a:lnTo>
                  <a:lnTo>
                    <a:pt x="6921" y="2948"/>
                  </a:lnTo>
                  <a:lnTo>
                    <a:pt x="6977" y="2986"/>
                  </a:lnTo>
                  <a:lnTo>
                    <a:pt x="7006" y="2948"/>
                  </a:lnTo>
                  <a:lnTo>
                    <a:pt x="7062" y="2911"/>
                  </a:lnTo>
                  <a:lnTo>
                    <a:pt x="7119" y="291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 name="Georgia"/>
            <p:cNvSpPr>
              <a:spLocks noChangeAspect="1"/>
            </p:cNvSpPr>
            <p:nvPr/>
          </p:nvSpPr>
          <p:spPr bwMode="auto">
            <a:xfrm>
              <a:off x="3767" y="2473"/>
              <a:ext cx="521" cy="537"/>
            </a:xfrm>
            <a:custGeom>
              <a:avLst/>
              <a:gdLst>
                <a:gd name="T0" fmla="*/ 2833 w 16384"/>
                <a:gd name="T1" fmla="*/ 12631 h 16384"/>
                <a:gd name="T2" fmla="*/ 3116 w 16384"/>
                <a:gd name="T3" fmla="*/ 13638 h 16384"/>
                <a:gd name="T4" fmla="*/ 3116 w 16384"/>
                <a:gd name="T5" fmla="*/ 14553 h 16384"/>
                <a:gd name="T6" fmla="*/ 3447 w 16384"/>
                <a:gd name="T7" fmla="*/ 15057 h 16384"/>
                <a:gd name="T8" fmla="*/ 3825 w 16384"/>
                <a:gd name="T9" fmla="*/ 15698 h 16384"/>
                <a:gd name="T10" fmla="*/ 5949 w 16384"/>
                <a:gd name="T11" fmla="*/ 16109 h 16384"/>
                <a:gd name="T12" fmla="*/ 9302 w 16384"/>
                <a:gd name="T13" fmla="*/ 15926 h 16384"/>
                <a:gd name="T14" fmla="*/ 12796 w 16384"/>
                <a:gd name="T15" fmla="*/ 15789 h 16384"/>
                <a:gd name="T16" fmla="*/ 12984 w 16384"/>
                <a:gd name="T17" fmla="*/ 16384 h 16384"/>
                <a:gd name="T18" fmla="*/ 13457 w 16384"/>
                <a:gd name="T19" fmla="*/ 16018 h 16384"/>
                <a:gd name="T20" fmla="*/ 13221 w 16384"/>
                <a:gd name="T21" fmla="*/ 15011 h 16384"/>
                <a:gd name="T22" fmla="*/ 13457 w 16384"/>
                <a:gd name="T23" fmla="*/ 14736 h 16384"/>
                <a:gd name="T24" fmla="*/ 13882 w 16384"/>
                <a:gd name="T25" fmla="*/ 14691 h 16384"/>
                <a:gd name="T26" fmla="*/ 14448 w 16384"/>
                <a:gd name="T27" fmla="*/ 14782 h 16384"/>
                <a:gd name="T28" fmla="*/ 15015 w 16384"/>
                <a:gd name="T29" fmla="*/ 14645 h 16384"/>
                <a:gd name="T30" fmla="*/ 14920 w 16384"/>
                <a:gd name="T31" fmla="*/ 14187 h 16384"/>
                <a:gd name="T32" fmla="*/ 14968 w 16384"/>
                <a:gd name="T33" fmla="*/ 13867 h 16384"/>
                <a:gd name="T34" fmla="*/ 14968 w 16384"/>
                <a:gd name="T35" fmla="*/ 13730 h 16384"/>
                <a:gd name="T36" fmla="*/ 15109 w 16384"/>
                <a:gd name="T37" fmla="*/ 13363 h 16384"/>
                <a:gd name="T38" fmla="*/ 14873 w 16384"/>
                <a:gd name="T39" fmla="*/ 13547 h 16384"/>
                <a:gd name="T40" fmla="*/ 14637 w 16384"/>
                <a:gd name="T41" fmla="*/ 13180 h 16384"/>
                <a:gd name="T42" fmla="*/ 14968 w 16384"/>
                <a:gd name="T43" fmla="*/ 13272 h 16384"/>
                <a:gd name="T44" fmla="*/ 15015 w 16384"/>
                <a:gd name="T45" fmla="*/ 12769 h 16384"/>
                <a:gd name="T46" fmla="*/ 15156 w 16384"/>
                <a:gd name="T47" fmla="*/ 12494 h 16384"/>
                <a:gd name="T48" fmla="*/ 15298 w 16384"/>
                <a:gd name="T49" fmla="*/ 12174 h 16384"/>
                <a:gd name="T50" fmla="*/ 15534 w 16384"/>
                <a:gd name="T51" fmla="*/ 11716 h 16384"/>
                <a:gd name="T52" fmla="*/ 15251 w 16384"/>
                <a:gd name="T53" fmla="*/ 11716 h 16384"/>
                <a:gd name="T54" fmla="*/ 15629 w 16384"/>
                <a:gd name="T55" fmla="*/ 11579 h 16384"/>
                <a:gd name="T56" fmla="*/ 15487 w 16384"/>
                <a:gd name="T57" fmla="*/ 11167 h 16384"/>
                <a:gd name="T58" fmla="*/ 15676 w 16384"/>
                <a:gd name="T59" fmla="*/ 10892 h 16384"/>
                <a:gd name="T60" fmla="*/ 15723 w 16384"/>
                <a:gd name="T61" fmla="*/ 10572 h 16384"/>
                <a:gd name="T62" fmla="*/ 15912 w 16384"/>
                <a:gd name="T63" fmla="*/ 10389 h 16384"/>
                <a:gd name="T64" fmla="*/ 16148 w 16384"/>
                <a:gd name="T65" fmla="*/ 10023 h 16384"/>
                <a:gd name="T66" fmla="*/ 16101 w 16384"/>
                <a:gd name="T67" fmla="*/ 9702 h 16384"/>
                <a:gd name="T68" fmla="*/ 15345 w 16384"/>
                <a:gd name="T69" fmla="*/ 9519 h 16384"/>
                <a:gd name="T70" fmla="*/ 15251 w 16384"/>
                <a:gd name="T71" fmla="*/ 8741 h 16384"/>
                <a:gd name="T72" fmla="*/ 14495 w 16384"/>
                <a:gd name="T73" fmla="*/ 8009 h 16384"/>
                <a:gd name="T74" fmla="*/ 14118 w 16384"/>
                <a:gd name="T75" fmla="*/ 7597 h 16384"/>
                <a:gd name="T76" fmla="*/ 13929 w 16384"/>
                <a:gd name="T77" fmla="*/ 6911 h 16384"/>
                <a:gd name="T78" fmla="*/ 13268 w 16384"/>
                <a:gd name="T79" fmla="*/ 6270 h 16384"/>
                <a:gd name="T80" fmla="*/ 12701 w 16384"/>
                <a:gd name="T81" fmla="*/ 5858 h 16384"/>
                <a:gd name="T82" fmla="*/ 12182 w 16384"/>
                <a:gd name="T83" fmla="*/ 5492 h 16384"/>
                <a:gd name="T84" fmla="*/ 12135 w 16384"/>
                <a:gd name="T85" fmla="*/ 5034 h 16384"/>
                <a:gd name="T86" fmla="*/ 11332 w 16384"/>
                <a:gd name="T87" fmla="*/ 4668 h 16384"/>
                <a:gd name="T88" fmla="*/ 10812 w 16384"/>
                <a:gd name="T89" fmla="*/ 4073 h 16384"/>
                <a:gd name="T90" fmla="*/ 10104 w 16384"/>
                <a:gd name="T91" fmla="*/ 3661 h 16384"/>
                <a:gd name="T92" fmla="*/ 9585 w 16384"/>
                <a:gd name="T93" fmla="*/ 3112 h 16384"/>
                <a:gd name="T94" fmla="*/ 9113 w 16384"/>
                <a:gd name="T95" fmla="*/ 2517 h 16384"/>
                <a:gd name="T96" fmla="*/ 8593 w 16384"/>
                <a:gd name="T97" fmla="*/ 1785 h 16384"/>
                <a:gd name="T98" fmla="*/ 7649 w 16384"/>
                <a:gd name="T99" fmla="*/ 1464 h 16384"/>
                <a:gd name="T100" fmla="*/ 7035 w 16384"/>
                <a:gd name="T101" fmla="*/ 1144 h 16384"/>
                <a:gd name="T102" fmla="*/ 7602 w 16384"/>
                <a:gd name="T103" fmla="*/ 183 h 16384"/>
                <a:gd name="T104" fmla="*/ 5099 w 16384"/>
                <a:gd name="T105" fmla="*/ 366 h 16384"/>
                <a:gd name="T106" fmla="*/ 2550 w 16384"/>
                <a:gd name="T107" fmla="*/ 641 h 16384"/>
                <a:gd name="T108" fmla="*/ 0 w 16384"/>
                <a:gd name="T109" fmla="*/ 915 h 16384"/>
                <a:gd name="T110" fmla="*/ 1039 w 16384"/>
                <a:gd name="T111" fmla="*/ 4577 h 16384"/>
                <a:gd name="T112" fmla="*/ 1936 w 16384"/>
                <a:gd name="T113" fmla="*/ 7643 h 16384"/>
                <a:gd name="T114" fmla="*/ 2455 w 16384"/>
                <a:gd name="T115" fmla="*/ 8970 h 16384"/>
                <a:gd name="T116" fmla="*/ 2975 w 16384"/>
                <a:gd name="T117" fmla="*/ 9794 h 16384"/>
                <a:gd name="T118" fmla="*/ 3258 w 16384"/>
                <a:gd name="T119" fmla="*/ 10526 h 16384"/>
                <a:gd name="T120" fmla="*/ 2927 w 16384"/>
                <a:gd name="T121" fmla="*/ 11029 h 16384"/>
                <a:gd name="T122" fmla="*/ 2927 w 16384"/>
                <a:gd name="T123" fmla="*/ 11624 h 1638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384"/>
                <a:gd name="T187" fmla="*/ 0 h 16384"/>
                <a:gd name="T188" fmla="*/ 16384 w 16384"/>
                <a:gd name="T189" fmla="*/ 16384 h 1638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384" h="16384">
                  <a:moveTo>
                    <a:pt x="2927" y="11762"/>
                  </a:moveTo>
                  <a:lnTo>
                    <a:pt x="2833" y="11853"/>
                  </a:lnTo>
                  <a:lnTo>
                    <a:pt x="2739" y="12128"/>
                  </a:lnTo>
                  <a:lnTo>
                    <a:pt x="2786" y="12402"/>
                  </a:lnTo>
                  <a:lnTo>
                    <a:pt x="2833" y="12448"/>
                  </a:lnTo>
                  <a:lnTo>
                    <a:pt x="2833" y="12631"/>
                  </a:lnTo>
                  <a:lnTo>
                    <a:pt x="2927" y="12769"/>
                  </a:lnTo>
                  <a:lnTo>
                    <a:pt x="3069" y="13043"/>
                  </a:lnTo>
                  <a:lnTo>
                    <a:pt x="3163" y="13180"/>
                  </a:lnTo>
                  <a:lnTo>
                    <a:pt x="3116" y="13363"/>
                  </a:lnTo>
                  <a:lnTo>
                    <a:pt x="3116" y="13501"/>
                  </a:lnTo>
                  <a:lnTo>
                    <a:pt x="3116" y="13638"/>
                  </a:lnTo>
                  <a:lnTo>
                    <a:pt x="3116" y="13775"/>
                  </a:lnTo>
                  <a:lnTo>
                    <a:pt x="3116" y="14050"/>
                  </a:lnTo>
                  <a:lnTo>
                    <a:pt x="3116" y="14187"/>
                  </a:lnTo>
                  <a:lnTo>
                    <a:pt x="3069" y="14233"/>
                  </a:lnTo>
                  <a:lnTo>
                    <a:pt x="3069" y="14370"/>
                  </a:lnTo>
                  <a:lnTo>
                    <a:pt x="3116" y="14553"/>
                  </a:lnTo>
                  <a:lnTo>
                    <a:pt x="3163" y="14645"/>
                  </a:lnTo>
                  <a:lnTo>
                    <a:pt x="3258" y="14736"/>
                  </a:lnTo>
                  <a:lnTo>
                    <a:pt x="3400" y="14828"/>
                  </a:lnTo>
                  <a:lnTo>
                    <a:pt x="3400" y="14920"/>
                  </a:lnTo>
                  <a:lnTo>
                    <a:pt x="3447" y="14965"/>
                  </a:lnTo>
                  <a:lnTo>
                    <a:pt x="3447" y="15057"/>
                  </a:lnTo>
                  <a:lnTo>
                    <a:pt x="3541" y="15240"/>
                  </a:lnTo>
                  <a:lnTo>
                    <a:pt x="3588" y="15377"/>
                  </a:lnTo>
                  <a:lnTo>
                    <a:pt x="3683" y="15469"/>
                  </a:lnTo>
                  <a:lnTo>
                    <a:pt x="3777" y="15560"/>
                  </a:lnTo>
                  <a:lnTo>
                    <a:pt x="3825" y="15606"/>
                  </a:lnTo>
                  <a:lnTo>
                    <a:pt x="3825" y="15698"/>
                  </a:lnTo>
                  <a:lnTo>
                    <a:pt x="3872" y="15972"/>
                  </a:lnTo>
                  <a:lnTo>
                    <a:pt x="4013" y="16109"/>
                  </a:lnTo>
                  <a:lnTo>
                    <a:pt x="4108" y="16155"/>
                  </a:lnTo>
                  <a:lnTo>
                    <a:pt x="4155" y="16201"/>
                  </a:lnTo>
                  <a:lnTo>
                    <a:pt x="5713" y="16109"/>
                  </a:lnTo>
                  <a:lnTo>
                    <a:pt x="5949" y="16109"/>
                  </a:lnTo>
                  <a:lnTo>
                    <a:pt x="6657" y="16064"/>
                  </a:lnTo>
                  <a:lnTo>
                    <a:pt x="6941" y="16064"/>
                  </a:lnTo>
                  <a:lnTo>
                    <a:pt x="7743" y="15972"/>
                  </a:lnTo>
                  <a:lnTo>
                    <a:pt x="8310" y="15972"/>
                  </a:lnTo>
                  <a:lnTo>
                    <a:pt x="8971" y="15926"/>
                  </a:lnTo>
                  <a:lnTo>
                    <a:pt x="9302" y="15926"/>
                  </a:lnTo>
                  <a:lnTo>
                    <a:pt x="9821" y="15881"/>
                  </a:lnTo>
                  <a:lnTo>
                    <a:pt x="11190" y="15789"/>
                  </a:lnTo>
                  <a:lnTo>
                    <a:pt x="11521" y="15789"/>
                  </a:lnTo>
                  <a:lnTo>
                    <a:pt x="11993" y="15743"/>
                  </a:lnTo>
                  <a:lnTo>
                    <a:pt x="12796" y="15698"/>
                  </a:lnTo>
                  <a:lnTo>
                    <a:pt x="12796" y="15789"/>
                  </a:lnTo>
                  <a:lnTo>
                    <a:pt x="12748" y="15835"/>
                  </a:lnTo>
                  <a:lnTo>
                    <a:pt x="12796" y="15881"/>
                  </a:lnTo>
                  <a:lnTo>
                    <a:pt x="12843" y="15926"/>
                  </a:lnTo>
                  <a:lnTo>
                    <a:pt x="12843" y="16018"/>
                  </a:lnTo>
                  <a:lnTo>
                    <a:pt x="12937" y="16292"/>
                  </a:lnTo>
                  <a:lnTo>
                    <a:pt x="12984" y="16384"/>
                  </a:lnTo>
                  <a:lnTo>
                    <a:pt x="13079" y="16384"/>
                  </a:lnTo>
                  <a:lnTo>
                    <a:pt x="13221" y="16384"/>
                  </a:lnTo>
                  <a:lnTo>
                    <a:pt x="13315" y="16384"/>
                  </a:lnTo>
                  <a:lnTo>
                    <a:pt x="13457" y="16338"/>
                  </a:lnTo>
                  <a:lnTo>
                    <a:pt x="13457" y="16247"/>
                  </a:lnTo>
                  <a:lnTo>
                    <a:pt x="13457" y="16018"/>
                  </a:lnTo>
                  <a:lnTo>
                    <a:pt x="13409" y="15743"/>
                  </a:lnTo>
                  <a:lnTo>
                    <a:pt x="13409" y="15606"/>
                  </a:lnTo>
                  <a:lnTo>
                    <a:pt x="13409" y="15514"/>
                  </a:lnTo>
                  <a:lnTo>
                    <a:pt x="13315" y="15423"/>
                  </a:lnTo>
                  <a:lnTo>
                    <a:pt x="13221" y="15103"/>
                  </a:lnTo>
                  <a:lnTo>
                    <a:pt x="13221" y="15011"/>
                  </a:lnTo>
                  <a:lnTo>
                    <a:pt x="13221" y="14920"/>
                  </a:lnTo>
                  <a:lnTo>
                    <a:pt x="13268" y="14874"/>
                  </a:lnTo>
                  <a:lnTo>
                    <a:pt x="13268" y="14782"/>
                  </a:lnTo>
                  <a:lnTo>
                    <a:pt x="13315" y="14736"/>
                  </a:lnTo>
                  <a:lnTo>
                    <a:pt x="13409" y="14736"/>
                  </a:lnTo>
                  <a:lnTo>
                    <a:pt x="13457" y="14736"/>
                  </a:lnTo>
                  <a:lnTo>
                    <a:pt x="13457" y="14691"/>
                  </a:lnTo>
                  <a:lnTo>
                    <a:pt x="13504" y="14599"/>
                  </a:lnTo>
                  <a:lnTo>
                    <a:pt x="13598" y="14599"/>
                  </a:lnTo>
                  <a:lnTo>
                    <a:pt x="13693" y="14553"/>
                  </a:lnTo>
                  <a:lnTo>
                    <a:pt x="13740" y="14645"/>
                  </a:lnTo>
                  <a:lnTo>
                    <a:pt x="13882" y="14691"/>
                  </a:lnTo>
                  <a:lnTo>
                    <a:pt x="14023" y="14691"/>
                  </a:lnTo>
                  <a:lnTo>
                    <a:pt x="14118" y="14736"/>
                  </a:lnTo>
                  <a:lnTo>
                    <a:pt x="14212" y="14691"/>
                  </a:lnTo>
                  <a:lnTo>
                    <a:pt x="14259" y="14736"/>
                  </a:lnTo>
                  <a:lnTo>
                    <a:pt x="14401" y="14828"/>
                  </a:lnTo>
                  <a:lnTo>
                    <a:pt x="14448" y="14782"/>
                  </a:lnTo>
                  <a:lnTo>
                    <a:pt x="14495" y="14782"/>
                  </a:lnTo>
                  <a:lnTo>
                    <a:pt x="14590" y="14828"/>
                  </a:lnTo>
                  <a:lnTo>
                    <a:pt x="14684" y="14828"/>
                  </a:lnTo>
                  <a:lnTo>
                    <a:pt x="14826" y="14828"/>
                  </a:lnTo>
                  <a:lnTo>
                    <a:pt x="14968" y="14782"/>
                  </a:lnTo>
                  <a:lnTo>
                    <a:pt x="15015" y="14645"/>
                  </a:lnTo>
                  <a:lnTo>
                    <a:pt x="15015" y="14599"/>
                  </a:lnTo>
                  <a:lnTo>
                    <a:pt x="14920" y="14462"/>
                  </a:lnTo>
                  <a:lnTo>
                    <a:pt x="14873" y="14416"/>
                  </a:lnTo>
                  <a:lnTo>
                    <a:pt x="14920" y="14370"/>
                  </a:lnTo>
                  <a:lnTo>
                    <a:pt x="14920" y="14279"/>
                  </a:lnTo>
                  <a:lnTo>
                    <a:pt x="14920" y="14187"/>
                  </a:lnTo>
                  <a:lnTo>
                    <a:pt x="14920" y="14141"/>
                  </a:lnTo>
                  <a:lnTo>
                    <a:pt x="14968" y="14050"/>
                  </a:lnTo>
                  <a:lnTo>
                    <a:pt x="15062" y="13958"/>
                  </a:lnTo>
                  <a:lnTo>
                    <a:pt x="15062" y="13913"/>
                  </a:lnTo>
                  <a:lnTo>
                    <a:pt x="15015" y="13867"/>
                  </a:lnTo>
                  <a:lnTo>
                    <a:pt x="14968" y="13867"/>
                  </a:lnTo>
                  <a:lnTo>
                    <a:pt x="14873" y="13913"/>
                  </a:lnTo>
                  <a:lnTo>
                    <a:pt x="14826" y="13867"/>
                  </a:lnTo>
                  <a:lnTo>
                    <a:pt x="14826" y="13821"/>
                  </a:lnTo>
                  <a:lnTo>
                    <a:pt x="14873" y="13775"/>
                  </a:lnTo>
                  <a:lnTo>
                    <a:pt x="14968" y="13775"/>
                  </a:lnTo>
                  <a:lnTo>
                    <a:pt x="14968" y="13730"/>
                  </a:lnTo>
                  <a:lnTo>
                    <a:pt x="15015" y="13684"/>
                  </a:lnTo>
                  <a:lnTo>
                    <a:pt x="15109" y="13638"/>
                  </a:lnTo>
                  <a:lnTo>
                    <a:pt x="15156" y="13592"/>
                  </a:lnTo>
                  <a:lnTo>
                    <a:pt x="15156" y="13501"/>
                  </a:lnTo>
                  <a:lnTo>
                    <a:pt x="15109" y="13409"/>
                  </a:lnTo>
                  <a:lnTo>
                    <a:pt x="15109" y="13363"/>
                  </a:lnTo>
                  <a:lnTo>
                    <a:pt x="15062" y="13318"/>
                  </a:lnTo>
                  <a:lnTo>
                    <a:pt x="15062" y="13363"/>
                  </a:lnTo>
                  <a:lnTo>
                    <a:pt x="15015" y="13501"/>
                  </a:lnTo>
                  <a:lnTo>
                    <a:pt x="15015" y="13547"/>
                  </a:lnTo>
                  <a:lnTo>
                    <a:pt x="14920" y="13638"/>
                  </a:lnTo>
                  <a:lnTo>
                    <a:pt x="14873" y="13547"/>
                  </a:lnTo>
                  <a:lnTo>
                    <a:pt x="14826" y="13409"/>
                  </a:lnTo>
                  <a:lnTo>
                    <a:pt x="14779" y="13409"/>
                  </a:lnTo>
                  <a:lnTo>
                    <a:pt x="14684" y="13363"/>
                  </a:lnTo>
                  <a:lnTo>
                    <a:pt x="14684" y="13318"/>
                  </a:lnTo>
                  <a:lnTo>
                    <a:pt x="14684" y="13226"/>
                  </a:lnTo>
                  <a:lnTo>
                    <a:pt x="14637" y="13180"/>
                  </a:lnTo>
                  <a:lnTo>
                    <a:pt x="14637" y="13135"/>
                  </a:lnTo>
                  <a:lnTo>
                    <a:pt x="14684" y="13135"/>
                  </a:lnTo>
                  <a:lnTo>
                    <a:pt x="14731" y="13180"/>
                  </a:lnTo>
                  <a:lnTo>
                    <a:pt x="14873" y="13272"/>
                  </a:lnTo>
                  <a:lnTo>
                    <a:pt x="14920" y="13272"/>
                  </a:lnTo>
                  <a:lnTo>
                    <a:pt x="14968" y="13272"/>
                  </a:lnTo>
                  <a:lnTo>
                    <a:pt x="14968" y="13226"/>
                  </a:lnTo>
                  <a:lnTo>
                    <a:pt x="14920" y="13043"/>
                  </a:lnTo>
                  <a:lnTo>
                    <a:pt x="14920" y="12952"/>
                  </a:lnTo>
                  <a:lnTo>
                    <a:pt x="14968" y="12906"/>
                  </a:lnTo>
                  <a:lnTo>
                    <a:pt x="15015" y="12814"/>
                  </a:lnTo>
                  <a:lnTo>
                    <a:pt x="15015" y="12769"/>
                  </a:lnTo>
                  <a:lnTo>
                    <a:pt x="14920" y="12631"/>
                  </a:lnTo>
                  <a:lnTo>
                    <a:pt x="14873" y="12585"/>
                  </a:lnTo>
                  <a:lnTo>
                    <a:pt x="14873" y="12540"/>
                  </a:lnTo>
                  <a:lnTo>
                    <a:pt x="14920" y="12494"/>
                  </a:lnTo>
                  <a:lnTo>
                    <a:pt x="14968" y="12494"/>
                  </a:lnTo>
                  <a:lnTo>
                    <a:pt x="15156" y="12494"/>
                  </a:lnTo>
                  <a:lnTo>
                    <a:pt x="15204" y="12494"/>
                  </a:lnTo>
                  <a:lnTo>
                    <a:pt x="15204" y="12402"/>
                  </a:lnTo>
                  <a:lnTo>
                    <a:pt x="15204" y="12311"/>
                  </a:lnTo>
                  <a:lnTo>
                    <a:pt x="15204" y="12219"/>
                  </a:lnTo>
                  <a:lnTo>
                    <a:pt x="15251" y="12219"/>
                  </a:lnTo>
                  <a:lnTo>
                    <a:pt x="15298" y="12174"/>
                  </a:lnTo>
                  <a:lnTo>
                    <a:pt x="15440" y="12219"/>
                  </a:lnTo>
                  <a:lnTo>
                    <a:pt x="15440" y="12174"/>
                  </a:lnTo>
                  <a:lnTo>
                    <a:pt x="15440" y="11945"/>
                  </a:lnTo>
                  <a:lnTo>
                    <a:pt x="15534" y="11853"/>
                  </a:lnTo>
                  <a:lnTo>
                    <a:pt x="15534" y="11762"/>
                  </a:lnTo>
                  <a:lnTo>
                    <a:pt x="15534" y="11716"/>
                  </a:lnTo>
                  <a:lnTo>
                    <a:pt x="15487" y="11716"/>
                  </a:lnTo>
                  <a:lnTo>
                    <a:pt x="15345" y="11762"/>
                  </a:lnTo>
                  <a:lnTo>
                    <a:pt x="15298" y="11762"/>
                  </a:lnTo>
                  <a:lnTo>
                    <a:pt x="15298" y="11807"/>
                  </a:lnTo>
                  <a:lnTo>
                    <a:pt x="15251" y="11762"/>
                  </a:lnTo>
                  <a:lnTo>
                    <a:pt x="15251" y="11716"/>
                  </a:lnTo>
                  <a:lnTo>
                    <a:pt x="15251" y="11670"/>
                  </a:lnTo>
                  <a:lnTo>
                    <a:pt x="15298" y="11624"/>
                  </a:lnTo>
                  <a:lnTo>
                    <a:pt x="15392" y="11579"/>
                  </a:lnTo>
                  <a:lnTo>
                    <a:pt x="15487" y="11533"/>
                  </a:lnTo>
                  <a:lnTo>
                    <a:pt x="15534" y="11579"/>
                  </a:lnTo>
                  <a:lnTo>
                    <a:pt x="15629" y="11579"/>
                  </a:lnTo>
                  <a:lnTo>
                    <a:pt x="15629" y="11533"/>
                  </a:lnTo>
                  <a:lnTo>
                    <a:pt x="15676" y="11350"/>
                  </a:lnTo>
                  <a:lnTo>
                    <a:pt x="15676" y="11258"/>
                  </a:lnTo>
                  <a:lnTo>
                    <a:pt x="15629" y="11121"/>
                  </a:lnTo>
                  <a:lnTo>
                    <a:pt x="15534" y="11167"/>
                  </a:lnTo>
                  <a:lnTo>
                    <a:pt x="15487" y="11167"/>
                  </a:lnTo>
                  <a:lnTo>
                    <a:pt x="15487" y="11029"/>
                  </a:lnTo>
                  <a:lnTo>
                    <a:pt x="15392" y="10984"/>
                  </a:lnTo>
                  <a:lnTo>
                    <a:pt x="15487" y="10892"/>
                  </a:lnTo>
                  <a:lnTo>
                    <a:pt x="15534" y="10892"/>
                  </a:lnTo>
                  <a:lnTo>
                    <a:pt x="15629" y="10938"/>
                  </a:lnTo>
                  <a:lnTo>
                    <a:pt x="15676" y="10892"/>
                  </a:lnTo>
                  <a:lnTo>
                    <a:pt x="15723" y="10801"/>
                  </a:lnTo>
                  <a:lnTo>
                    <a:pt x="15770" y="10709"/>
                  </a:lnTo>
                  <a:lnTo>
                    <a:pt x="15865" y="10663"/>
                  </a:lnTo>
                  <a:lnTo>
                    <a:pt x="15865" y="10618"/>
                  </a:lnTo>
                  <a:lnTo>
                    <a:pt x="15865" y="10572"/>
                  </a:lnTo>
                  <a:lnTo>
                    <a:pt x="15723" y="10572"/>
                  </a:lnTo>
                  <a:lnTo>
                    <a:pt x="15676" y="10480"/>
                  </a:lnTo>
                  <a:lnTo>
                    <a:pt x="15581" y="10480"/>
                  </a:lnTo>
                  <a:lnTo>
                    <a:pt x="15581" y="10389"/>
                  </a:lnTo>
                  <a:lnTo>
                    <a:pt x="15629" y="10343"/>
                  </a:lnTo>
                  <a:lnTo>
                    <a:pt x="15817" y="10343"/>
                  </a:lnTo>
                  <a:lnTo>
                    <a:pt x="15912" y="10389"/>
                  </a:lnTo>
                  <a:lnTo>
                    <a:pt x="15959" y="10343"/>
                  </a:lnTo>
                  <a:lnTo>
                    <a:pt x="16101" y="10206"/>
                  </a:lnTo>
                  <a:lnTo>
                    <a:pt x="16053" y="10160"/>
                  </a:lnTo>
                  <a:lnTo>
                    <a:pt x="16006" y="10114"/>
                  </a:lnTo>
                  <a:lnTo>
                    <a:pt x="16053" y="10068"/>
                  </a:lnTo>
                  <a:lnTo>
                    <a:pt x="16148" y="10023"/>
                  </a:lnTo>
                  <a:lnTo>
                    <a:pt x="16242" y="9977"/>
                  </a:lnTo>
                  <a:lnTo>
                    <a:pt x="16384" y="9885"/>
                  </a:lnTo>
                  <a:lnTo>
                    <a:pt x="16384" y="9794"/>
                  </a:lnTo>
                  <a:lnTo>
                    <a:pt x="16337" y="9748"/>
                  </a:lnTo>
                  <a:lnTo>
                    <a:pt x="16195" y="9702"/>
                  </a:lnTo>
                  <a:lnTo>
                    <a:pt x="16101" y="9702"/>
                  </a:lnTo>
                  <a:lnTo>
                    <a:pt x="15959" y="9656"/>
                  </a:lnTo>
                  <a:lnTo>
                    <a:pt x="15817" y="9611"/>
                  </a:lnTo>
                  <a:lnTo>
                    <a:pt x="15676" y="9611"/>
                  </a:lnTo>
                  <a:lnTo>
                    <a:pt x="15534" y="9611"/>
                  </a:lnTo>
                  <a:lnTo>
                    <a:pt x="15440" y="9565"/>
                  </a:lnTo>
                  <a:lnTo>
                    <a:pt x="15345" y="9519"/>
                  </a:lnTo>
                  <a:lnTo>
                    <a:pt x="15298" y="9428"/>
                  </a:lnTo>
                  <a:lnTo>
                    <a:pt x="15251" y="9336"/>
                  </a:lnTo>
                  <a:lnTo>
                    <a:pt x="15251" y="9153"/>
                  </a:lnTo>
                  <a:lnTo>
                    <a:pt x="15298" y="8878"/>
                  </a:lnTo>
                  <a:lnTo>
                    <a:pt x="15298" y="8833"/>
                  </a:lnTo>
                  <a:lnTo>
                    <a:pt x="15251" y="8741"/>
                  </a:lnTo>
                  <a:lnTo>
                    <a:pt x="15156" y="8650"/>
                  </a:lnTo>
                  <a:lnTo>
                    <a:pt x="15062" y="8467"/>
                  </a:lnTo>
                  <a:lnTo>
                    <a:pt x="15015" y="8329"/>
                  </a:lnTo>
                  <a:lnTo>
                    <a:pt x="14968" y="8284"/>
                  </a:lnTo>
                  <a:lnTo>
                    <a:pt x="14637" y="8055"/>
                  </a:lnTo>
                  <a:lnTo>
                    <a:pt x="14495" y="8009"/>
                  </a:lnTo>
                  <a:lnTo>
                    <a:pt x="14401" y="8009"/>
                  </a:lnTo>
                  <a:lnTo>
                    <a:pt x="14259" y="7917"/>
                  </a:lnTo>
                  <a:lnTo>
                    <a:pt x="14212" y="7826"/>
                  </a:lnTo>
                  <a:lnTo>
                    <a:pt x="14212" y="7734"/>
                  </a:lnTo>
                  <a:lnTo>
                    <a:pt x="14212" y="7643"/>
                  </a:lnTo>
                  <a:lnTo>
                    <a:pt x="14118" y="7597"/>
                  </a:lnTo>
                  <a:lnTo>
                    <a:pt x="14118" y="7506"/>
                  </a:lnTo>
                  <a:lnTo>
                    <a:pt x="14165" y="7460"/>
                  </a:lnTo>
                  <a:lnTo>
                    <a:pt x="14118" y="7322"/>
                  </a:lnTo>
                  <a:lnTo>
                    <a:pt x="14070" y="7048"/>
                  </a:lnTo>
                  <a:lnTo>
                    <a:pt x="13976" y="7048"/>
                  </a:lnTo>
                  <a:lnTo>
                    <a:pt x="13929" y="6911"/>
                  </a:lnTo>
                  <a:lnTo>
                    <a:pt x="13834" y="6819"/>
                  </a:lnTo>
                  <a:lnTo>
                    <a:pt x="13787" y="6773"/>
                  </a:lnTo>
                  <a:lnTo>
                    <a:pt x="13740" y="6544"/>
                  </a:lnTo>
                  <a:lnTo>
                    <a:pt x="13693" y="6453"/>
                  </a:lnTo>
                  <a:lnTo>
                    <a:pt x="13504" y="6407"/>
                  </a:lnTo>
                  <a:lnTo>
                    <a:pt x="13268" y="6270"/>
                  </a:lnTo>
                  <a:lnTo>
                    <a:pt x="13079" y="6224"/>
                  </a:lnTo>
                  <a:lnTo>
                    <a:pt x="12890" y="6178"/>
                  </a:lnTo>
                  <a:lnTo>
                    <a:pt x="12843" y="6087"/>
                  </a:lnTo>
                  <a:lnTo>
                    <a:pt x="12748" y="5995"/>
                  </a:lnTo>
                  <a:lnTo>
                    <a:pt x="12796" y="5949"/>
                  </a:lnTo>
                  <a:lnTo>
                    <a:pt x="12701" y="5858"/>
                  </a:lnTo>
                  <a:lnTo>
                    <a:pt x="12607" y="5904"/>
                  </a:lnTo>
                  <a:lnTo>
                    <a:pt x="12512" y="5858"/>
                  </a:lnTo>
                  <a:lnTo>
                    <a:pt x="12465" y="5812"/>
                  </a:lnTo>
                  <a:lnTo>
                    <a:pt x="12465" y="5721"/>
                  </a:lnTo>
                  <a:lnTo>
                    <a:pt x="12371" y="5538"/>
                  </a:lnTo>
                  <a:lnTo>
                    <a:pt x="12182" y="5492"/>
                  </a:lnTo>
                  <a:lnTo>
                    <a:pt x="12135" y="5400"/>
                  </a:lnTo>
                  <a:lnTo>
                    <a:pt x="12135" y="5355"/>
                  </a:lnTo>
                  <a:lnTo>
                    <a:pt x="12087" y="5263"/>
                  </a:lnTo>
                  <a:lnTo>
                    <a:pt x="12135" y="5171"/>
                  </a:lnTo>
                  <a:lnTo>
                    <a:pt x="12135" y="5126"/>
                  </a:lnTo>
                  <a:lnTo>
                    <a:pt x="12135" y="5034"/>
                  </a:lnTo>
                  <a:lnTo>
                    <a:pt x="11946" y="4943"/>
                  </a:lnTo>
                  <a:lnTo>
                    <a:pt x="11851" y="4897"/>
                  </a:lnTo>
                  <a:lnTo>
                    <a:pt x="11757" y="4805"/>
                  </a:lnTo>
                  <a:lnTo>
                    <a:pt x="11568" y="4668"/>
                  </a:lnTo>
                  <a:lnTo>
                    <a:pt x="11474" y="4668"/>
                  </a:lnTo>
                  <a:lnTo>
                    <a:pt x="11332" y="4668"/>
                  </a:lnTo>
                  <a:lnTo>
                    <a:pt x="11285" y="4622"/>
                  </a:lnTo>
                  <a:lnTo>
                    <a:pt x="11190" y="4485"/>
                  </a:lnTo>
                  <a:lnTo>
                    <a:pt x="11096" y="4348"/>
                  </a:lnTo>
                  <a:lnTo>
                    <a:pt x="11001" y="4256"/>
                  </a:lnTo>
                  <a:lnTo>
                    <a:pt x="10907" y="4119"/>
                  </a:lnTo>
                  <a:lnTo>
                    <a:pt x="10812" y="4073"/>
                  </a:lnTo>
                  <a:lnTo>
                    <a:pt x="10765" y="4027"/>
                  </a:lnTo>
                  <a:lnTo>
                    <a:pt x="10529" y="3890"/>
                  </a:lnTo>
                  <a:lnTo>
                    <a:pt x="10388" y="3799"/>
                  </a:lnTo>
                  <a:lnTo>
                    <a:pt x="10246" y="3799"/>
                  </a:lnTo>
                  <a:lnTo>
                    <a:pt x="10151" y="3753"/>
                  </a:lnTo>
                  <a:lnTo>
                    <a:pt x="10104" y="3661"/>
                  </a:lnTo>
                  <a:lnTo>
                    <a:pt x="9915" y="3570"/>
                  </a:lnTo>
                  <a:lnTo>
                    <a:pt x="9868" y="3524"/>
                  </a:lnTo>
                  <a:lnTo>
                    <a:pt x="9774" y="3295"/>
                  </a:lnTo>
                  <a:lnTo>
                    <a:pt x="9727" y="3204"/>
                  </a:lnTo>
                  <a:lnTo>
                    <a:pt x="9632" y="3158"/>
                  </a:lnTo>
                  <a:lnTo>
                    <a:pt x="9585" y="3112"/>
                  </a:lnTo>
                  <a:lnTo>
                    <a:pt x="9490" y="2975"/>
                  </a:lnTo>
                  <a:lnTo>
                    <a:pt x="9396" y="2929"/>
                  </a:lnTo>
                  <a:lnTo>
                    <a:pt x="9302" y="2837"/>
                  </a:lnTo>
                  <a:lnTo>
                    <a:pt x="9254" y="2746"/>
                  </a:lnTo>
                  <a:lnTo>
                    <a:pt x="9207" y="2654"/>
                  </a:lnTo>
                  <a:lnTo>
                    <a:pt x="9113" y="2517"/>
                  </a:lnTo>
                  <a:lnTo>
                    <a:pt x="9018" y="2380"/>
                  </a:lnTo>
                  <a:lnTo>
                    <a:pt x="8877" y="2243"/>
                  </a:lnTo>
                  <a:lnTo>
                    <a:pt x="8829" y="2151"/>
                  </a:lnTo>
                  <a:lnTo>
                    <a:pt x="8735" y="1922"/>
                  </a:lnTo>
                  <a:lnTo>
                    <a:pt x="8641" y="1831"/>
                  </a:lnTo>
                  <a:lnTo>
                    <a:pt x="8593" y="1785"/>
                  </a:lnTo>
                  <a:lnTo>
                    <a:pt x="8404" y="1785"/>
                  </a:lnTo>
                  <a:lnTo>
                    <a:pt x="8263" y="1785"/>
                  </a:lnTo>
                  <a:lnTo>
                    <a:pt x="8074" y="1785"/>
                  </a:lnTo>
                  <a:lnTo>
                    <a:pt x="7885" y="1693"/>
                  </a:lnTo>
                  <a:lnTo>
                    <a:pt x="7743" y="1510"/>
                  </a:lnTo>
                  <a:lnTo>
                    <a:pt x="7649" y="1464"/>
                  </a:lnTo>
                  <a:lnTo>
                    <a:pt x="7555" y="1419"/>
                  </a:lnTo>
                  <a:lnTo>
                    <a:pt x="7460" y="1419"/>
                  </a:lnTo>
                  <a:lnTo>
                    <a:pt x="7366" y="1419"/>
                  </a:lnTo>
                  <a:lnTo>
                    <a:pt x="7224" y="1281"/>
                  </a:lnTo>
                  <a:lnTo>
                    <a:pt x="7082" y="1236"/>
                  </a:lnTo>
                  <a:lnTo>
                    <a:pt x="7035" y="1144"/>
                  </a:lnTo>
                  <a:lnTo>
                    <a:pt x="7035" y="1053"/>
                  </a:lnTo>
                  <a:lnTo>
                    <a:pt x="7035" y="1007"/>
                  </a:lnTo>
                  <a:lnTo>
                    <a:pt x="7130" y="778"/>
                  </a:lnTo>
                  <a:lnTo>
                    <a:pt x="7130" y="732"/>
                  </a:lnTo>
                  <a:lnTo>
                    <a:pt x="7460" y="320"/>
                  </a:lnTo>
                  <a:lnTo>
                    <a:pt x="7602" y="183"/>
                  </a:lnTo>
                  <a:lnTo>
                    <a:pt x="7602" y="92"/>
                  </a:lnTo>
                  <a:lnTo>
                    <a:pt x="7649" y="0"/>
                  </a:lnTo>
                  <a:lnTo>
                    <a:pt x="7602" y="0"/>
                  </a:lnTo>
                  <a:lnTo>
                    <a:pt x="6421" y="183"/>
                  </a:lnTo>
                  <a:lnTo>
                    <a:pt x="6233" y="183"/>
                  </a:lnTo>
                  <a:lnTo>
                    <a:pt x="5099" y="366"/>
                  </a:lnTo>
                  <a:lnTo>
                    <a:pt x="4910" y="366"/>
                  </a:lnTo>
                  <a:lnTo>
                    <a:pt x="4486" y="458"/>
                  </a:lnTo>
                  <a:lnTo>
                    <a:pt x="3966" y="458"/>
                  </a:lnTo>
                  <a:lnTo>
                    <a:pt x="3919" y="503"/>
                  </a:lnTo>
                  <a:lnTo>
                    <a:pt x="3022" y="595"/>
                  </a:lnTo>
                  <a:lnTo>
                    <a:pt x="2550" y="641"/>
                  </a:lnTo>
                  <a:lnTo>
                    <a:pt x="2408" y="686"/>
                  </a:lnTo>
                  <a:lnTo>
                    <a:pt x="1889" y="732"/>
                  </a:lnTo>
                  <a:lnTo>
                    <a:pt x="1039" y="824"/>
                  </a:lnTo>
                  <a:lnTo>
                    <a:pt x="755" y="870"/>
                  </a:lnTo>
                  <a:lnTo>
                    <a:pt x="472" y="915"/>
                  </a:lnTo>
                  <a:lnTo>
                    <a:pt x="0" y="915"/>
                  </a:lnTo>
                  <a:lnTo>
                    <a:pt x="142" y="1419"/>
                  </a:lnTo>
                  <a:lnTo>
                    <a:pt x="378" y="2243"/>
                  </a:lnTo>
                  <a:lnTo>
                    <a:pt x="425" y="2380"/>
                  </a:lnTo>
                  <a:lnTo>
                    <a:pt x="708" y="3524"/>
                  </a:lnTo>
                  <a:lnTo>
                    <a:pt x="944" y="4165"/>
                  </a:lnTo>
                  <a:lnTo>
                    <a:pt x="1039" y="4577"/>
                  </a:lnTo>
                  <a:lnTo>
                    <a:pt x="1133" y="4805"/>
                  </a:lnTo>
                  <a:lnTo>
                    <a:pt x="1369" y="5675"/>
                  </a:lnTo>
                  <a:lnTo>
                    <a:pt x="1558" y="6270"/>
                  </a:lnTo>
                  <a:lnTo>
                    <a:pt x="1605" y="6499"/>
                  </a:lnTo>
                  <a:lnTo>
                    <a:pt x="1936" y="7597"/>
                  </a:lnTo>
                  <a:lnTo>
                    <a:pt x="1936" y="7643"/>
                  </a:lnTo>
                  <a:lnTo>
                    <a:pt x="2172" y="8512"/>
                  </a:lnTo>
                  <a:lnTo>
                    <a:pt x="2266" y="8604"/>
                  </a:lnTo>
                  <a:lnTo>
                    <a:pt x="2361" y="8787"/>
                  </a:lnTo>
                  <a:lnTo>
                    <a:pt x="2408" y="8833"/>
                  </a:lnTo>
                  <a:lnTo>
                    <a:pt x="2455" y="8924"/>
                  </a:lnTo>
                  <a:lnTo>
                    <a:pt x="2455" y="8970"/>
                  </a:lnTo>
                  <a:lnTo>
                    <a:pt x="2550" y="9153"/>
                  </a:lnTo>
                  <a:lnTo>
                    <a:pt x="2550" y="9290"/>
                  </a:lnTo>
                  <a:lnTo>
                    <a:pt x="2644" y="9428"/>
                  </a:lnTo>
                  <a:lnTo>
                    <a:pt x="2786" y="9611"/>
                  </a:lnTo>
                  <a:lnTo>
                    <a:pt x="2927" y="9656"/>
                  </a:lnTo>
                  <a:lnTo>
                    <a:pt x="2975" y="9794"/>
                  </a:lnTo>
                  <a:lnTo>
                    <a:pt x="2975" y="9885"/>
                  </a:lnTo>
                  <a:lnTo>
                    <a:pt x="3069" y="10068"/>
                  </a:lnTo>
                  <a:lnTo>
                    <a:pt x="3069" y="10206"/>
                  </a:lnTo>
                  <a:lnTo>
                    <a:pt x="3022" y="10389"/>
                  </a:lnTo>
                  <a:lnTo>
                    <a:pt x="3116" y="10435"/>
                  </a:lnTo>
                  <a:lnTo>
                    <a:pt x="3258" y="10526"/>
                  </a:lnTo>
                  <a:lnTo>
                    <a:pt x="3352" y="10618"/>
                  </a:lnTo>
                  <a:lnTo>
                    <a:pt x="3305" y="10709"/>
                  </a:lnTo>
                  <a:lnTo>
                    <a:pt x="3211" y="10755"/>
                  </a:lnTo>
                  <a:lnTo>
                    <a:pt x="3163" y="10846"/>
                  </a:lnTo>
                  <a:lnTo>
                    <a:pt x="3116" y="10938"/>
                  </a:lnTo>
                  <a:lnTo>
                    <a:pt x="2927" y="11029"/>
                  </a:lnTo>
                  <a:lnTo>
                    <a:pt x="2880" y="11167"/>
                  </a:lnTo>
                  <a:lnTo>
                    <a:pt x="2927" y="11258"/>
                  </a:lnTo>
                  <a:lnTo>
                    <a:pt x="2927" y="11304"/>
                  </a:lnTo>
                  <a:lnTo>
                    <a:pt x="2927" y="11396"/>
                  </a:lnTo>
                  <a:lnTo>
                    <a:pt x="2927" y="11533"/>
                  </a:lnTo>
                  <a:lnTo>
                    <a:pt x="2927" y="11624"/>
                  </a:lnTo>
                  <a:lnTo>
                    <a:pt x="2927" y="117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 name="Idaho"/>
            <p:cNvSpPr>
              <a:spLocks noChangeAspect="1"/>
            </p:cNvSpPr>
            <p:nvPr/>
          </p:nvSpPr>
          <p:spPr bwMode="auto">
            <a:xfrm>
              <a:off x="890" y="688"/>
              <a:ext cx="570" cy="914"/>
            </a:xfrm>
            <a:custGeom>
              <a:avLst/>
              <a:gdLst>
                <a:gd name="T0" fmla="*/ 16082 w 16384"/>
                <a:gd name="T1" fmla="*/ 11837 h 16384"/>
                <a:gd name="T2" fmla="*/ 16168 w 16384"/>
                <a:gd name="T3" fmla="*/ 11837 h 16384"/>
                <a:gd name="T4" fmla="*/ 16212 w 16384"/>
                <a:gd name="T5" fmla="*/ 10976 h 16384"/>
                <a:gd name="T6" fmla="*/ 15953 w 16384"/>
                <a:gd name="T7" fmla="*/ 10681 h 16384"/>
                <a:gd name="T8" fmla="*/ 15608 w 16384"/>
                <a:gd name="T9" fmla="*/ 10519 h 16384"/>
                <a:gd name="T10" fmla="*/ 15392 w 16384"/>
                <a:gd name="T11" fmla="*/ 10627 h 16384"/>
                <a:gd name="T12" fmla="*/ 15134 w 16384"/>
                <a:gd name="T13" fmla="*/ 10815 h 16384"/>
                <a:gd name="T14" fmla="*/ 14444 w 16384"/>
                <a:gd name="T15" fmla="*/ 10761 h 16384"/>
                <a:gd name="T16" fmla="*/ 13538 w 16384"/>
                <a:gd name="T17" fmla="*/ 10627 h 16384"/>
                <a:gd name="T18" fmla="*/ 12978 w 16384"/>
                <a:gd name="T19" fmla="*/ 10761 h 16384"/>
                <a:gd name="T20" fmla="*/ 12029 w 16384"/>
                <a:gd name="T21" fmla="*/ 10869 h 16384"/>
                <a:gd name="T22" fmla="*/ 11598 w 16384"/>
                <a:gd name="T23" fmla="*/ 10627 h 16384"/>
                <a:gd name="T24" fmla="*/ 11469 w 16384"/>
                <a:gd name="T25" fmla="*/ 9981 h 16384"/>
                <a:gd name="T26" fmla="*/ 10995 w 16384"/>
                <a:gd name="T27" fmla="*/ 9820 h 16384"/>
                <a:gd name="T28" fmla="*/ 10865 w 16384"/>
                <a:gd name="T29" fmla="*/ 9470 h 16384"/>
                <a:gd name="T30" fmla="*/ 10477 w 16384"/>
                <a:gd name="T31" fmla="*/ 8690 h 16384"/>
                <a:gd name="T32" fmla="*/ 10434 w 16384"/>
                <a:gd name="T33" fmla="*/ 8205 h 16384"/>
                <a:gd name="T34" fmla="*/ 10262 w 16384"/>
                <a:gd name="T35" fmla="*/ 7963 h 16384"/>
                <a:gd name="T36" fmla="*/ 9787 w 16384"/>
                <a:gd name="T37" fmla="*/ 7936 h 16384"/>
                <a:gd name="T38" fmla="*/ 9054 w 16384"/>
                <a:gd name="T39" fmla="*/ 8179 h 16384"/>
                <a:gd name="T40" fmla="*/ 8623 w 16384"/>
                <a:gd name="T41" fmla="*/ 7775 h 16384"/>
                <a:gd name="T42" fmla="*/ 8753 w 16384"/>
                <a:gd name="T43" fmla="*/ 7479 h 16384"/>
                <a:gd name="T44" fmla="*/ 9184 w 16384"/>
                <a:gd name="T45" fmla="*/ 7183 h 16384"/>
                <a:gd name="T46" fmla="*/ 9141 w 16384"/>
                <a:gd name="T47" fmla="*/ 6860 h 16384"/>
                <a:gd name="T48" fmla="*/ 9270 w 16384"/>
                <a:gd name="T49" fmla="*/ 6645 h 16384"/>
                <a:gd name="T50" fmla="*/ 9615 w 16384"/>
                <a:gd name="T51" fmla="*/ 6134 h 16384"/>
                <a:gd name="T52" fmla="*/ 9874 w 16384"/>
                <a:gd name="T53" fmla="*/ 5703 h 16384"/>
                <a:gd name="T54" fmla="*/ 9356 w 16384"/>
                <a:gd name="T55" fmla="*/ 5650 h 16384"/>
                <a:gd name="T56" fmla="*/ 9184 w 16384"/>
                <a:gd name="T57" fmla="*/ 5461 h 16384"/>
                <a:gd name="T58" fmla="*/ 8882 w 16384"/>
                <a:gd name="T59" fmla="*/ 5381 h 16384"/>
                <a:gd name="T60" fmla="*/ 8580 w 16384"/>
                <a:gd name="T61" fmla="*/ 4977 h 16384"/>
                <a:gd name="T62" fmla="*/ 8192 w 16384"/>
                <a:gd name="T63" fmla="*/ 4493 h 16384"/>
                <a:gd name="T64" fmla="*/ 7502 w 16384"/>
                <a:gd name="T65" fmla="*/ 3901 h 16384"/>
                <a:gd name="T66" fmla="*/ 7330 w 16384"/>
                <a:gd name="T67" fmla="*/ 3578 h 16384"/>
                <a:gd name="T68" fmla="*/ 7243 w 16384"/>
                <a:gd name="T69" fmla="*/ 3201 h 16384"/>
                <a:gd name="T70" fmla="*/ 7071 w 16384"/>
                <a:gd name="T71" fmla="*/ 2798 h 16384"/>
                <a:gd name="T72" fmla="*/ 6942 w 16384"/>
                <a:gd name="T73" fmla="*/ 1910 h 16384"/>
                <a:gd name="T74" fmla="*/ 6338 w 16384"/>
                <a:gd name="T75" fmla="*/ 161 h 16384"/>
                <a:gd name="T76" fmla="*/ 4570 w 16384"/>
                <a:gd name="T77" fmla="*/ 1964 h 16384"/>
                <a:gd name="T78" fmla="*/ 3880 w 16384"/>
                <a:gd name="T79" fmla="*/ 3847 h 16384"/>
                <a:gd name="T80" fmla="*/ 3277 w 16384"/>
                <a:gd name="T81" fmla="*/ 5488 h 16384"/>
                <a:gd name="T82" fmla="*/ 3277 w 16384"/>
                <a:gd name="T83" fmla="*/ 6080 h 16384"/>
                <a:gd name="T84" fmla="*/ 3449 w 16384"/>
                <a:gd name="T85" fmla="*/ 6511 h 16384"/>
                <a:gd name="T86" fmla="*/ 3751 w 16384"/>
                <a:gd name="T87" fmla="*/ 6753 h 16384"/>
                <a:gd name="T88" fmla="*/ 4096 w 16384"/>
                <a:gd name="T89" fmla="*/ 7129 h 16384"/>
                <a:gd name="T90" fmla="*/ 3363 w 16384"/>
                <a:gd name="T91" fmla="*/ 7748 h 16384"/>
                <a:gd name="T92" fmla="*/ 3018 w 16384"/>
                <a:gd name="T93" fmla="*/ 8125 h 16384"/>
                <a:gd name="T94" fmla="*/ 2673 w 16384"/>
                <a:gd name="T95" fmla="*/ 8340 h 16384"/>
                <a:gd name="T96" fmla="*/ 2501 w 16384"/>
                <a:gd name="T97" fmla="*/ 8663 h 16384"/>
                <a:gd name="T98" fmla="*/ 2026 w 16384"/>
                <a:gd name="T99" fmla="*/ 8797 h 16384"/>
                <a:gd name="T100" fmla="*/ 1423 w 16384"/>
                <a:gd name="T101" fmla="*/ 9362 h 16384"/>
                <a:gd name="T102" fmla="*/ 1293 w 16384"/>
                <a:gd name="T103" fmla="*/ 9658 h 16384"/>
                <a:gd name="T104" fmla="*/ 1638 w 16384"/>
                <a:gd name="T105" fmla="*/ 9873 h 16384"/>
                <a:gd name="T106" fmla="*/ 1897 w 16384"/>
                <a:gd name="T107" fmla="*/ 10089 h 16384"/>
                <a:gd name="T108" fmla="*/ 1725 w 16384"/>
                <a:gd name="T109" fmla="*/ 10385 h 16384"/>
                <a:gd name="T110" fmla="*/ 1250 w 16384"/>
                <a:gd name="T111" fmla="*/ 11030 h 16384"/>
                <a:gd name="T112" fmla="*/ 7459 w 16384"/>
                <a:gd name="T113" fmla="*/ 15523 h 16384"/>
                <a:gd name="T114" fmla="*/ 13840 w 16384"/>
                <a:gd name="T115" fmla="*/ 16249 h 16384"/>
                <a:gd name="T116" fmla="*/ 15565 w 16384"/>
                <a:gd name="T117" fmla="*/ 14205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16082" y="11837"/>
                  </a:moveTo>
                  <a:lnTo>
                    <a:pt x="16298" y="11084"/>
                  </a:lnTo>
                  <a:lnTo>
                    <a:pt x="16255" y="11272"/>
                  </a:lnTo>
                  <a:lnTo>
                    <a:pt x="16082" y="11837"/>
                  </a:lnTo>
                  <a:lnTo>
                    <a:pt x="15737" y="13640"/>
                  </a:lnTo>
                  <a:lnTo>
                    <a:pt x="15823" y="13183"/>
                  </a:lnTo>
                  <a:lnTo>
                    <a:pt x="16125" y="12160"/>
                  </a:lnTo>
                  <a:lnTo>
                    <a:pt x="16168" y="11837"/>
                  </a:lnTo>
                  <a:lnTo>
                    <a:pt x="16384" y="11111"/>
                  </a:lnTo>
                  <a:lnTo>
                    <a:pt x="16298" y="11084"/>
                  </a:lnTo>
                  <a:lnTo>
                    <a:pt x="16255" y="11057"/>
                  </a:lnTo>
                  <a:lnTo>
                    <a:pt x="16212" y="10976"/>
                  </a:lnTo>
                  <a:lnTo>
                    <a:pt x="16039" y="10869"/>
                  </a:lnTo>
                  <a:lnTo>
                    <a:pt x="15996" y="10788"/>
                  </a:lnTo>
                  <a:lnTo>
                    <a:pt x="16039" y="10761"/>
                  </a:lnTo>
                  <a:lnTo>
                    <a:pt x="15953" y="10681"/>
                  </a:lnTo>
                  <a:lnTo>
                    <a:pt x="15823" y="10492"/>
                  </a:lnTo>
                  <a:lnTo>
                    <a:pt x="15737" y="10438"/>
                  </a:lnTo>
                  <a:lnTo>
                    <a:pt x="15694" y="10465"/>
                  </a:lnTo>
                  <a:lnTo>
                    <a:pt x="15608" y="10519"/>
                  </a:lnTo>
                  <a:lnTo>
                    <a:pt x="15479" y="10492"/>
                  </a:lnTo>
                  <a:lnTo>
                    <a:pt x="15479" y="10519"/>
                  </a:lnTo>
                  <a:lnTo>
                    <a:pt x="15479" y="10600"/>
                  </a:lnTo>
                  <a:lnTo>
                    <a:pt x="15392" y="10627"/>
                  </a:lnTo>
                  <a:lnTo>
                    <a:pt x="15349" y="10707"/>
                  </a:lnTo>
                  <a:lnTo>
                    <a:pt x="15435" y="10869"/>
                  </a:lnTo>
                  <a:lnTo>
                    <a:pt x="15392" y="10869"/>
                  </a:lnTo>
                  <a:lnTo>
                    <a:pt x="15134" y="10815"/>
                  </a:lnTo>
                  <a:lnTo>
                    <a:pt x="15047" y="10815"/>
                  </a:lnTo>
                  <a:lnTo>
                    <a:pt x="14961" y="10815"/>
                  </a:lnTo>
                  <a:lnTo>
                    <a:pt x="14573" y="10842"/>
                  </a:lnTo>
                  <a:lnTo>
                    <a:pt x="14444" y="10761"/>
                  </a:lnTo>
                  <a:lnTo>
                    <a:pt x="13970" y="10761"/>
                  </a:lnTo>
                  <a:lnTo>
                    <a:pt x="13840" y="10734"/>
                  </a:lnTo>
                  <a:lnTo>
                    <a:pt x="13668" y="10734"/>
                  </a:lnTo>
                  <a:lnTo>
                    <a:pt x="13538" y="10627"/>
                  </a:lnTo>
                  <a:lnTo>
                    <a:pt x="13280" y="10681"/>
                  </a:lnTo>
                  <a:lnTo>
                    <a:pt x="13237" y="10842"/>
                  </a:lnTo>
                  <a:lnTo>
                    <a:pt x="13064" y="10842"/>
                  </a:lnTo>
                  <a:lnTo>
                    <a:pt x="12978" y="10761"/>
                  </a:lnTo>
                  <a:lnTo>
                    <a:pt x="12331" y="10627"/>
                  </a:lnTo>
                  <a:lnTo>
                    <a:pt x="12159" y="10681"/>
                  </a:lnTo>
                  <a:lnTo>
                    <a:pt x="12029" y="10788"/>
                  </a:lnTo>
                  <a:lnTo>
                    <a:pt x="12029" y="10869"/>
                  </a:lnTo>
                  <a:lnTo>
                    <a:pt x="11943" y="10896"/>
                  </a:lnTo>
                  <a:lnTo>
                    <a:pt x="11857" y="10788"/>
                  </a:lnTo>
                  <a:lnTo>
                    <a:pt x="11684" y="10761"/>
                  </a:lnTo>
                  <a:lnTo>
                    <a:pt x="11598" y="10627"/>
                  </a:lnTo>
                  <a:lnTo>
                    <a:pt x="11641" y="10519"/>
                  </a:lnTo>
                  <a:lnTo>
                    <a:pt x="11512" y="10331"/>
                  </a:lnTo>
                  <a:lnTo>
                    <a:pt x="11598" y="10277"/>
                  </a:lnTo>
                  <a:lnTo>
                    <a:pt x="11469" y="9981"/>
                  </a:lnTo>
                  <a:lnTo>
                    <a:pt x="11296" y="9820"/>
                  </a:lnTo>
                  <a:lnTo>
                    <a:pt x="11081" y="9873"/>
                  </a:lnTo>
                  <a:lnTo>
                    <a:pt x="10951" y="9873"/>
                  </a:lnTo>
                  <a:lnTo>
                    <a:pt x="10995" y="9820"/>
                  </a:lnTo>
                  <a:lnTo>
                    <a:pt x="10908" y="9766"/>
                  </a:lnTo>
                  <a:lnTo>
                    <a:pt x="10779" y="9658"/>
                  </a:lnTo>
                  <a:lnTo>
                    <a:pt x="10736" y="9524"/>
                  </a:lnTo>
                  <a:lnTo>
                    <a:pt x="10865" y="9470"/>
                  </a:lnTo>
                  <a:lnTo>
                    <a:pt x="10908" y="9282"/>
                  </a:lnTo>
                  <a:lnTo>
                    <a:pt x="10779" y="9120"/>
                  </a:lnTo>
                  <a:lnTo>
                    <a:pt x="10693" y="9066"/>
                  </a:lnTo>
                  <a:lnTo>
                    <a:pt x="10477" y="8690"/>
                  </a:lnTo>
                  <a:lnTo>
                    <a:pt x="10434" y="8582"/>
                  </a:lnTo>
                  <a:lnTo>
                    <a:pt x="10434" y="8340"/>
                  </a:lnTo>
                  <a:lnTo>
                    <a:pt x="10477" y="8286"/>
                  </a:lnTo>
                  <a:lnTo>
                    <a:pt x="10434" y="8205"/>
                  </a:lnTo>
                  <a:lnTo>
                    <a:pt x="10348" y="8152"/>
                  </a:lnTo>
                  <a:lnTo>
                    <a:pt x="10434" y="8071"/>
                  </a:lnTo>
                  <a:lnTo>
                    <a:pt x="10434" y="8017"/>
                  </a:lnTo>
                  <a:lnTo>
                    <a:pt x="10262" y="7963"/>
                  </a:lnTo>
                  <a:lnTo>
                    <a:pt x="10262" y="7910"/>
                  </a:lnTo>
                  <a:lnTo>
                    <a:pt x="10175" y="7775"/>
                  </a:lnTo>
                  <a:lnTo>
                    <a:pt x="10046" y="7748"/>
                  </a:lnTo>
                  <a:lnTo>
                    <a:pt x="9787" y="7936"/>
                  </a:lnTo>
                  <a:lnTo>
                    <a:pt x="9529" y="8071"/>
                  </a:lnTo>
                  <a:lnTo>
                    <a:pt x="9356" y="8044"/>
                  </a:lnTo>
                  <a:lnTo>
                    <a:pt x="9227" y="8152"/>
                  </a:lnTo>
                  <a:lnTo>
                    <a:pt x="9054" y="8179"/>
                  </a:lnTo>
                  <a:lnTo>
                    <a:pt x="8796" y="7990"/>
                  </a:lnTo>
                  <a:lnTo>
                    <a:pt x="8796" y="7936"/>
                  </a:lnTo>
                  <a:lnTo>
                    <a:pt x="8623" y="7883"/>
                  </a:lnTo>
                  <a:lnTo>
                    <a:pt x="8623" y="7775"/>
                  </a:lnTo>
                  <a:lnTo>
                    <a:pt x="8796" y="7721"/>
                  </a:lnTo>
                  <a:lnTo>
                    <a:pt x="8796" y="7640"/>
                  </a:lnTo>
                  <a:lnTo>
                    <a:pt x="8796" y="7560"/>
                  </a:lnTo>
                  <a:lnTo>
                    <a:pt x="8753" y="7479"/>
                  </a:lnTo>
                  <a:lnTo>
                    <a:pt x="8839" y="7371"/>
                  </a:lnTo>
                  <a:lnTo>
                    <a:pt x="8968" y="7318"/>
                  </a:lnTo>
                  <a:lnTo>
                    <a:pt x="9227" y="7291"/>
                  </a:lnTo>
                  <a:lnTo>
                    <a:pt x="9184" y="7183"/>
                  </a:lnTo>
                  <a:lnTo>
                    <a:pt x="9227" y="7076"/>
                  </a:lnTo>
                  <a:lnTo>
                    <a:pt x="9097" y="7022"/>
                  </a:lnTo>
                  <a:lnTo>
                    <a:pt x="9054" y="6914"/>
                  </a:lnTo>
                  <a:lnTo>
                    <a:pt x="9141" y="6860"/>
                  </a:lnTo>
                  <a:lnTo>
                    <a:pt x="9184" y="6806"/>
                  </a:lnTo>
                  <a:lnTo>
                    <a:pt x="9097" y="6726"/>
                  </a:lnTo>
                  <a:lnTo>
                    <a:pt x="9097" y="6645"/>
                  </a:lnTo>
                  <a:lnTo>
                    <a:pt x="9270" y="6645"/>
                  </a:lnTo>
                  <a:lnTo>
                    <a:pt x="9313" y="6564"/>
                  </a:lnTo>
                  <a:lnTo>
                    <a:pt x="9270" y="6484"/>
                  </a:lnTo>
                  <a:lnTo>
                    <a:pt x="9356" y="6430"/>
                  </a:lnTo>
                  <a:lnTo>
                    <a:pt x="9615" y="6134"/>
                  </a:lnTo>
                  <a:lnTo>
                    <a:pt x="9572" y="5999"/>
                  </a:lnTo>
                  <a:lnTo>
                    <a:pt x="9701" y="5972"/>
                  </a:lnTo>
                  <a:lnTo>
                    <a:pt x="9744" y="5865"/>
                  </a:lnTo>
                  <a:lnTo>
                    <a:pt x="9874" y="5703"/>
                  </a:lnTo>
                  <a:lnTo>
                    <a:pt x="9830" y="5650"/>
                  </a:lnTo>
                  <a:lnTo>
                    <a:pt x="9701" y="5650"/>
                  </a:lnTo>
                  <a:lnTo>
                    <a:pt x="9572" y="5677"/>
                  </a:lnTo>
                  <a:lnTo>
                    <a:pt x="9356" y="5650"/>
                  </a:lnTo>
                  <a:lnTo>
                    <a:pt x="9227" y="5650"/>
                  </a:lnTo>
                  <a:lnTo>
                    <a:pt x="9141" y="5623"/>
                  </a:lnTo>
                  <a:lnTo>
                    <a:pt x="9141" y="5542"/>
                  </a:lnTo>
                  <a:lnTo>
                    <a:pt x="9184" y="5461"/>
                  </a:lnTo>
                  <a:lnTo>
                    <a:pt x="9097" y="5408"/>
                  </a:lnTo>
                  <a:lnTo>
                    <a:pt x="8882" y="5461"/>
                  </a:lnTo>
                  <a:lnTo>
                    <a:pt x="8796" y="5461"/>
                  </a:lnTo>
                  <a:lnTo>
                    <a:pt x="8882" y="5381"/>
                  </a:lnTo>
                  <a:lnTo>
                    <a:pt x="8753" y="5219"/>
                  </a:lnTo>
                  <a:lnTo>
                    <a:pt x="8623" y="5192"/>
                  </a:lnTo>
                  <a:lnTo>
                    <a:pt x="8580" y="5085"/>
                  </a:lnTo>
                  <a:lnTo>
                    <a:pt x="8580" y="4977"/>
                  </a:lnTo>
                  <a:lnTo>
                    <a:pt x="8580" y="4923"/>
                  </a:lnTo>
                  <a:lnTo>
                    <a:pt x="8408" y="4816"/>
                  </a:lnTo>
                  <a:lnTo>
                    <a:pt x="8364" y="4708"/>
                  </a:lnTo>
                  <a:lnTo>
                    <a:pt x="8192" y="4493"/>
                  </a:lnTo>
                  <a:lnTo>
                    <a:pt x="7976" y="4251"/>
                  </a:lnTo>
                  <a:lnTo>
                    <a:pt x="7933" y="4143"/>
                  </a:lnTo>
                  <a:lnTo>
                    <a:pt x="7545" y="4009"/>
                  </a:lnTo>
                  <a:lnTo>
                    <a:pt x="7502" y="3901"/>
                  </a:lnTo>
                  <a:lnTo>
                    <a:pt x="7416" y="3820"/>
                  </a:lnTo>
                  <a:lnTo>
                    <a:pt x="7071" y="3659"/>
                  </a:lnTo>
                  <a:lnTo>
                    <a:pt x="7287" y="3605"/>
                  </a:lnTo>
                  <a:lnTo>
                    <a:pt x="7330" y="3578"/>
                  </a:lnTo>
                  <a:lnTo>
                    <a:pt x="7157" y="3417"/>
                  </a:lnTo>
                  <a:lnTo>
                    <a:pt x="7243" y="3363"/>
                  </a:lnTo>
                  <a:lnTo>
                    <a:pt x="7330" y="3282"/>
                  </a:lnTo>
                  <a:lnTo>
                    <a:pt x="7243" y="3201"/>
                  </a:lnTo>
                  <a:lnTo>
                    <a:pt x="7287" y="3121"/>
                  </a:lnTo>
                  <a:lnTo>
                    <a:pt x="7200" y="2959"/>
                  </a:lnTo>
                  <a:lnTo>
                    <a:pt x="7071" y="2932"/>
                  </a:lnTo>
                  <a:lnTo>
                    <a:pt x="7071" y="2798"/>
                  </a:lnTo>
                  <a:lnTo>
                    <a:pt x="6985" y="2717"/>
                  </a:lnTo>
                  <a:lnTo>
                    <a:pt x="6812" y="2448"/>
                  </a:lnTo>
                  <a:lnTo>
                    <a:pt x="6812" y="2367"/>
                  </a:lnTo>
                  <a:lnTo>
                    <a:pt x="6942" y="1910"/>
                  </a:lnTo>
                  <a:lnTo>
                    <a:pt x="7157" y="1372"/>
                  </a:lnTo>
                  <a:lnTo>
                    <a:pt x="7502" y="323"/>
                  </a:lnTo>
                  <a:lnTo>
                    <a:pt x="7114" y="269"/>
                  </a:lnTo>
                  <a:lnTo>
                    <a:pt x="6338" y="161"/>
                  </a:lnTo>
                  <a:lnTo>
                    <a:pt x="5605" y="54"/>
                  </a:lnTo>
                  <a:lnTo>
                    <a:pt x="5303" y="0"/>
                  </a:lnTo>
                  <a:lnTo>
                    <a:pt x="5174" y="323"/>
                  </a:lnTo>
                  <a:lnTo>
                    <a:pt x="4570" y="1964"/>
                  </a:lnTo>
                  <a:lnTo>
                    <a:pt x="4484" y="2125"/>
                  </a:lnTo>
                  <a:lnTo>
                    <a:pt x="4053" y="3363"/>
                  </a:lnTo>
                  <a:lnTo>
                    <a:pt x="3967" y="3605"/>
                  </a:lnTo>
                  <a:lnTo>
                    <a:pt x="3880" y="3847"/>
                  </a:lnTo>
                  <a:lnTo>
                    <a:pt x="3449" y="5085"/>
                  </a:lnTo>
                  <a:lnTo>
                    <a:pt x="3363" y="5300"/>
                  </a:lnTo>
                  <a:lnTo>
                    <a:pt x="3320" y="5408"/>
                  </a:lnTo>
                  <a:lnTo>
                    <a:pt x="3277" y="5488"/>
                  </a:lnTo>
                  <a:lnTo>
                    <a:pt x="3363" y="5650"/>
                  </a:lnTo>
                  <a:lnTo>
                    <a:pt x="3363" y="5784"/>
                  </a:lnTo>
                  <a:lnTo>
                    <a:pt x="3406" y="5865"/>
                  </a:lnTo>
                  <a:lnTo>
                    <a:pt x="3277" y="6080"/>
                  </a:lnTo>
                  <a:lnTo>
                    <a:pt x="3277" y="6215"/>
                  </a:lnTo>
                  <a:lnTo>
                    <a:pt x="3320" y="6295"/>
                  </a:lnTo>
                  <a:lnTo>
                    <a:pt x="3406" y="6430"/>
                  </a:lnTo>
                  <a:lnTo>
                    <a:pt x="3449" y="6511"/>
                  </a:lnTo>
                  <a:lnTo>
                    <a:pt x="3492" y="6591"/>
                  </a:lnTo>
                  <a:lnTo>
                    <a:pt x="3535" y="6699"/>
                  </a:lnTo>
                  <a:lnTo>
                    <a:pt x="3665" y="6645"/>
                  </a:lnTo>
                  <a:lnTo>
                    <a:pt x="3751" y="6753"/>
                  </a:lnTo>
                  <a:lnTo>
                    <a:pt x="3924" y="6780"/>
                  </a:lnTo>
                  <a:lnTo>
                    <a:pt x="3967" y="6833"/>
                  </a:lnTo>
                  <a:lnTo>
                    <a:pt x="4010" y="6995"/>
                  </a:lnTo>
                  <a:lnTo>
                    <a:pt x="4096" y="7129"/>
                  </a:lnTo>
                  <a:lnTo>
                    <a:pt x="4053" y="7183"/>
                  </a:lnTo>
                  <a:lnTo>
                    <a:pt x="3794" y="7371"/>
                  </a:lnTo>
                  <a:lnTo>
                    <a:pt x="3751" y="7479"/>
                  </a:lnTo>
                  <a:lnTo>
                    <a:pt x="3363" y="7748"/>
                  </a:lnTo>
                  <a:lnTo>
                    <a:pt x="3320" y="7829"/>
                  </a:lnTo>
                  <a:lnTo>
                    <a:pt x="3277" y="7910"/>
                  </a:lnTo>
                  <a:lnTo>
                    <a:pt x="3147" y="8017"/>
                  </a:lnTo>
                  <a:lnTo>
                    <a:pt x="3018" y="8125"/>
                  </a:lnTo>
                  <a:lnTo>
                    <a:pt x="2932" y="8179"/>
                  </a:lnTo>
                  <a:lnTo>
                    <a:pt x="2889" y="8205"/>
                  </a:lnTo>
                  <a:lnTo>
                    <a:pt x="2716" y="8286"/>
                  </a:lnTo>
                  <a:lnTo>
                    <a:pt x="2673" y="8340"/>
                  </a:lnTo>
                  <a:lnTo>
                    <a:pt x="2759" y="8367"/>
                  </a:lnTo>
                  <a:lnTo>
                    <a:pt x="2716" y="8448"/>
                  </a:lnTo>
                  <a:lnTo>
                    <a:pt x="2587" y="8582"/>
                  </a:lnTo>
                  <a:lnTo>
                    <a:pt x="2501" y="8663"/>
                  </a:lnTo>
                  <a:lnTo>
                    <a:pt x="2371" y="8690"/>
                  </a:lnTo>
                  <a:lnTo>
                    <a:pt x="2328" y="8744"/>
                  </a:lnTo>
                  <a:lnTo>
                    <a:pt x="2156" y="8770"/>
                  </a:lnTo>
                  <a:lnTo>
                    <a:pt x="2026" y="8797"/>
                  </a:lnTo>
                  <a:lnTo>
                    <a:pt x="1897" y="8932"/>
                  </a:lnTo>
                  <a:lnTo>
                    <a:pt x="1638" y="9174"/>
                  </a:lnTo>
                  <a:lnTo>
                    <a:pt x="1466" y="9255"/>
                  </a:lnTo>
                  <a:lnTo>
                    <a:pt x="1423" y="9362"/>
                  </a:lnTo>
                  <a:lnTo>
                    <a:pt x="1293" y="9470"/>
                  </a:lnTo>
                  <a:lnTo>
                    <a:pt x="1293" y="9551"/>
                  </a:lnTo>
                  <a:lnTo>
                    <a:pt x="1337" y="9604"/>
                  </a:lnTo>
                  <a:lnTo>
                    <a:pt x="1293" y="9658"/>
                  </a:lnTo>
                  <a:lnTo>
                    <a:pt x="1293" y="9712"/>
                  </a:lnTo>
                  <a:lnTo>
                    <a:pt x="1380" y="9793"/>
                  </a:lnTo>
                  <a:lnTo>
                    <a:pt x="1552" y="9766"/>
                  </a:lnTo>
                  <a:lnTo>
                    <a:pt x="1638" y="9873"/>
                  </a:lnTo>
                  <a:lnTo>
                    <a:pt x="1768" y="9847"/>
                  </a:lnTo>
                  <a:lnTo>
                    <a:pt x="1854" y="9927"/>
                  </a:lnTo>
                  <a:lnTo>
                    <a:pt x="1940" y="9981"/>
                  </a:lnTo>
                  <a:lnTo>
                    <a:pt x="1897" y="10089"/>
                  </a:lnTo>
                  <a:lnTo>
                    <a:pt x="1854" y="10142"/>
                  </a:lnTo>
                  <a:lnTo>
                    <a:pt x="1768" y="10223"/>
                  </a:lnTo>
                  <a:lnTo>
                    <a:pt x="1725" y="10277"/>
                  </a:lnTo>
                  <a:lnTo>
                    <a:pt x="1725" y="10385"/>
                  </a:lnTo>
                  <a:lnTo>
                    <a:pt x="1638" y="10492"/>
                  </a:lnTo>
                  <a:lnTo>
                    <a:pt x="1509" y="10627"/>
                  </a:lnTo>
                  <a:lnTo>
                    <a:pt x="1337" y="10815"/>
                  </a:lnTo>
                  <a:lnTo>
                    <a:pt x="1250" y="11030"/>
                  </a:lnTo>
                  <a:lnTo>
                    <a:pt x="0" y="14555"/>
                  </a:lnTo>
                  <a:lnTo>
                    <a:pt x="4915" y="15200"/>
                  </a:lnTo>
                  <a:lnTo>
                    <a:pt x="6812" y="15442"/>
                  </a:lnTo>
                  <a:lnTo>
                    <a:pt x="7459" y="15523"/>
                  </a:lnTo>
                  <a:lnTo>
                    <a:pt x="10046" y="15846"/>
                  </a:lnTo>
                  <a:lnTo>
                    <a:pt x="12202" y="16088"/>
                  </a:lnTo>
                  <a:lnTo>
                    <a:pt x="12331" y="16115"/>
                  </a:lnTo>
                  <a:lnTo>
                    <a:pt x="13840" y="16249"/>
                  </a:lnTo>
                  <a:lnTo>
                    <a:pt x="13926" y="16276"/>
                  </a:lnTo>
                  <a:lnTo>
                    <a:pt x="15004" y="16384"/>
                  </a:lnTo>
                  <a:lnTo>
                    <a:pt x="15306" y="15281"/>
                  </a:lnTo>
                  <a:lnTo>
                    <a:pt x="15565" y="14205"/>
                  </a:lnTo>
                  <a:lnTo>
                    <a:pt x="15737" y="13640"/>
                  </a:lnTo>
                  <a:lnTo>
                    <a:pt x="16082" y="1183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 name="Illinois"/>
            <p:cNvSpPr>
              <a:spLocks noChangeAspect="1"/>
            </p:cNvSpPr>
            <p:nvPr/>
          </p:nvSpPr>
          <p:spPr bwMode="auto">
            <a:xfrm>
              <a:off x="3163" y="1622"/>
              <a:ext cx="379" cy="671"/>
            </a:xfrm>
            <a:custGeom>
              <a:avLst/>
              <a:gdLst>
                <a:gd name="T0" fmla="*/ 12952 w 16384"/>
                <a:gd name="T1" fmla="*/ 15431 h 16384"/>
                <a:gd name="T2" fmla="*/ 13340 w 16384"/>
                <a:gd name="T3" fmla="*/ 14955 h 16384"/>
                <a:gd name="T4" fmla="*/ 14571 w 16384"/>
                <a:gd name="T5" fmla="*/ 14735 h 16384"/>
                <a:gd name="T6" fmla="*/ 14247 w 16384"/>
                <a:gd name="T7" fmla="*/ 14111 h 16384"/>
                <a:gd name="T8" fmla="*/ 14571 w 16384"/>
                <a:gd name="T9" fmla="*/ 13635 h 16384"/>
                <a:gd name="T10" fmla="*/ 14636 w 16384"/>
                <a:gd name="T11" fmla="*/ 13195 h 16384"/>
                <a:gd name="T12" fmla="*/ 14765 w 16384"/>
                <a:gd name="T13" fmla="*/ 12682 h 16384"/>
                <a:gd name="T14" fmla="*/ 14959 w 16384"/>
                <a:gd name="T15" fmla="*/ 12352 h 16384"/>
                <a:gd name="T16" fmla="*/ 15413 w 16384"/>
                <a:gd name="T17" fmla="*/ 12059 h 16384"/>
                <a:gd name="T18" fmla="*/ 15801 w 16384"/>
                <a:gd name="T19" fmla="*/ 11582 h 16384"/>
                <a:gd name="T20" fmla="*/ 16384 w 16384"/>
                <a:gd name="T21" fmla="*/ 11069 h 16384"/>
                <a:gd name="T22" fmla="*/ 16190 w 16384"/>
                <a:gd name="T23" fmla="*/ 10300 h 16384"/>
                <a:gd name="T24" fmla="*/ 15672 w 16384"/>
                <a:gd name="T25" fmla="*/ 9713 h 16384"/>
                <a:gd name="T26" fmla="*/ 15672 w 16384"/>
                <a:gd name="T27" fmla="*/ 9310 h 16384"/>
                <a:gd name="T28" fmla="*/ 15672 w 16384"/>
                <a:gd name="T29" fmla="*/ 6854 h 16384"/>
                <a:gd name="T30" fmla="*/ 15154 w 16384"/>
                <a:gd name="T31" fmla="*/ 3482 h 16384"/>
                <a:gd name="T32" fmla="*/ 14506 w 16384"/>
                <a:gd name="T33" fmla="*/ 1613 h 16384"/>
                <a:gd name="T34" fmla="*/ 13729 w 16384"/>
                <a:gd name="T35" fmla="*/ 880 h 16384"/>
                <a:gd name="T36" fmla="*/ 13599 w 16384"/>
                <a:gd name="T37" fmla="*/ 73 h 16384"/>
                <a:gd name="T38" fmla="*/ 9196 w 16384"/>
                <a:gd name="T39" fmla="*/ 183 h 16384"/>
                <a:gd name="T40" fmla="*/ 2720 w 16384"/>
                <a:gd name="T41" fmla="*/ 403 h 16384"/>
                <a:gd name="T42" fmla="*/ 3691 w 16384"/>
                <a:gd name="T43" fmla="*/ 1136 h 16384"/>
                <a:gd name="T44" fmla="*/ 4727 w 16384"/>
                <a:gd name="T45" fmla="*/ 1723 h 16384"/>
                <a:gd name="T46" fmla="*/ 4663 w 16384"/>
                <a:gd name="T47" fmla="*/ 2346 h 16384"/>
                <a:gd name="T48" fmla="*/ 4145 w 16384"/>
                <a:gd name="T49" fmla="*/ 2969 h 16384"/>
                <a:gd name="T50" fmla="*/ 2979 w 16384"/>
                <a:gd name="T51" fmla="*/ 3445 h 16384"/>
                <a:gd name="T52" fmla="*/ 1684 w 16384"/>
                <a:gd name="T53" fmla="*/ 3592 h 16384"/>
                <a:gd name="T54" fmla="*/ 1295 w 16384"/>
                <a:gd name="T55" fmla="*/ 4105 h 16384"/>
                <a:gd name="T56" fmla="*/ 1943 w 16384"/>
                <a:gd name="T57" fmla="*/ 4618 h 16384"/>
                <a:gd name="T58" fmla="*/ 1425 w 16384"/>
                <a:gd name="T59" fmla="*/ 5608 h 16384"/>
                <a:gd name="T60" fmla="*/ 648 w 16384"/>
                <a:gd name="T61" fmla="*/ 5974 h 16384"/>
                <a:gd name="T62" fmla="*/ 324 w 16384"/>
                <a:gd name="T63" fmla="*/ 6524 h 16384"/>
                <a:gd name="T64" fmla="*/ 65 w 16384"/>
                <a:gd name="T65" fmla="*/ 7037 h 16384"/>
                <a:gd name="T66" fmla="*/ 324 w 16384"/>
                <a:gd name="T67" fmla="*/ 8027 h 16384"/>
                <a:gd name="T68" fmla="*/ 648 w 16384"/>
                <a:gd name="T69" fmla="*/ 8614 h 16384"/>
                <a:gd name="T70" fmla="*/ 1878 w 16384"/>
                <a:gd name="T71" fmla="*/ 9420 h 16384"/>
                <a:gd name="T72" fmla="*/ 3173 w 16384"/>
                <a:gd name="T73" fmla="*/ 9933 h 16384"/>
                <a:gd name="T74" fmla="*/ 3367 w 16384"/>
                <a:gd name="T75" fmla="*/ 10556 h 16384"/>
                <a:gd name="T76" fmla="*/ 4080 w 16384"/>
                <a:gd name="T77" fmla="*/ 11069 h 16384"/>
                <a:gd name="T78" fmla="*/ 5051 w 16384"/>
                <a:gd name="T79" fmla="*/ 10886 h 16384"/>
                <a:gd name="T80" fmla="*/ 5893 w 16384"/>
                <a:gd name="T81" fmla="*/ 11216 h 16384"/>
                <a:gd name="T82" fmla="*/ 5699 w 16384"/>
                <a:gd name="T83" fmla="*/ 11766 h 16384"/>
                <a:gd name="T84" fmla="*/ 4986 w 16384"/>
                <a:gd name="T85" fmla="*/ 12462 h 16384"/>
                <a:gd name="T86" fmla="*/ 5764 w 16384"/>
                <a:gd name="T87" fmla="*/ 13305 h 16384"/>
                <a:gd name="T88" fmla="*/ 6864 w 16384"/>
                <a:gd name="T89" fmla="*/ 13635 h 16384"/>
                <a:gd name="T90" fmla="*/ 7253 w 16384"/>
                <a:gd name="T91" fmla="*/ 13855 h 16384"/>
                <a:gd name="T92" fmla="*/ 8678 w 16384"/>
                <a:gd name="T93" fmla="*/ 14441 h 16384"/>
                <a:gd name="T94" fmla="*/ 9196 w 16384"/>
                <a:gd name="T95" fmla="*/ 15284 h 16384"/>
                <a:gd name="T96" fmla="*/ 9001 w 16384"/>
                <a:gd name="T97" fmla="*/ 15651 h 16384"/>
                <a:gd name="T98" fmla="*/ 9584 w 16384"/>
                <a:gd name="T99" fmla="*/ 16274 h 16384"/>
                <a:gd name="T100" fmla="*/ 9843 w 16384"/>
                <a:gd name="T101" fmla="*/ 16127 h 16384"/>
                <a:gd name="T102" fmla="*/ 10297 w 16384"/>
                <a:gd name="T103" fmla="*/ 16164 h 16384"/>
                <a:gd name="T104" fmla="*/ 11074 w 16384"/>
                <a:gd name="T105" fmla="*/ 15614 h 16384"/>
                <a:gd name="T106" fmla="*/ 12434 w 16384"/>
                <a:gd name="T107" fmla="*/ 15871 h 163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384"/>
                <a:gd name="T163" fmla="*/ 0 h 16384"/>
                <a:gd name="T164" fmla="*/ 16384 w 16384"/>
                <a:gd name="T165" fmla="*/ 16384 h 1638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384" h="16384">
                  <a:moveTo>
                    <a:pt x="13146" y="15981"/>
                  </a:moveTo>
                  <a:lnTo>
                    <a:pt x="13276" y="15834"/>
                  </a:lnTo>
                  <a:lnTo>
                    <a:pt x="13211" y="15724"/>
                  </a:lnTo>
                  <a:lnTo>
                    <a:pt x="13211" y="15651"/>
                  </a:lnTo>
                  <a:lnTo>
                    <a:pt x="12952" y="15504"/>
                  </a:lnTo>
                  <a:lnTo>
                    <a:pt x="12952" y="15431"/>
                  </a:lnTo>
                  <a:lnTo>
                    <a:pt x="12952" y="15358"/>
                  </a:lnTo>
                  <a:lnTo>
                    <a:pt x="13017" y="15248"/>
                  </a:lnTo>
                  <a:lnTo>
                    <a:pt x="13017" y="15101"/>
                  </a:lnTo>
                  <a:lnTo>
                    <a:pt x="13081" y="15028"/>
                  </a:lnTo>
                  <a:lnTo>
                    <a:pt x="13146" y="14991"/>
                  </a:lnTo>
                  <a:lnTo>
                    <a:pt x="13340" y="14955"/>
                  </a:lnTo>
                  <a:lnTo>
                    <a:pt x="13470" y="14955"/>
                  </a:lnTo>
                  <a:lnTo>
                    <a:pt x="13535" y="14955"/>
                  </a:lnTo>
                  <a:lnTo>
                    <a:pt x="13858" y="14845"/>
                  </a:lnTo>
                  <a:lnTo>
                    <a:pt x="14182" y="14771"/>
                  </a:lnTo>
                  <a:lnTo>
                    <a:pt x="14506" y="14771"/>
                  </a:lnTo>
                  <a:lnTo>
                    <a:pt x="14571" y="14735"/>
                  </a:lnTo>
                  <a:lnTo>
                    <a:pt x="14636" y="14661"/>
                  </a:lnTo>
                  <a:lnTo>
                    <a:pt x="14506" y="14551"/>
                  </a:lnTo>
                  <a:lnTo>
                    <a:pt x="14376" y="14478"/>
                  </a:lnTo>
                  <a:lnTo>
                    <a:pt x="14247" y="14331"/>
                  </a:lnTo>
                  <a:lnTo>
                    <a:pt x="14182" y="14221"/>
                  </a:lnTo>
                  <a:lnTo>
                    <a:pt x="14247" y="14111"/>
                  </a:lnTo>
                  <a:lnTo>
                    <a:pt x="14441" y="14038"/>
                  </a:lnTo>
                  <a:lnTo>
                    <a:pt x="14636" y="13928"/>
                  </a:lnTo>
                  <a:lnTo>
                    <a:pt x="14700" y="13818"/>
                  </a:lnTo>
                  <a:lnTo>
                    <a:pt x="14636" y="13745"/>
                  </a:lnTo>
                  <a:lnTo>
                    <a:pt x="14441" y="13745"/>
                  </a:lnTo>
                  <a:lnTo>
                    <a:pt x="14571" y="13635"/>
                  </a:lnTo>
                  <a:lnTo>
                    <a:pt x="14376" y="13562"/>
                  </a:lnTo>
                  <a:lnTo>
                    <a:pt x="14376" y="13525"/>
                  </a:lnTo>
                  <a:lnTo>
                    <a:pt x="14441" y="13525"/>
                  </a:lnTo>
                  <a:lnTo>
                    <a:pt x="14636" y="13488"/>
                  </a:lnTo>
                  <a:lnTo>
                    <a:pt x="14636" y="13378"/>
                  </a:lnTo>
                  <a:lnTo>
                    <a:pt x="14636" y="13195"/>
                  </a:lnTo>
                  <a:lnTo>
                    <a:pt x="14571" y="13085"/>
                  </a:lnTo>
                  <a:lnTo>
                    <a:pt x="14830" y="12975"/>
                  </a:lnTo>
                  <a:lnTo>
                    <a:pt x="14895" y="12829"/>
                  </a:lnTo>
                  <a:lnTo>
                    <a:pt x="15024" y="12755"/>
                  </a:lnTo>
                  <a:lnTo>
                    <a:pt x="14959" y="12682"/>
                  </a:lnTo>
                  <a:lnTo>
                    <a:pt x="14765" y="12682"/>
                  </a:lnTo>
                  <a:lnTo>
                    <a:pt x="14700" y="12609"/>
                  </a:lnTo>
                  <a:lnTo>
                    <a:pt x="14636" y="12535"/>
                  </a:lnTo>
                  <a:lnTo>
                    <a:pt x="14765" y="12499"/>
                  </a:lnTo>
                  <a:lnTo>
                    <a:pt x="14830" y="12462"/>
                  </a:lnTo>
                  <a:lnTo>
                    <a:pt x="14830" y="12352"/>
                  </a:lnTo>
                  <a:lnTo>
                    <a:pt x="14959" y="12352"/>
                  </a:lnTo>
                  <a:lnTo>
                    <a:pt x="15024" y="12389"/>
                  </a:lnTo>
                  <a:lnTo>
                    <a:pt x="15089" y="12315"/>
                  </a:lnTo>
                  <a:lnTo>
                    <a:pt x="15283" y="12352"/>
                  </a:lnTo>
                  <a:lnTo>
                    <a:pt x="15283" y="12315"/>
                  </a:lnTo>
                  <a:lnTo>
                    <a:pt x="15283" y="12169"/>
                  </a:lnTo>
                  <a:lnTo>
                    <a:pt x="15413" y="12059"/>
                  </a:lnTo>
                  <a:lnTo>
                    <a:pt x="15542" y="11949"/>
                  </a:lnTo>
                  <a:lnTo>
                    <a:pt x="15607" y="11876"/>
                  </a:lnTo>
                  <a:lnTo>
                    <a:pt x="15542" y="11802"/>
                  </a:lnTo>
                  <a:lnTo>
                    <a:pt x="15607" y="11766"/>
                  </a:lnTo>
                  <a:lnTo>
                    <a:pt x="15801" y="11692"/>
                  </a:lnTo>
                  <a:lnTo>
                    <a:pt x="15801" y="11582"/>
                  </a:lnTo>
                  <a:lnTo>
                    <a:pt x="15866" y="11509"/>
                  </a:lnTo>
                  <a:lnTo>
                    <a:pt x="15931" y="11399"/>
                  </a:lnTo>
                  <a:lnTo>
                    <a:pt x="15931" y="11289"/>
                  </a:lnTo>
                  <a:lnTo>
                    <a:pt x="16060" y="11179"/>
                  </a:lnTo>
                  <a:lnTo>
                    <a:pt x="16254" y="11106"/>
                  </a:lnTo>
                  <a:lnTo>
                    <a:pt x="16384" y="11069"/>
                  </a:lnTo>
                  <a:lnTo>
                    <a:pt x="16384" y="10959"/>
                  </a:lnTo>
                  <a:lnTo>
                    <a:pt x="16319" y="10776"/>
                  </a:lnTo>
                  <a:lnTo>
                    <a:pt x="16190" y="10629"/>
                  </a:lnTo>
                  <a:lnTo>
                    <a:pt x="16190" y="10483"/>
                  </a:lnTo>
                  <a:lnTo>
                    <a:pt x="16254" y="10336"/>
                  </a:lnTo>
                  <a:lnTo>
                    <a:pt x="16190" y="10300"/>
                  </a:lnTo>
                  <a:lnTo>
                    <a:pt x="15995" y="10190"/>
                  </a:lnTo>
                  <a:lnTo>
                    <a:pt x="15931" y="10006"/>
                  </a:lnTo>
                  <a:lnTo>
                    <a:pt x="15866" y="9970"/>
                  </a:lnTo>
                  <a:lnTo>
                    <a:pt x="15607" y="9860"/>
                  </a:lnTo>
                  <a:lnTo>
                    <a:pt x="15542" y="9823"/>
                  </a:lnTo>
                  <a:lnTo>
                    <a:pt x="15672" y="9713"/>
                  </a:lnTo>
                  <a:lnTo>
                    <a:pt x="15736" y="9640"/>
                  </a:lnTo>
                  <a:lnTo>
                    <a:pt x="15866" y="9566"/>
                  </a:lnTo>
                  <a:lnTo>
                    <a:pt x="15801" y="9493"/>
                  </a:lnTo>
                  <a:lnTo>
                    <a:pt x="15801" y="9457"/>
                  </a:lnTo>
                  <a:lnTo>
                    <a:pt x="15736" y="9383"/>
                  </a:lnTo>
                  <a:lnTo>
                    <a:pt x="15672" y="9310"/>
                  </a:lnTo>
                  <a:lnTo>
                    <a:pt x="15801" y="9237"/>
                  </a:lnTo>
                  <a:lnTo>
                    <a:pt x="15995" y="9163"/>
                  </a:lnTo>
                  <a:lnTo>
                    <a:pt x="15931" y="8797"/>
                  </a:lnTo>
                  <a:lnTo>
                    <a:pt x="15931" y="8430"/>
                  </a:lnTo>
                  <a:lnTo>
                    <a:pt x="15736" y="7661"/>
                  </a:lnTo>
                  <a:lnTo>
                    <a:pt x="15672" y="6854"/>
                  </a:lnTo>
                  <a:lnTo>
                    <a:pt x="15542" y="5865"/>
                  </a:lnTo>
                  <a:lnTo>
                    <a:pt x="15477" y="5865"/>
                  </a:lnTo>
                  <a:lnTo>
                    <a:pt x="15413" y="5131"/>
                  </a:lnTo>
                  <a:lnTo>
                    <a:pt x="15283" y="4288"/>
                  </a:lnTo>
                  <a:lnTo>
                    <a:pt x="15218" y="3849"/>
                  </a:lnTo>
                  <a:lnTo>
                    <a:pt x="15154" y="3482"/>
                  </a:lnTo>
                  <a:lnTo>
                    <a:pt x="15089" y="2969"/>
                  </a:lnTo>
                  <a:lnTo>
                    <a:pt x="14959" y="2163"/>
                  </a:lnTo>
                  <a:lnTo>
                    <a:pt x="14830" y="2126"/>
                  </a:lnTo>
                  <a:lnTo>
                    <a:pt x="14765" y="2053"/>
                  </a:lnTo>
                  <a:lnTo>
                    <a:pt x="14571" y="1869"/>
                  </a:lnTo>
                  <a:lnTo>
                    <a:pt x="14506" y="1613"/>
                  </a:lnTo>
                  <a:lnTo>
                    <a:pt x="14441" y="1466"/>
                  </a:lnTo>
                  <a:lnTo>
                    <a:pt x="14312" y="1320"/>
                  </a:lnTo>
                  <a:lnTo>
                    <a:pt x="14247" y="1210"/>
                  </a:lnTo>
                  <a:lnTo>
                    <a:pt x="13988" y="1063"/>
                  </a:lnTo>
                  <a:lnTo>
                    <a:pt x="13858" y="990"/>
                  </a:lnTo>
                  <a:lnTo>
                    <a:pt x="13729" y="880"/>
                  </a:lnTo>
                  <a:lnTo>
                    <a:pt x="13599" y="770"/>
                  </a:lnTo>
                  <a:lnTo>
                    <a:pt x="13535" y="660"/>
                  </a:lnTo>
                  <a:lnTo>
                    <a:pt x="13535" y="513"/>
                  </a:lnTo>
                  <a:lnTo>
                    <a:pt x="13599" y="403"/>
                  </a:lnTo>
                  <a:lnTo>
                    <a:pt x="13599" y="183"/>
                  </a:lnTo>
                  <a:lnTo>
                    <a:pt x="13599" y="73"/>
                  </a:lnTo>
                  <a:lnTo>
                    <a:pt x="13599" y="0"/>
                  </a:lnTo>
                  <a:lnTo>
                    <a:pt x="12045" y="73"/>
                  </a:lnTo>
                  <a:lnTo>
                    <a:pt x="11592" y="73"/>
                  </a:lnTo>
                  <a:lnTo>
                    <a:pt x="10167" y="147"/>
                  </a:lnTo>
                  <a:lnTo>
                    <a:pt x="9843" y="183"/>
                  </a:lnTo>
                  <a:lnTo>
                    <a:pt x="9196" y="183"/>
                  </a:lnTo>
                  <a:lnTo>
                    <a:pt x="7577" y="257"/>
                  </a:lnTo>
                  <a:lnTo>
                    <a:pt x="7512" y="257"/>
                  </a:lnTo>
                  <a:lnTo>
                    <a:pt x="5764" y="293"/>
                  </a:lnTo>
                  <a:lnTo>
                    <a:pt x="5505" y="330"/>
                  </a:lnTo>
                  <a:lnTo>
                    <a:pt x="3562" y="367"/>
                  </a:lnTo>
                  <a:lnTo>
                    <a:pt x="2720" y="403"/>
                  </a:lnTo>
                  <a:lnTo>
                    <a:pt x="2720" y="476"/>
                  </a:lnTo>
                  <a:lnTo>
                    <a:pt x="3367" y="733"/>
                  </a:lnTo>
                  <a:lnTo>
                    <a:pt x="3497" y="770"/>
                  </a:lnTo>
                  <a:lnTo>
                    <a:pt x="3626" y="880"/>
                  </a:lnTo>
                  <a:lnTo>
                    <a:pt x="3626" y="990"/>
                  </a:lnTo>
                  <a:lnTo>
                    <a:pt x="3691" y="1136"/>
                  </a:lnTo>
                  <a:lnTo>
                    <a:pt x="3821" y="1210"/>
                  </a:lnTo>
                  <a:lnTo>
                    <a:pt x="4015" y="1246"/>
                  </a:lnTo>
                  <a:lnTo>
                    <a:pt x="4339" y="1320"/>
                  </a:lnTo>
                  <a:lnTo>
                    <a:pt x="4598" y="1429"/>
                  </a:lnTo>
                  <a:lnTo>
                    <a:pt x="4663" y="1539"/>
                  </a:lnTo>
                  <a:lnTo>
                    <a:pt x="4727" y="1723"/>
                  </a:lnTo>
                  <a:lnTo>
                    <a:pt x="4792" y="1796"/>
                  </a:lnTo>
                  <a:lnTo>
                    <a:pt x="4727" y="1943"/>
                  </a:lnTo>
                  <a:lnTo>
                    <a:pt x="4727" y="2016"/>
                  </a:lnTo>
                  <a:lnTo>
                    <a:pt x="4727" y="2126"/>
                  </a:lnTo>
                  <a:lnTo>
                    <a:pt x="4727" y="2309"/>
                  </a:lnTo>
                  <a:lnTo>
                    <a:pt x="4663" y="2346"/>
                  </a:lnTo>
                  <a:lnTo>
                    <a:pt x="4468" y="2456"/>
                  </a:lnTo>
                  <a:lnTo>
                    <a:pt x="4339" y="2492"/>
                  </a:lnTo>
                  <a:lnTo>
                    <a:pt x="4274" y="2566"/>
                  </a:lnTo>
                  <a:lnTo>
                    <a:pt x="4209" y="2639"/>
                  </a:lnTo>
                  <a:lnTo>
                    <a:pt x="4145" y="2749"/>
                  </a:lnTo>
                  <a:lnTo>
                    <a:pt x="4145" y="2969"/>
                  </a:lnTo>
                  <a:lnTo>
                    <a:pt x="4080" y="3042"/>
                  </a:lnTo>
                  <a:lnTo>
                    <a:pt x="3886" y="3152"/>
                  </a:lnTo>
                  <a:lnTo>
                    <a:pt x="3691" y="3225"/>
                  </a:lnTo>
                  <a:lnTo>
                    <a:pt x="3367" y="3299"/>
                  </a:lnTo>
                  <a:lnTo>
                    <a:pt x="3108" y="3372"/>
                  </a:lnTo>
                  <a:lnTo>
                    <a:pt x="2979" y="3445"/>
                  </a:lnTo>
                  <a:lnTo>
                    <a:pt x="2720" y="3482"/>
                  </a:lnTo>
                  <a:lnTo>
                    <a:pt x="2526" y="3482"/>
                  </a:lnTo>
                  <a:lnTo>
                    <a:pt x="2267" y="3519"/>
                  </a:lnTo>
                  <a:lnTo>
                    <a:pt x="2137" y="3555"/>
                  </a:lnTo>
                  <a:lnTo>
                    <a:pt x="1943" y="3592"/>
                  </a:lnTo>
                  <a:lnTo>
                    <a:pt x="1684" y="3592"/>
                  </a:lnTo>
                  <a:lnTo>
                    <a:pt x="1619" y="3592"/>
                  </a:lnTo>
                  <a:lnTo>
                    <a:pt x="1489" y="3665"/>
                  </a:lnTo>
                  <a:lnTo>
                    <a:pt x="1425" y="3885"/>
                  </a:lnTo>
                  <a:lnTo>
                    <a:pt x="1425" y="3922"/>
                  </a:lnTo>
                  <a:lnTo>
                    <a:pt x="1425" y="3959"/>
                  </a:lnTo>
                  <a:lnTo>
                    <a:pt x="1295" y="4105"/>
                  </a:lnTo>
                  <a:lnTo>
                    <a:pt x="1360" y="4215"/>
                  </a:lnTo>
                  <a:lnTo>
                    <a:pt x="1489" y="4288"/>
                  </a:lnTo>
                  <a:lnTo>
                    <a:pt x="1619" y="4362"/>
                  </a:lnTo>
                  <a:lnTo>
                    <a:pt x="1748" y="4398"/>
                  </a:lnTo>
                  <a:lnTo>
                    <a:pt x="1878" y="4508"/>
                  </a:lnTo>
                  <a:lnTo>
                    <a:pt x="1943" y="4618"/>
                  </a:lnTo>
                  <a:lnTo>
                    <a:pt x="1943" y="4655"/>
                  </a:lnTo>
                  <a:lnTo>
                    <a:pt x="1943" y="4948"/>
                  </a:lnTo>
                  <a:lnTo>
                    <a:pt x="1878" y="5058"/>
                  </a:lnTo>
                  <a:lnTo>
                    <a:pt x="1619" y="5241"/>
                  </a:lnTo>
                  <a:lnTo>
                    <a:pt x="1425" y="5388"/>
                  </a:lnTo>
                  <a:lnTo>
                    <a:pt x="1425" y="5608"/>
                  </a:lnTo>
                  <a:lnTo>
                    <a:pt x="1425" y="5718"/>
                  </a:lnTo>
                  <a:lnTo>
                    <a:pt x="1425" y="5791"/>
                  </a:lnTo>
                  <a:lnTo>
                    <a:pt x="1230" y="5901"/>
                  </a:lnTo>
                  <a:lnTo>
                    <a:pt x="1101" y="5938"/>
                  </a:lnTo>
                  <a:lnTo>
                    <a:pt x="842" y="5974"/>
                  </a:lnTo>
                  <a:lnTo>
                    <a:pt x="648" y="5974"/>
                  </a:lnTo>
                  <a:lnTo>
                    <a:pt x="453" y="6048"/>
                  </a:lnTo>
                  <a:lnTo>
                    <a:pt x="389" y="6121"/>
                  </a:lnTo>
                  <a:lnTo>
                    <a:pt x="194" y="6194"/>
                  </a:lnTo>
                  <a:lnTo>
                    <a:pt x="194" y="6231"/>
                  </a:lnTo>
                  <a:lnTo>
                    <a:pt x="389" y="6378"/>
                  </a:lnTo>
                  <a:lnTo>
                    <a:pt x="324" y="6524"/>
                  </a:lnTo>
                  <a:lnTo>
                    <a:pt x="389" y="6598"/>
                  </a:lnTo>
                  <a:lnTo>
                    <a:pt x="389" y="6671"/>
                  </a:lnTo>
                  <a:lnTo>
                    <a:pt x="324" y="6708"/>
                  </a:lnTo>
                  <a:lnTo>
                    <a:pt x="259" y="6744"/>
                  </a:lnTo>
                  <a:lnTo>
                    <a:pt x="194" y="6818"/>
                  </a:lnTo>
                  <a:lnTo>
                    <a:pt x="65" y="7037"/>
                  </a:lnTo>
                  <a:lnTo>
                    <a:pt x="0" y="7111"/>
                  </a:lnTo>
                  <a:lnTo>
                    <a:pt x="0" y="7257"/>
                  </a:lnTo>
                  <a:lnTo>
                    <a:pt x="0" y="7404"/>
                  </a:lnTo>
                  <a:lnTo>
                    <a:pt x="65" y="7734"/>
                  </a:lnTo>
                  <a:lnTo>
                    <a:pt x="194" y="7844"/>
                  </a:lnTo>
                  <a:lnTo>
                    <a:pt x="324" y="8027"/>
                  </a:lnTo>
                  <a:lnTo>
                    <a:pt x="259" y="8100"/>
                  </a:lnTo>
                  <a:lnTo>
                    <a:pt x="194" y="8210"/>
                  </a:lnTo>
                  <a:lnTo>
                    <a:pt x="259" y="8284"/>
                  </a:lnTo>
                  <a:lnTo>
                    <a:pt x="518" y="8430"/>
                  </a:lnTo>
                  <a:lnTo>
                    <a:pt x="648" y="8540"/>
                  </a:lnTo>
                  <a:lnTo>
                    <a:pt x="648" y="8614"/>
                  </a:lnTo>
                  <a:lnTo>
                    <a:pt x="777" y="8687"/>
                  </a:lnTo>
                  <a:lnTo>
                    <a:pt x="971" y="8760"/>
                  </a:lnTo>
                  <a:lnTo>
                    <a:pt x="1360" y="9017"/>
                  </a:lnTo>
                  <a:lnTo>
                    <a:pt x="1489" y="9090"/>
                  </a:lnTo>
                  <a:lnTo>
                    <a:pt x="1748" y="9237"/>
                  </a:lnTo>
                  <a:lnTo>
                    <a:pt x="1878" y="9420"/>
                  </a:lnTo>
                  <a:lnTo>
                    <a:pt x="2008" y="9420"/>
                  </a:lnTo>
                  <a:lnTo>
                    <a:pt x="2267" y="9530"/>
                  </a:lnTo>
                  <a:lnTo>
                    <a:pt x="2396" y="9530"/>
                  </a:lnTo>
                  <a:lnTo>
                    <a:pt x="2590" y="9640"/>
                  </a:lnTo>
                  <a:lnTo>
                    <a:pt x="2914" y="9823"/>
                  </a:lnTo>
                  <a:lnTo>
                    <a:pt x="3173" y="9933"/>
                  </a:lnTo>
                  <a:lnTo>
                    <a:pt x="3238" y="10006"/>
                  </a:lnTo>
                  <a:lnTo>
                    <a:pt x="3303" y="10080"/>
                  </a:lnTo>
                  <a:lnTo>
                    <a:pt x="3303" y="10153"/>
                  </a:lnTo>
                  <a:lnTo>
                    <a:pt x="3367" y="10300"/>
                  </a:lnTo>
                  <a:lnTo>
                    <a:pt x="3432" y="10373"/>
                  </a:lnTo>
                  <a:lnTo>
                    <a:pt x="3367" y="10556"/>
                  </a:lnTo>
                  <a:lnTo>
                    <a:pt x="3497" y="10703"/>
                  </a:lnTo>
                  <a:lnTo>
                    <a:pt x="3562" y="10886"/>
                  </a:lnTo>
                  <a:lnTo>
                    <a:pt x="3626" y="10959"/>
                  </a:lnTo>
                  <a:lnTo>
                    <a:pt x="3756" y="11033"/>
                  </a:lnTo>
                  <a:lnTo>
                    <a:pt x="3886" y="11106"/>
                  </a:lnTo>
                  <a:lnTo>
                    <a:pt x="4080" y="11069"/>
                  </a:lnTo>
                  <a:lnTo>
                    <a:pt x="4145" y="10996"/>
                  </a:lnTo>
                  <a:lnTo>
                    <a:pt x="4274" y="10886"/>
                  </a:lnTo>
                  <a:lnTo>
                    <a:pt x="4468" y="10776"/>
                  </a:lnTo>
                  <a:lnTo>
                    <a:pt x="4663" y="10776"/>
                  </a:lnTo>
                  <a:lnTo>
                    <a:pt x="4792" y="10813"/>
                  </a:lnTo>
                  <a:lnTo>
                    <a:pt x="5051" y="10886"/>
                  </a:lnTo>
                  <a:lnTo>
                    <a:pt x="5181" y="10849"/>
                  </a:lnTo>
                  <a:lnTo>
                    <a:pt x="5310" y="10886"/>
                  </a:lnTo>
                  <a:lnTo>
                    <a:pt x="5569" y="10959"/>
                  </a:lnTo>
                  <a:lnTo>
                    <a:pt x="5764" y="11033"/>
                  </a:lnTo>
                  <a:lnTo>
                    <a:pt x="5828" y="11143"/>
                  </a:lnTo>
                  <a:lnTo>
                    <a:pt x="5893" y="11216"/>
                  </a:lnTo>
                  <a:lnTo>
                    <a:pt x="5764" y="11253"/>
                  </a:lnTo>
                  <a:lnTo>
                    <a:pt x="5634" y="11289"/>
                  </a:lnTo>
                  <a:lnTo>
                    <a:pt x="5634" y="11399"/>
                  </a:lnTo>
                  <a:lnTo>
                    <a:pt x="5569" y="11546"/>
                  </a:lnTo>
                  <a:lnTo>
                    <a:pt x="5634" y="11656"/>
                  </a:lnTo>
                  <a:lnTo>
                    <a:pt x="5699" y="11766"/>
                  </a:lnTo>
                  <a:lnTo>
                    <a:pt x="5634" y="11876"/>
                  </a:lnTo>
                  <a:lnTo>
                    <a:pt x="5440" y="11986"/>
                  </a:lnTo>
                  <a:lnTo>
                    <a:pt x="5375" y="12096"/>
                  </a:lnTo>
                  <a:lnTo>
                    <a:pt x="5245" y="12315"/>
                  </a:lnTo>
                  <a:lnTo>
                    <a:pt x="5116" y="12389"/>
                  </a:lnTo>
                  <a:lnTo>
                    <a:pt x="4986" y="12462"/>
                  </a:lnTo>
                  <a:lnTo>
                    <a:pt x="4922" y="12645"/>
                  </a:lnTo>
                  <a:lnTo>
                    <a:pt x="4986" y="12902"/>
                  </a:lnTo>
                  <a:lnTo>
                    <a:pt x="5051" y="12975"/>
                  </a:lnTo>
                  <a:lnTo>
                    <a:pt x="5310" y="13085"/>
                  </a:lnTo>
                  <a:lnTo>
                    <a:pt x="5569" y="13232"/>
                  </a:lnTo>
                  <a:lnTo>
                    <a:pt x="5764" y="13305"/>
                  </a:lnTo>
                  <a:lnTo>
                    <a:pt x="5764" y="13342"/>
                  </a:lnTo>
                  <a:lnTo>
                    <a:pt x="5958" y="13378"/>
                  </a:lnTo>
                  <a:lnTo>
                    <a:pt x="6087" y="13488"/>
                  </a:lnTo>
                  <a:lnTo>
                    <a:pt x="6605" y="13635"/>
                  </a:lnTo>
                  <a:lnTo>
                    <a:pt x="6800" y="13598"/>
                  </a:lnTo>
                  <a:lnTo>
                    <a:pt x="6864" y="13635"/>
                  </a:lnTo>
                  <a:lnTo>
                    <a:pt x="6864" y="13672"/>
                  </a:lnTo>
                  <a:lnTo>
                    <a:pt x="6670" y="13745"/>
                  </a:lnTo>
                  <a:lnTo>
                    <a:pt x="6735" y="13782"/>
                  </a:lnTo>
                  <a:lnTo>
                    <a:pt x="6929" y="13855"/>
                  </a:lnTo>
                  <a:lnTo>
                    <a:pt x="7059" y="13892"/>
                  </a:lnTo>
                  <a:lnTo>
                    <a:pt x="7253" y="13855"/>
                  </a:lnTo>
                  <a:lnTo>
                    <a:pt x="7771" y="14038"/>
                  </a:lnTo>
                  <a:lnTo>
                    <a:pt x="8030" y="14075"/>
                  </a:lnTo>
                  <a:lnTo>
                    <a:pt x="8095" y="14148"/>
                  </a:lnTo>
                  <a:lnTo>
                    <a:pt x="8160" y="14221"/>
                  </a:lnTo>
                  <a:lnTo>
                    <a:pt x="8548" y="14405"/>
                  </a:lnTo>
                  <a:lnTo>
                    <a:pt x="8678" y="14441"/>
                  </a:lnTo>
                  <a:lnTo>
                    <a:pt x="8742" y="14515"/>
                  </a:lnTo>
                  <a:lnTo>
                    <a:pt x="8678" y="14698"/>
                  </a:lnTo>
                  <a:lnTo>
                    <a:pt x="8678" y="14735"/>
                  </a:lnTo>
                  <a:lnTo>
                    <a:pt x="8807" y="14845"/>
                  </a:lnTo>
                  <a:lnTo>
                    <a:pt x="9066" y="15138"/>
                  </a:lnTo>
                  <a:lnTo>
                    <a:pt x="9196" y="15284"/>
                  </a:lnTo>
                  <a:lnTo>
                    <a:pt x="9131" y="15321"/>
                  </a:lnTo>
                  <a:lnTo>
                    <a:pt x="9001" y="15394"/>
                  </a:lnTo>
                  <a:lnTo>
                    <a:pt x="8872" y="15468"/>
                  </a:lnTo>
                  <a:lnTo>
                    <a:pt x="8807" y="15578"/>
                  </a:lnTo>
                  <a:lnTo>
                    <a:pt x="8872" y="15614"/>
                  </a:lnTo>
                  <a:lnTo>
                    <a:pt x="9001" y="15651"/>
                  </a:lnTo>
                  <a:lnTo>
                    <a:pt x="9066" y="15761"/>
                  </a:lnTo>
                  <a:lnTo>
                    <a:pt x="9131" y="15871"/>
                  </a:lnTo>
                  <a:lnTo>
                    <a:pt x="9325" y="15981"/>
                  </a:lnTo>
                  <a:lnTo>
                    <a:pt x="9390" y="16054"/>
                  </a:lnTo>
                  <a:lnTo>
                    <a:pt x="9390" y="16164"/>
                  </a:lnTo>
                  <a:lnTo>
                    <a:pt x="9584" y="16274"/>
                  </a:lnTo>
                  <a:lnTo>
                    <a:pt x="9714" y="16347"/>
                  </a:lnTo>
                  <a:lnTo>
                    <a:pt x="9779" y="16384"/>
                  </a:lnTo>
                  <a:lnTo>
                    <a:pt x="9908" y="16384"/>
                  </a:lnTo>
                  <a:lnTo>
                    <a:pt x="9973" y="16311"/>
                  </a:lnTo>
                  <a:lnTo>
                    <a:pt x="9843" y="16201"/>
                  </a:lnTo>
                  <a:lnTo>
                    <a:pt x="9843" y="16127"/>
                  </a:lnTo>
                  <a:lnTo>
                    <a:pt x="9908" y="16091"/>
                  </a:lnTo>
                  <a:lnTo>
                    <a:pt x="10038" y="16164"/>
                  </a:lnTo>
                  <a:lnTo>
                    <a:pt x="10232" y="16274"/>
                  </a:lnTo>
                  <a:lnTo>
                    <a:pt x="10297" y="16347"/>
                  </a:lnTo>
                  <a:lnTo>
                    <a:pt x="10232" y="16237"/>
                  </a:lnTo>
                  <a:lnTo>
                    <a:pt x="10297" y="16164"/>
                  </a:lnTo>
                  <a:lnTo>
                    <a:pt x="10426" y="15981"/>
                  </a:lnTo>
                  <a:lnTo>
                    <a:pt x="10491" y="15908"/>
                  </a:lnTo>
                  <a:lnTo>
                    <a:pt x="10556" y="15798"/>
                  </a:lnTo>
                  <a:lnTo>
                    <a:pt x="10750" y="15688"/>
                  </a:lnTo>
                  <a:lnTo>
                    <a:pt x="10879" y="15651"/>
                  </a:lnTo>
                  <a:lnTo>
                    <a:pt x="11074" y="15614"/>
                  </a:lnTo>
                  <a:lnTo>
                    <a:pt x="11203" y="15614"/>
                  </a:lnTo>
                  <a:lnTo>
                    <a:pt x="11592" y="15651"/>
                  </a:lnTo>
                  <a:lnTo>
                    <a:pt x="11721" y="15724"/>
                  </a:lnTo>
                  <a:lnTo>
                    <a:pt x="11980" y="15798"/>
                  </a:lnTo>
                  <a:lnTo>
                    <a:pt x="12110" y="15834"/>
                  </a:lnTo>
                  <a:lnTo>
                    <a:pt x="12434" y="15871"/>
                  </a:lnTo>
                  <a:lnTo>
                    <a:pt x="12693" y="15981"/>
                  </a:lnTo>
                  <a:lnTo>
                    <a:pt x="12887" y="16017"/>
                  </a:lnTo>
                  <a:lnTo>
                    <a:pt x="13081" y="16017"/>
                  </a:lnTo>
                  <a:lnTo>
                    <a:pt x="13146" y="1598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7" name="Indiana"/>
            <p:cNvSpPr>
              <a:spLocks noChangeAspect="1"/>
            </p:cNvSpPr>
            <p:nvPr/>
          </p:nvSpPr>
          <p:spPr bwMode="auto">
            <a:xfrm>
              <a:off x="3496" y="1682"/>
              <a:ext cx="297" cy="506"/>
            </a:xfrm>
            <a:custGeom>
              <a:avLst/>
              <a:gdLst>
                <a:gd name="T0" fmla="*/ 8771 w 16384"/>
                <a:gd name="T1" fmla="*/ 14391 h 16384"/>
                <a:gd name="T2" fmla="*/ 9268 w 16384"/>
                <a:gd name="T3" fmla="*/ 14537 h 16384"/>
                <a:gd name="T4" fmla="*/ 10095 w 16384"/>
                <a:gd name="T5" fmla="*/ 15023 h 16384"/>
                <a:gd name="T6" fmla="*/ 10840 w 16384"/>
                <a:gd name="T7" fmla="*/ 14974 h 16384"/>
                <a:gd name="T8" fmla="*/ 11171 w 16384"/>
                <a:gd name="T9" fmla="*/ 14439 h 16384"/>
                <a:gd name="T10" fmla="*/ 11750 w 16384"/>
                <a:gd name="T11" fmla="*/ 13807 h 16384"/>
                <a:gd name="T12" fmla="*/ 12495 w 16384"/>
                <a:gd name="T13" fmla="*/ 13224 h 16384"/>
                <a:gd name="T14" fmla="*/ 13405 w 16384"/>
                <a:gd name="T15" fmla="*/ 12689 h 16384"/>
                <a:gd name="T16" fmla="*/ 13405 w 16384"/>
                <a:gd name="T17" fmla="*/ 11960 h 16384"/>
                <a:gd name="T18" fmla="*/ 14233 w 16384"/>
                <a:gd name="T19" fmla="*/ 12057 h 16384"/>
                <a:gd name="T20" fmla="*/ 15226 w 16384"/>
                <a:gd name="T21" fmla="*/ 11765 h 16384"/>
                <a:gd name="T22" fmla="*/ 16384 w 16384"/>
                <a:gd name="T23" fmla="*/ 11522 h 16384"/>
                <a:gd name="T24" fmla="*/ 16219 w 16384"/>
                <a:gd name="T25" fmla="*/ 11133 h 16384"/>
                <a:gd name="T26" fmla="*/ 15970 w 16384"/>
                <a:gd name="T27" fmla="*/ 10744 h 16384"/>
                <a:gd name="T28" fmla="*/ 15888 w 16384"/>
                <a:gd name="T29" fmla="*/ 9529 h 16384"/>
                <a:gd name="T30" fmla="*/ 15391 w 16384"/>
                <a:gd name="T31" fmla="*/ 6806 h 16384"/>
                <a:gd name="T32" fmla="*/ 14729 w 16384"/>
                <a:gd name="T33" fmla="*/ 3257 h 16384"/>
                <a:gd name="T34" fmla="*/ 14315 w 16384"/>
                <a:gd name="T35" fmla="*/ 924 h 16384"/>
                <a:gd name="T36" fmla="*/ 11667 w 16384"/>
                <a:gd name="T37" fmla="*/ 146 h 16384"/>
                <a:gd name="T38" fmla="*/ 5710 w 16384"/>
                <a:gd name="T39" fmla="*/ 583 h 16384"/>
                <a:gd name="T40" fmla="*/ 2979 w 16384"/>
                <a:gd name="T41" fmla="*/ 1118 h 16384"/>
                <a:gd name="T42" fmla="*/ 1407 w 16384"/>
                <a:gd name="T43" fmla="*/ 1264 h 16384"/>
                <a:gd name="T44" fmla="*/ 910 w 16384"/>
                <a:gd name="T45" fmla="*/ 1993 h 16384"/>
                <a:gd name="T46" fmla="*/ 1407 w 16384"/>
                <a:gd name="T47" fmla="*/ 5834 h 16384"/>
                <a:gd name="T48" fmla="*/ 1986 w 16384"/>
                <a:gd name="T49" fmla="*/ 9723 h 16384"/>
                <a:gd name="T50" fmla="*/ 1820 w 16384"/>
                <a:gd name="T51" fmla="*/ 10599 h 16384"/>
                <a:gd name="T52" fmla="*/ 1489 w 16384"/>
                <a:gd name="T53" fmla="*/ 11085 h 16384"/>
                <a:gd name="T54" fmla="*/ 2317 w 16384"/>
                <a:gd name="T55" fmla="*/ 11717 h 16384"/>
                <a:gd name="T56" fmla="*/ 2565 w 16384"/>
                <a:gd name="T57" fmla="*/ 12592 h 16384"/>
                <a:gd name="T58" fmla="*/ 1986 w 16384"/>
                <a:gd name="T59" fmla="*/ 13175 h 16384"/>
                <a:gd name="T60" fmla="*/ 1489 w 16384"/>
                <a:gd name="T61" fmla="*/ 13710 h 16384"/>
                <a:gd name="T62" fmla="*/ 1158 w 16384"/>
                <a:gd name="T63" fmla="*/ 14391 h 16384"/>
                <a:gd name="T64" fmla="*/ 579 w 16384"/>
                <a:gd name="T65" fmla="*/ 14439 h 16384"/>
                <a:gd name="T66" fmla="*/ 496 w 16384"/>
                <a:gd name="T67" fmla="*/ 14877 h 16384"/>
                <a:gd name="T68" fmla="*/ 248 w 16384"/>
                <a:gd name="T69" fmla="*/ 15412 h 16384"/>
                <a:gd name="T70" fmla="*/ 0 w 16384"/>
                <a:gd name="T71" fmla="*/ 15995 h 16384"/>
                <a:gd name="T72" fmla="*/ 414 w 16384"/>
                <a:gd name="T73" fmla="*/ 16384 h 16384"/>
                <a:gd name="T74" fmla="*/ 1076 w 16384"/>
                <a:gd name="T75" fmla="*/ 16335 h 16384"/>
                <a:gd name="T76" fmla="*/ 910 w 16384"/>
                <a:gd name="T77" fmla="*/ 15995 h 16384"/>
                <a:gd name="T78" fmla="*/ 1489 w 16384"/>
                <a:gd name="T79" fmla="*/ 15995 h 16384"/>
                <a:gd name="T80" fmla="*/ 2151 w 16384"/>
                <a:gd name="T81" fmla="*/ 16141 h 16384"/>
                <a:gd name="T82" fmla="*/ 2565 w 16384"/>
                <a:gd name="T83" fmla="*/ 15849 h 16384"/>
                <a:gd name="T84" fmla="*/ 2896 w 16384"/>
                <a:gd name="T85" fmla="*/ 15752 h 16384"/>
                <a:gd name="T86" fmla="*/ 3641 w 16384"/>
                <a:gd name="T87" fmla="*/ 15703 h 16384"/>
                <a:gd name="T88" fmla="*/ 4882 w 16384"/>
                <a:gd name="T89" fmla="*/ 15995 h 16384"/>
                <a:gd name="T90" fmla="*/ 5461 w 16384"/>
                <a:gd name="T91" fmla="*/ 15946 h 16384"/>
                <a:gd name="T92" fmla="*/ 6206 w 16384"/>
                <a:gd name="T93" fmla="*/ 15460 h 16384"/>
                <a:gd name="T94" fmla="*/ 7199 w 16384"/>
                <a:gd name="T95" fmla="*/ 15606 h 16384"/>
                <a:gd name="T96" fmla="*/ 7613 w 16384"/>
                <a:gd name="T97" fmla="*/ 15801 h 16384"/>
                <a:gd name="T98" fmla="*/ 8027 w 16384"/>
                <a:gd name="T99" fmla="*/ 15169 h 16384"/>
                <a:gd name="T100" fmla="*/ 8275 w 16384"/>
                <a:gd name="T101" fmla="*/ 14731 h 163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384"/>
                <a:gd name="T154" fmla="*/ 0 h 16384"/>
                <a:gd name="T155" fmla="*/ 16384 w 16384"/>
                <a:gd name="T156" fmla="*/ 16384 h 163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384" h="16384">
                  <a:moveTo>
                    <a:pt x="8771" y="14682"/>
                  </a:moveTo>
                  <a:lnTo>
                    <a:pt x="9019" y="14585"/>
                  </a:lnTo>
                  <a:lnTo>
                    <a:pt x="8771" y="14537"/>
                  </a:lnTo>
                  <a:lnTo>
                    <a:pt x="8688" y="14488"/>
                  </a:lnTo>
                  <a:lnTo>
                    <a:pt x="8771" y="14391"/>
                  </a:lnTo>
                  <a:lnTo>
                    <a:pt x="8937" y="14342"/>
                  </a:lnTo>
                  <a:lnTo>
                    <a:pt x="9019" y="14342"/>
                  </a:lnTo>
                  <a:lnTo>
                    <a:pt x="9185" y="14342"/>
                  </a:lnTo>
                  <a:lnTo>
                    <a:pt x="9185" y="14439"/>
                  </a:lnTo>
                  <a:lnTo>
                    <a:pt x="9268" y="14537"/>
                  </a:lnTo>
                  <a:lnTo>
                    <a:pt x="9350" y="14731"/>
                  </a:lnTo>
                  <a:lnTo>
                    <a:pt x="9433" y="14877"/>
                  </a:lnTo>
                  <a:lnTo>
                    <a:pt x="9516" y="14925"/>
                  </a:lnTo>
                  <a:lnTo>
                    <a:pt x="9764" y="14974"/>
                  </a:lnTo>
                  <a:lnTo>
                    <a:pt x="10095" y="15023"/>
                  </a:lnTo>
                  <a:lnTo>
                    <a:pt x="10261" y="15023"/>
                  </a:lnTo>
                  <a:lnTo>
                    <a:pt x="10509" y="15120"/>
                  </a:lnTo>
                  <a:lnTo>
                    <a:pt x="10592" y="15071"/>
                  </a:lnTo>
                  <a:lnTo>
                    <a:pt x="10674" y="14974"/>
                  </a:lnTo>
                  <a:lnTo>
                    <a:pt x="10840" y="14974"/>
                  </a:lnTo>
                  <a:lnTo>
                    <a:pt x="11005" y="14974"/>
                  </a:lnTo>
                  <a:lnTo>
                    <a:pt x="11171" y="14877"/>
                  </a:lnTo>
                  <a:lnTo>
                    <a:pt x="11171" y="14682"/>
                  </a:lnTo>
                  <a:lnTo>
                    <a:pt x="11171" y="14634"/>
                  </a:lnTo>
                  <a:lnTo>
                    <a:pt x="11171" y="14439"/>
                  </a:lnTo>
                  <a:lnTo>
                    <a:pt x="11254" y="14293"/>
                  </a:lnTo>
                  <a:lnTo>
                    <a:pt x="11419" y="14148"/>
                  </a:lnTo>
                  <a:lnTo>
                    <a:pt x="11502" y="14002"/>
                  </a:lnTo>
                  <a:lnTo>
                    <a:pt x="11585" y="13856"/>
                  </a:lnTo>
                  <a:lnTo>
                    <a:pt x="11750" y="13807"/>
                  </a:lnTo>
                  <a:lnTo>
                    <a:pt x="11998" y="13856"/>
                  </a:lnTo>
                  <a:lnTo>
                    <a:pt x="12329" y="13661"/>
                  </a:lnTo>
                  <a:lnTo>
                    <a:pt x="12412" y="13467"/>
                  </a:lnTo>
                  <a:lnTo>
                    <a:pt x="12412" y="13370"/>
                  </a:lnTo>
                  <a:lnTo>
                    <a:pt x="12495" y="13224"/>
                  </a:lnTo>
                  <a:lnTo>
                    <a:pt x="12578" y="13127"/>
                  </a:lnTo>
                  <a:lnTo>
                    <a:pt x="12991" y="13078"/>
                  </a:lnTo>
                  <a:lnTo>
                    <a:pt x="13157" y="12884"/>
                  </a:lnTo>
                  <a:lnTo>
                    <a:pt x="13322" y="12786"/>
                  </a:lnTo>
                  <a:lnTo>
                    <a:pt x="13405" y="12689"/>
                  </a:lnTo>
                  <a:lnTo>
                    <a:pt x="13322" y="12592"/>
                  </a:lnTo>
                  <a:lnTo>
                    <a:pt x="13157" y="12349"/>
                  </a:lnTo>
                  <a:lnTo>
                    <a:pt x="13157" y="12203"/>
                  </a:lnTo>
                  <a:lnTo>
                    <a:pt x="13240" y="12057"/>
                  </a:lnTo>
                  <a:lnTo>
                    <a:pt x="13405" y="11960"/>
                  </a:lnTo>
                  <a:lnTo>
                    <a:pt x="13653" y="11960"/>
                  </a:lnTo>
                  <a:lnTo>
                    <a:pt x="13736" y="11911"/>
                  </a:lnTo>
                  <a:lnTo>
                    <a:pt x="13902" y="11911"/>
                  </a:lnTo>
                  <a:lnTo>
                    <a:pt x="14067" y="11911"/>
                  </a:lnTo>
                  <a:lnTo>
                    <a:pt x="14233" y="12057"/>
                  </a:lnTo>
                  <a:lnTo>
                    <a:pt x="14398" y="12057"/>
                  </a:lnTo>
                  <a:lnTo>
                    <a:pt x="14564" y="12106"/>
                  </a:lnTo>
                  <a:lnTo>
                    <a:pt x="14729" y="12057"/>
                  </a:lnTo>
                  <a:lnTo>
                    <a:pt x="15060" y="11814"/>
                  </a:lnTo>
                  <a:lnTo>
                    <a:pt x="15226" y="11765"/>
                  </a:lnTo>
                  <a:lnTo>
                    <a:pt x="15391" y="11668"/>
                  </a:lnTo>
                  <a:lnTo>
                    <a:pt x="15888" y="11620"/>
                  </a:lnTo>
                  <a:lnTo>
                    <a:pt x="16301" y="11620"/>
                  </a:lnTo>
                  <a:lnTo>
                    <a:pt x="16384" y="11571"/>
                  </a:lnTo>
                  <a:lnTo>
                    <a:pt x="16384" y="11522"/>
                  </a:lnTo>
                  <a:lnTo>
                    <a:pt x="16219" y="11376"/>
                  </a:lnTo>
                  <a:lnTo>
                    <a:pt x="16219" y="11328"/>
                  </a:lnTo>
                  <a:lnTo>
                    <a:pt x="16301" y="11279"/>
                  </a:lnTo>
                  <a:lnTo>
                    <a:pt x="16384" y="11231"/>
                  </a:lnTo>
                  <a:lnTo>
                    <a:pt x="16219" y="11133"/>
                  </a:lnTo>
                  <a:lnTo>
                    <a:pt x="15970" y="11133"/>
                  </a:lnTo>
                  <a:lnTo>
                    <a:pt x="15888" y="11036"/>
                  </a:lnTo>
                  <a:lnTo>
                    <a:pt x="15970" y="10939"/>
                  </a:lnTo>
                  <a:lnTo>
                    <a:pt x="15970" y="10793"/>
                  </a:lnTo>
                  <a:lnTo>
                    <a:pt x="15970" y="10744"/>
                  </a:lnTo>
                  <a:lnTo>
                    <a:pt x="15805" y="10647"/>
                  </a:lnTo>
                  <a:lnTo>
                    <a:pt x="15722" y="10599"/>
                  </a:lnTo>
                  <a:lnTo>
                    <a:pt x="15805" y="10453"/>
                  </a:lnTo>
                  <a:lnTo>
                    <a:pt x="16053" y="10307"/>
                  </a:lnTo>
                  <a:lnTo>
                    <a:pt x="15888" y="9529"/>
                  </a:lnTo>
                  <a:lnTo>
                    <a:pt x="15722" y="8702"/>
                  </a:lnTo>
                  <a:lnTo>
                    <a:pt x="15722" y="8557"/>
                  </a:lnTo>
                  <a:lnTo>
                    <a:pt x="15557" y="7925"/>
                  </a:lnTo>
                  <a:lnTo>
                    <a:pt x="15474" y="7147"/>
                  </a:lnTo>
                  <a:lnTo>
                    <a:pt x="15391" y="6806"/>
                  </a:lnTo>
                  <a:lnTo>
                    <a:pt x="15143" y="5640"/>
                  </a:lnTo>
                  <a:lnTo>
                    <a:pt x="15143" y="5494"/>
                  </a:lnTo>
                  <a:lnTo>
                    <a:pt x="14977" y="4667"/>
                  </a:lnTo>
                  <a:lnTo>
                    <a:pt x="14895" y="4035"/>
                  </a:lnTo>
                  <a:lnTo>
                    <a:pt x="14729" y="3257"/>
                  </a:lnTo>
                  <a:lnTo>
                    <a:pt x="14729" y="3014"/>
                  </a:lnTo>
                  <a:lnTo>
                    <a:pt x="14481" y="1993"/>
                  </a:lnTo>
                  <a:lnTo>
                    <a:pt x="14481" y="1896"/>
                  </a:lnTo>
                  <a:lnTo>
                    <a:pt x="14398" y="1313"/>
                  </a:lnTo>
                  <a:lnTo>
                    <a:pt x="14315" y="924"/>
                  </a:lnTo>
                  <a:lnTo>
                    <a:pt x="14233" y="243"/>
                  </a:lnTo>
                  <a:lnTo>
                    <a:pt x="14150" y="0"/>
                  </a:lnTo>
                  <a:lnTo>
                    <a:pt x="13984" y="0"/>
                  </a:lnTo>
                  <a:lnTo>
                    <a:pt x="12081" y="146"/>
                  </a:lnTo>
                  <a:lnTo>
                    <a:pt x="11667" y="146"/>
                  </a:lnTo>
                  <a:lnTo>
                    <a:pt x="9847" y="292"/>
                  </a:lnTo>
                  <a:lnTo>
                    <a:pt x="9433" y="340"/>
                  </a:lnTo>
                  <a:lnTo>
                    <a:pt x="7944" y="438"/>
                  </a:lnTo>
                  <a:lnTo>
                    <a:pt x="7034" y="486"/>
                  </a:lnTo>
                  <a:lnTo>
                    <a:pt x="5710" y="583"/>
                  </a:lnTo>
                  <a:lnTo>
                    <a:pt x="4220" y="632"/>
                  </a:lnTo>
                  <a:lnTo>
                    <a:pt x="3972" y="729"/>
                  </a:lnTo>
                  <a:lnTo>
                    <a:pt x="3724" y="875"/>
                  </a:lnTo>
                  <a:lnTo>
                    <a:pt x="3393" y="972"/>
                  </a:lnTo>
                  <a:lnTo>
                    <a:pt x="2979" y="1118"/>
                  </a:lnTo>
                  <a:lnTo>
                    <a:pt x="2482" y="1215"/>
                  </a:lnTo>
                  <a:lnTo>
                    <a:pt x="2317" y="1264"/>
                  </a:lnTo>
                  <a:lnTo>
                    <a:pt x="1903" y="1313"/>
                  </a:lnTo>
                  <a:lnTo>
                    <a:pt x="1655" y="1313"/>
                  </a:lnTo>
                  <a:lnTo>
                    <a:pt x="1407" y="1264"/>
                  </a:lnTo>
                  <a:lnTo>
                    <a:pt x="1241" y="1215"/>
                  </a:lnTo>
                  <a:lnTo>
                    <a:pt x="1076" y="1118"/>
                  </a:lnTo>
                  <a:lnTo>
                    <a:pt x="910" y="1021"/>
                  </a:lnTo>
                  <a:lnTo>
                    <a:pt x="745" y="924"/>
                  </a:lnTo>
                  <a:lnTo>
                    <a:pt x="910" y="1993"/>
                  </a:lnTo>
                  <a:lnTo>
                    <a:pt x="993" y="2674"/>
                  </a:lnTo>
                  <a:lnTo>
                    <a:pt x="1076" y="3160"/>
                  </a:lnTo>
                  <a:lnTo>
                    <a:pt x="1158" y="3744"/>
                  </a:lnTo>
                  <a:lnTo>
                    <a:pt x="1324" y="4862"/>
                  </a:lnTo>
                  <a:lnTo>
                    <a:pt x="1407" y="5834"/>
                  </a:lnTo>
                  <a:lnTo>
                    <a:pt x="1489" y="5834"/>
                  </a:lnTo>
                  <a:lnTo>
                    <a:pt x="1655" y="7147"/>
                  </a:lnTo>
                  <a:lnTo>
                    <a:pt x="1738" y="8216"/>
                  </a:lnTo>
                  <a:lnTo>
                    <a:pt x="1986" y="9237"/>
                  </a:lnTo>
                  <a:lnTo>
                    <a:pt x="1986" y="9723"/>
                  </a:lnTo>
                  <a:lnTo>
                    <a:pt x="2069" y="10210"/>
                  </a:lnTo>
                  <a:lnTo>
                    <a:pt x="1820" y="10307"/>
                  </a:lnTo>
                  <a:lnTo>
                    <a:pt x="1655" y="10404"/>
                  </a:lnTo>
                  <a:lnTo>
                    <a:pt x="1738" y="10501"/>
                  </a:lnTo>
                  <a:lnTo>
                    <a:pt x="1820" y="10599"/>
                  </a:lnTo>
                  <a:lnTo>
                    <a:pt x="1820" y="10647"/>
                  </a:lnTo>
                  <a:lnTo>
                    <a:pt x="1903" y="10744"/>
                  </a:lnTo>
                  <a:lnTo>
                    <a:pt x="1738" y="10842"/>
                  </a:lnTo>
                  <a:lnTo>
                    <a:pt x="1655" y="10939"/>
                  </a:lnTo>
                  <a:lnTo>
                    <a:pt x="1489" y="11085"/>
                  </a:lnTo>
                  <a:lnTo>
                    <a:pt x="1572" y="11133"/>
                  </a:lnTo>
                  <a:lnTo>
                    <a:pt x="1903" y="11279"/>
                  </a:lnTo>
                  <a:lnTo>
                    <a:pt x="1986" y="11328"/>
                  </a:lnTo>
                  <a:lnTo>
                    <a:pt x="2069" y="11571"/>
                  </a:lnTo>
                  <a:lnTo>
                    <a:pt x="2317" y="11717"/>
                  </a:lnTo>
                  <a:lnTo>
                    <a:pt x="2400" y="11765"/>
                  </a:lnTo>
                  <a:lnTo>
                    <a:pt x="2317" y="11960"/>
                  </a:lnTo>
                  <a:lnTo>
                    <a:pt x="2317" y="12154"/>
                  </a:lnTo>
                  <a:lnTo>
                    <a:pt x="2482" y="12349"/>
                  </a:lnTo>
                  <a:lnTo>
                    <a:pt x="2565" y="12592"/>
                  </a:lnTo>
                  <a:lnTo>
                    <a:pt x="2565" y="12738"/>
                  </a:lnTo>
                  <a:lnTo>
                    <a:pt x="2400" y="12786"/>
                  </a:lnTo>
                  <a:lnTo>
                    <a:pt x="2151" y="12884"/>
                  </a:lnTo>
                  <a:lnTo>
                    <a:pt x="1986" y="13029"/>
                  </a:lnTo>
                  <a:lnTo>
                    <a:pt x="1986" y="13175"/>
                  </a:lnTo>
                  <a:lnTo>
                    <a:pt x="1903" y="13321"/>
                  </a:lnTo>
                  <a:lnTo>
                    <a:pt x="1820" y="13418"/>
                  </a:lnTo>
                  <a:lnTo>
                    <a:pt x="1820" y="13564"/>
                  </a:lnTo>
                  <a:lnTo>
                    <a:pt x="1572" y="13661"/>
                  </a:lnTo>
                  <a:lnTo>
                    <a:pt x="1489" y="13710"/>
                  </a:lnTo>
                  <a:lnTo>
                    <a:pt x="1572" y="13807"/>
                  </a:lnTo>
                  <a:lnTo>
                    <a:pt x="1489" y="13905"/>
                  </a:lnTo>
                  <a:lnTo>
                    <a:pt x="1324" y="14050"/>
                  </a:lnTo>
                  <a:lnTo>
                    <a:pt x="1158" y="14196"/>
                  </a:lnTo>
                  <a:lnTo>
                    <a:pt x="1158" y="14391"/>
                  </a:lnTo>
                  <a:lnTo>
                    <a:pt x="1158" y="14439"/>
                  </a:lnTo>
                  <a:lnTo>
                    <a:pt x="910" y="14391"/>
                  </a:lnTo>
                  <a:lnTo>
                    <a:pt x="827" y="14488"/>
                  </a:lnTo>
                  <a:lnTo>
                    <a:pt x="745" y="14439"/>
                  </a:lnTo>
                  <a:lnTo>
                    <a:pt x="579" y="14439"/>
                  </a:lnTo>
                  <a:lnTo>
                    <a:pt x="579" y="14585"/>
                  </a:lnTo>
                  <a:lnTo>
                    <a:pt x="496" y="14634"/>
                  </a:lnTo>
                  <a:lnTo>
                    <a:pt x="331" y="14682"/>
                  </a:lnTo>
                  <a:lnTo>
                    <a:pt x="414" y="14780"/>
                  </a:lnTo>
                  <a:lnTo>
                    <a:pt x="496" y="14877"/>
                  </a:lnTo>
                  <a:lnTo>
                    <a:pt x="745" y="14877"/>
                  </a:lnTo>
                  <a:lnTo>
                    <a:pt x="827" y="14974"/>
                  </a:lnTo>
                  <a:lnTo>
                    <a:pt x="662" y="15071"/>
                  </a:lnTo>
                  <a:lnTo>
                    <a:pt x="579" y="15266"/>
                  </a:lnTo>
                  <a:lnTo>
                    <a:pt x="248" y="15412"/>
                  </a:lnTo>
                  <a:lnTo>
                    <a:pt x="331" y="15558"/>
                  </a:lnTo>
                  <a:lnTo>
                    <a:pt x="331" y="15801"/>
                  </a:lnTo>
                  <a:lnTo>
                    <a:pt x="331" y="15946"/>
                  </a:lnTo>
                  <a:lnTo>
                    <a:pt x="83" y="15995"/>
                  </a:lnTo>
                  <a:lnTo>
                    <a:pt x="0" y="15995"/>
                  </a:lnTo>
                  <a:lnTo>
                    <a:pt x="0" y="16044"/>
                  </a:lnTo>
                  <a:lnTo>
                    <a:pt x="248" y="16141"/>
                  </a:lnTo>
                  <a:lnTo>
                    <a:pt x="83" y="16287"/>
                  </a:lnTo>
                  <a:lnTo>
                    <a:pt x="331" y="16287"/>
                  </a:lnTo>
                  <a:lnTo>
                    <a:pt x="414" y="16384"/>
                  </a:lnTo>
                  <a:lnTo>
                    <a:pt x="579" y="16384"/>
                  </a:lnTo>
                  <a:lnTo>
                    <a:pt x="745" y="16384"/>
                  </a:lnTo>
                  <a:lnTo>
                    <a:pt x="827" y="16384"/>
                  </a:lnTo>
                  <a:lnTo>
                    <a:pt x="993" y="16384"/>
                  </a:lnTo>
                  <a:lnTo>
                    <a:pt x="1076" y="16335"/>
                  </a:lnTo>
                  <a:lnTo>
                    <a:pt x="993" y="16335"/>
                  </a:lnTo>
                  <a:lnTo>
                    <a:pt x="1076" y="16238"/>
                  </a:lnTo>
                  <a:lnTo>
                    <a:pt x="993" y="16141"/>
                  </a:lnTo>
                  <a:lnTo>
                    <a:pt x="910" y="16092"/>
                  </a:lnTo>
                  <a:lnTo>
                    <a:pt x="910" y="15995"/>
                  </a:lnTo>
                  <a:lnTo>
                    <a:pt x="993" y="15946"/>
                  </a:lnTo>
                  <a:lnTo>
                    <a:pt x="993" y="15849"/>
                  </a:lnTo>
                  <a:lnTo>
                    <a:pt x="1158" y="15849"/>
                  </a:lnTo>
                  <a:lnTo>
                    <a:pt x="1324" y="15946"/>
                  </a:lnTo>
                  <a:lnTo>
                    <a:pt x="1489" y="15995"/>
                  </a:lnTo>
                  <a:lnTo>
                    <a:pt x="1572" y="15946"/>
                  </a:lnTo>
                  <a:lnTo>
                    <a:pt x="1903" y="15898"/>
                  </a:lnTo>
                  <a:lnTo>
                    <a:pt x="2069" y="15898"/>
                  </a:lnTo>
                  <a:lnTo>
                    <a:pt x="2151" y="15946"/>
                  </a:lnTo>
                  <a:lnTo>
                    <a:pt x="2151" y="16141"/>
                  </a:lnTo>
                  <a:lnTo>
                    <a:pt x="2317" y="16190"/>
                  </a:lnTo>
                  <a:lnTo>
                    <a:pt x="2400" y="16141"/>
                  </a:lnTo>
                  <a:lnTo>
                    <a:pt x="2565" y="16092"/>
                  </a:lnTo>
                  <a:lnTo>
                    <a:pt x="2565" y="15946"/>
                  </a:lnTo>
                  <a:lnTo>
                    <a:pt x="2565" y="15849"/>
                  </a:lnTo>
                  <a:lnTo>
                    <a:pt x="2482" y="15752"/>
                  </a:lnTo>
                  <a:lnTo>
                    <a:pt x="2565" y="15606"/>
                  </a:lnTo>
                  <a:lnTo>
                    <a:pt x="2648" y="15606"/>
                  </a:lnTo>
                  <a:lnTo>
                    <a:pt x="2813" y="15752"/>
                  </a:lnTo>
                  <a:lnTo>
                    <a:pt x="2896" y="15752"/>
                  </a:lnTo>
                  <a:lnTo>
                    <a:pt x="3062" y="15752"/>
                  </a:lnTo>
                  <a:lnTo>
                    <a:pt x="3227" y="15703"/>
                  </a:lnTo>
                  <a:lnTo>
                    <a:pt x="3310" y="15655"/>
                  </a:lnTo>
                  <a:lnTo>
                    <a:pt x="3393" y="15703"/>
                  </a:lnTo>
                  <a:lnTo>
                    <a:pt x="3641" y="15703"/>
                  </a:lnTo>
                  <a:lnTo>
                    <a:pt x="3889" y="15752"/>
                  </a:lnTo>
                  <a:lnTo>
                    <a:pt x="4055" y="15752"/>
                  </a:lnTo>
                  <a:lnTo>
                    <a:pt x="4137" y="15801"/>
                  </a:lnTo>
                  <a:lnTo>
                    <a:pt x="4551" y="15946"/>
                  </a:lnTo>
                  <a:lnTo>
                    <a:pt x="4882" y="15995"/>
                  </a:lnTo>
                  <a:lnTo>
                    <a:pt x="4965" y="16044"/>
                  </a:lnTo>
                  <a:lnTo>
                    <a:pt x="5130" y="16141"/>
                  </a:lnTo>
                  <a:lnTo>
                    <a:pt x="5213" y="16141"/>
                  </a:lnTo>
                  <a:lnTo>
                    <a:pt x="5296" y="16141"/>
                  </a:lnTo>
                  <a:lnTo>
                    <a:pt x="5461" y="15946"/>
                  </a:lnTo>
                  <a:lnTo>
                    <a:pt x="5544" y="15703"/>
                  </a:lnTo>
                  <a:lnTo>
                    <a:pt x="5627" y="15655"/>
                  </a:lnTo>
                  <a:lnTo>
                    <a:pt x="5792" y="15558"/>
                  </a:lnTo>
                  <a:lnTo>
                    <a:pt x="6041" y="15509"/>
                  </a:lnTo>
                  <a:lnTo>
                    <a:pt x="6206" y="15460"/>
                  </a:lnTo>
                  <a:lnTo>
                    <a:pt x="6454" y="15314"/>
                  </a:lnTo>
                  <a:lnTo>
                    <a:pt x="6620" y="15266"/>
                  </a:lnTo>
                  <a:lnTo>
                    <a:pt x="6703" y="15314"/>
                  </a:lnTo>
                  <a:lnTo>
                    <a:pt x="7034" y="15606"/>
                  </a:lnTo>
                  <a:lnTo>
                    <a:pt x="7199" y="15606"/>
                  </a:lnTo>
                  <a:lnTo>
                    <a:pt x="7365" y="15558"/>
                  </a:lnTo>
                  <a:lnTo>
                    <a:pt x="7447" y="15558"/>
                  </a:lnTo>
                  <a:lnTo>
                    <a:pt x="7530" y="15655"/>
                  </a:lnTo>
                  <a:lnTo>
                    <a:pt x="7530" y="15752"/>
                  </a:lnTo>
                  <a:lnTo>
                    <a:pt x="7613" y="15801"/>
                  </a:lnTo>
                  <a:lnTo>
                    <a:pt x="7778" y="15703"/>
                  </a:lnTo>
                  <a:lnTo>
                    <a:pt x="7778" y="15460"/>
                  </a:lnTo>
                  <a:lnTo>
                    <a:pt x="8109" y="15460"/>
                  </a:lnTo>
                  <a:lnTo>
                    <a:pt x="8192" y="15363"/>
                  </a:lnTo>
                  <a:lnTo>
                    <a:pt x="8027" y="15169"/>
                  </a:lnTo>
                  <a:lnTo>
                    <a:pt x="8109" y="15023"/>
                  </a:lnTo>
                  <a:lnTo>
                    <a:pt x="8275" y="14974"/>
                  </a:lnTo>
                  <a:lnTo>
                    <a:pt x="8357" y="14974"/>
                  </a:lnTo>
                  <a:lnTo>
                    <a:pt x="8440" y="14877"/>
                  </a:lnTo>
                  <a:lnTo>
                    <a:pt x="8275" y="14731"/>
                  </a:lnTo>
                  <a:lnTo>
                    <a:pt x="8275" y="14682"/>
                  </a:lnTo>
                  <a:lnTo>
                    <a:pt x="8357" y="14634"/>
                  </a:lnTo>
                  <a:lnTo>
                    <a:pt x="8771" y="1468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8" name="Iowa"/>
            <p:cNvSpPr>
              <a:spLocks noChangeAspect="1"/>
            </p:cNvSpPr>
            <p:nvPr/>
          </p:nvSpPr>
          <p:spPr bwMode="auto">
            <a:xfrm>
              <a:off x="2697" y="1523"/>
              <a:ext cx="577" cy="375"/>
            </a:xfrm>
            <a:custGeom>
              <a:avLst/>
              <a:gdLst>
                <a:gd name="T0" fmla="*/ 10965 w 16384"/>
                <a:gd name="T1" fmla="*/ 15335 h 16384"/>
                <a:gd name="T2" fmla="*/ 12715 w 16384"/>
                <a:gd name="T3" fmla="*/ 15401 h 16384"/>
                <a:gd name="T4" fmla="*/ 13227 w 16384"/>
                <a:gd name="T5" fmla="*/ 16187 h 16384"/>
                <a:gd name="T6" fmla="*/ 13483 w 16384"/>
                <a:gd name="T7" fmla="*/ 16122 h 16384"/>
                <a:gd name="T8" fmla="*/ 13355 w 16384"/>
                <a:gd name="T9" fmla="*/ 15401 h 16384"/>
                <a:gd name="T10" fmla="*/ 13781 w 16384"/>
                <a:gd name="T11" fmla="*/ 15008 h 16384"/>
                <a:gd name="T12" fmla="*/ 14165 w 16384"/>
                <a:gd name="T13" fmla="*/ 14549 h 16384"/>
                <a:gd name="T14" fmla="*/ 14464 w 16384"/>
                <a:gd name="T15" fmla="*/ 13369 h 16384"/>
                <a:gd name="T16" fmla="*/ 14464 w 16384"/>
                <a:gd name="T17" fmla="*/ 12386 h 16384"/>
                <a:gd name="T18" fmla="*/ 14123 w 16384"/>
                <a:gd name="T19" fmla="*/ 11862 h 16384"/>
                <a:gd name="T20" fmla="*/ 14165 w 16384"/>
                <a:gd name="T21" fmla="*/ 11272 h 16384"/>
                <a:gd name="T22" fmla="*/ 14507 w 16384"/>
                <a:gd name="T23" fmla="*/ 10748 h 16384"/>
                <a:gd name="T24" fmla="*/ 15019 w 16384"/>
                <a:gd name="T25" fmla="*/ 10551 h 16384"/>
                <a:gd name="T26" fmla="*/ 15659 w 16384"/>
                <a:gd name="T27" fmla="*/ 10093 h 16384"/>
                <a:gd name="T28" fmla="*/ 15957 w 16384"/>
                <a:gd name="T29" fmla="*/ 9241 h 16384"/>
                <a:gd name="T30" fmla="*/ 16171 w 16384"/>
                <a:gd name="T31" fmla="*/ 8716 h 16384"/>
                <a:gd name="T32" fmla="*/ 16341 w 16384"/>
                <a:gd name="T33" fmla="*/ 7930 h 16384"/>
                <a:gd name="T34" fmla="*/ 16299 w 16384"/>
                <a:gd name="T35" fmla="*/ 7078 h 16384"/>
                <a:gd name="T36" fmla="*/ 15744 w 16384"/>
                <a:gd name="T37" fmla="*/ 6488 h 16384"/>
                <a:gd name="T38" fmla="*/ 15531 w 16384"/>
                <a:gd name="T39" fmla="*/ 5702 h 16384"/>
                <a:gd name="T40" fmla="*/ 14976 w 16384"/>
                <a:gd name="T41" fmla="*/ 4850 h 16384"/>
                <a:gd name="T42" fmla="*/ 14549 w 16384"/>
                <a:gd name="T43" fmla="*/ 4260 h 16384"/>
                <a:gd name="T44" fmla="*/ 14037 w 16384"/>
                <a:gd name="T45" fmla="*/ 3932 h 16384"/>
                <a:gd name="T46" fmla="*/ 13739 w 16384"/>
                <a:gd name="T47" fmla="*/ 3015 h 16384"/>
                <a:gd name="T48" fmla="*/ 13653 w 16384"/>
                <a:gd name="T49" fmla="*/ 1704 h 16384"/>
                <a:gd name="T50" fmla="*/ 13611 w 16384"/>
                <a:gd name="T51" fmla="*/ 655 h 16384"/>
                <a:gd name="T52" fmla="*/ 13397 w 16384"/>
                <a:gd name="T53" fmla="*/ 0 h 16384"/>
                <a:gd name="T54" fmla="*/ 10325 w 16384"/>
                <a:gd name="T55" fmla="*/ 131 h 16384"/>
                <a:gd name="T56" fmla="*/ 7723 w 16384"/>
                <a:gd name="T57" fmla="*/ 262 h 16384"/>
                <a:gd name="T58" fmla="*/ 5376 w 16384"/>
                <a:gd name="T59" fmla="*/ 328 h 16384"/>
                <a:gd name="T60" fmla="*/ 2859 w 16384"/>
                <a:gd name="T61" fmla="*/ 393 h 16384"/>
                <a:gd name="T62" fmla="*/ 85 w 16384"/>
                <a:gd name="T63" fmla="*/ 393 h 16384"/>
                <a:gd name="T64" fmla="*/ 256 w 16384"/>
                <a:gd name="T65" fmla="*/ 1049 h 16384"/>
                <a:gd name="T66" fmla="*/ 85 w 16384"/>
                <a:gd name="T67" fmla="*/ 1507 h 16384"/>
                <a:gd name="T68" fmla="*/ 299 w 16384"/>
                <a:gd name="T69" fmla="*/ 1835 h 16384"/>
                <a:gd name="T70" fmla="*/ 427 w 16384"/>
                <a:gd name="T71" fmla="*/ 2228 h 16384"/>
                <a:gd name="T72" fmla="*/ 427 w 16384"/>
                <a:gd name="T73" fmla="*/ 2687 h 16384"/>
                <a:gd name="T74" fmla="*/ 256 w 16384"/>
                <a:gd name="T75" fmla="*/ 3342 h 16384"/>
                <a:gd name="T76" fmla="*/ 128 w 16384"/>
                <a:gd name="T77" fmla="*/ 3998 h 16384"/>
                <a:gd name="T78" fmla="*/ 43 w 16384"/>
                <a:gd name="T79" fmla="*/ 4653 h 16384"/>
                <a:gd name="T80" fmla="*/ 341 w 16384"/>
                <a:gd name="T81" fmla="*/ 5505 h 16384"/>
                <a:gd name="T82" fmla="*/ 512 w 16384"/>
                <a:gd name="T83" fmla="*/ 5833 h 16384"/>
                <a:gd name="T84" fmla="*/ 469 w 16384"/>
                <a:gd name="T85" fmla="*/ 6226 h 16384"/>
                <a:gd name="T86" fmla="*/ 640 w 16384"/>
                <a:gd name="T87" fmla="*/ 6947 h 16384"/>
                <a:gd name="T88" fmla="*/ 640 w 16384"/>
                <a:gd name="T89" fmla="*/ 7406 h 16384"/>
                <a:gd name="T90" fmla="*/ 853 w 16384"/>
                <a:gd name="T91" fmla="*/ 7930 h 16384"/>
                <a:gd name="T92" fmla="*/ 1109 w 16384"/>
                <a:gd name="T93" fmla="*/ 8323 h 16384"/>
                <a:gd name="T94" fmla="*/ 1195 w 16384"/>
                <a:gd name="T95" fmla="*/ 8978 h 16384"/>
                <a:gd name="T96" fmla="*/ 1195 w 16384"/>
                <a:gd name="T97" fmla="*/ 9765 h 16384"/>
                <a:gd name="T98" fmla="*/ 1323 w 16384"/>
                <a:gd name="T99" fmla="*/ 10224 h 16384"/>
                <a:gd name="T100" fmla="*/ 1280 w 16384"/>
                <a:gd name="T101" fmla="*/ 10617 h 16384"/>
                <a:gd name="T102" fmla="*/ 1493 w 16384"/>
                <a:gd name="T103" fmla="*/ 10945 h 16384"/>
                <a:gd name="T104" fmla="*/ 1707 w 16384"/>
                <a:gd name="T105" fmla="*/ 11469 h 16384"/>
                <a:gd name="T106" fmla="*/ 1749 w 16384"/>
                <a:gd name="T107" fmla="*/ 11796 h 16384"/>
                <a:gd name="T108" fmla="*/ 1749 w 16384"/>
                <a:gd name="T109" fmla="*/ 12124 h 16384"/>
                <a:gd name="T110" fmla="*/ 1835 w 16384"/>
                <a:gd name="T111" fmla="*/ 12780 h 16384"/>
                <a:gd name="T112" fmla="*/ 1835 w 16384"/>
                <a:gd name="T113" fmla="*/ 13369 h 16384"/>
                <a:gd name="T114" fmla="*/ 1963 w 16384"/>
                <a:gd name="T115" fmla="*/ 13959 h 16384"/>
                <a:gd name="T116" fmla="*/ 1835 w 16384"/>
                <a:gd name="T117" fmla="*/ 14811 h 16384"/>
                <a:gd name="T118" fmla="*/ 2091 w 16384"/>
                <a:gd name="T119" fmla="*/ 15401 h 16384"/>
                <a:gd name="T120" fmla="*/ 3584 w 16384"/>
                <a:gd name="T121" fmla="*/ 15598 h 16384"/>
                <a:gd name="T122" fmla="*/ 6059 w 16384"/>
                <a:gd name="T123" fmla="*/ 15598 h 16384"/>
                <a:gd name="T124" fmla="*/ 8320 w 16384"/>
                <a:gd name="T125" fmla="*/ 15466 h 16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384"/>
                <a:gd name="T190" fmla="*/ 0 h 16384"/>
                <a:gd name="T191" fmla="*/ 16384 w 16384"/>
                <a:gd name="T192" fmla="*/ 16384 h 16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384" h="16384">
                  <a:moveTo>
                    <a:pt x="9003" y="15466"/>
                  </a:moveTo>
                  <a:lnTo>
                    <a:pt x="10069" y="15401"/>
                  </a:lnTo>
                  <a:lnTo>
                    <a:pt x="10240" y="15401"/>
                  </a:lnTo>
                  <a:lnTo>
                    <a:pt x="10965" y="15335"/>
                  </a:lnTo>
                  <a:lnTo>
                    <a:pt x="11435" y="15270"/>
                  </a:lnTo>
                  <a:lnTo>
                    <a:pt x="12032" y="15204"/>
                  </a:lnTo>
                  <a:lnTo>
                    <a:pt x="12629" y="15204"/>
                  </a:lnTo>
                  <a:lnTo>
                    <a:pt x="12715" y="15401"/>
                  </a:lnTo>
                  <a:lnTo>
                    <a:pt x="12843" y="15401"/>
                  </a:lnTo>
                  <a:lnTo>
                    <a:pt x="12928" y="15729"/>
                  </a:lnTo>
                  <a:lnTo>
                    <a:pt x="13099" y="15925"/>
                  </a:lnTo>
                  <a:lnTo>
                    <a:pt x="13227" y="16187"/>
                  </a:lnTo>
                  <a:lnTo>
                    <a:pt x="13397" y="16384"/>
                  </a:lnTo>
                  <a:lnTo>
                    <a:pt x="13440" y="16318"/>
                  </a:lnTo>
                  <a:lnTo>
                    <a:pt x="13483" y="16253"/>
                  </a:lnTo>
                  <a:lnTo>
                    <a:pt x="13483" y="16122"/>
                  </a:lnTo>
                  <a:lnTo>
                    <a:pt x="13440" y="15991"/>
                  </a:lnTo>
                  <a:lnTo>
                    <a:pt x="13483" y="15729"/>
                  </a:lnTo>
                  <a:lnTo>
                    <a:pt x="13355" y="15466"/>
                  </a:lnTo>
                  <a:lnTo>
                    <a:pt x="13355" y="15401"/>
                  </a:lnTo>
                  <a:lnTo>
                    <a:pt x="13483" y="15270"/>
                  </a:lnTo>
                  <a:lnTo>
                    <a:pt x="13525" y="15139"/>
                  </a:lnTo>
                  <a:lnTo>
                    <a:pt x="13653" y="15008"/>
                  </a:lnTo>
                  <a:lnTo>
                    <a:pt x="13781" y="15008"/>
                  </a:lnTo>
                  <a:lnTo>
                    <a:pt x="13952" y="14942"/>
                  </a:lnTo>
                  <a:lnTo>
                    <a:pt x="14037" y="14877"/>
                  </a:lnTo>
                  <a:lnTo>
                    <a:pt x="14165" y="14680"/>
                  </a:lnTo>
                  <a:lnTo>
                    <a:pt x="14165" y="14549"/>
                  </a:lnTo>
                  <a:lnTo>
                    <a:pt x="14165" y="14352"/>
                  </a:lnTo>
                  <a:lnTo>
                    <a:pt x="14165" y="13959"/>
                  </a:lnTo>
                  <a:lnTo>
                    <a:pt x="14293" y="13697"/>
                  </a:lnTo>
                  <a:lnTo>
                    <a:pt x="14464" y="13369"/>
                  </a:lnTo>
                  <a:lnTo>
                    <a:pt x="14507" y="13173"/>
                  </a:lnTo>
                  <a:lnTo>
                    <a:pt x="14507" y="12648"/>
                  </a:lnTo>
                  <a:lnTo>
                    <a:pt x="14507" y="12583"/>
                  </a:lnTo>
                  <a:lnTo>
                    <a:pt x="14464" y="12386"/>
                  </a:lnTo>
                  <a:lnTo>
                    <a:pt x="14379" y="12190"/>
                  </a:lnTo>
                  <a:lnTo>
                    <a:pt x="14293" y="12124"/>
                  </a:lnTo>
                  <a:lnTo>
                    <a:pt x="14208" y="11993"/>
                  </a:lnTo>
                  <a:lnTo>
                    <a:pt x="14123" y="11862"/>
                  </a:lnTo>
                  <a:lnTo>
                    <a:pt x="14080" y="11665"/>
                  </a:lnTo>
                  <a:lnTo>
                    <a:pt x="14165" y="11403"/>
                  </a:lnTo>
                  <a:lnTo>
                    <a:pt x="14165" y="11338"/>
                  </a:lnTo>
                  <a:lnTo>
                    <a:pt x="14165" y="11272"/>
                  </a:lnTo>
                  <a:lnTo>
                    <a:pt x="14208" y="10879"/>
                  </a:lnTo>
                  <a:lnTo>
                    <a:pt x="14293" y="10748"/>
                  </a:lnTo>
                  <a:lnTo>
                    <a:pt x="14336" y="10748"/>
                  </a:lnTo>
                  <a:lnTo>
                    <a:pt x="14507" y="10748"/>
                  </a:lnTo>
                  <a:lnTo>
                    <a:pt x="14635" y="10682"/>
                  </a:lnTo>
                  <a:lnTo>
                    <a:pt x="14720" y="10617"/>
                  </a:lnTo>
                  <a:lnTo>
                    <a:pt x="14891" y="10551"/>
                  </a:lnTo>
                  <a:lnTo>
                    <a:pt x="15019" y="10551"/>
                  </a:lnTo>
                  <a:lnTo>
                    <a:pt x="15189" y="10486"/>
                  </a:lnTo>
                  <a:lnTo>
                    <a:pt x="15275" y="10355"/>
                  </a:lnTo>
                  <a:lnTo>
                    <a:pt x="15445" y="10224"/>
                  </a:lnTo>
                  <a:lnTo>
                    <a:pt x="15659" y="10093"/>
                  </a:lnTo>
                  <a:lnTo>
                    <a:pt x="15787" y="9961"/>
                  </a:lnTo>
                  <a:lnTo>
                    <a:pt x="15915" y="9765"/>
                  </a:lnTo>
                  <a:lnTo>
                    <a:pt x="15957" y="9634"/>
                  </a:lnTo>
                  <a:lnTo>
                    <a:pt x="15957" y="9241"/>
                  </a:lnTo>
                  <a:lnTo>
                    <a:pt x="16000" y="9044"/>
                  </a:lnTo>
                  <a:lnTo>
                    <a:pt x="16043" y="8913"/>
                  </a:lnTo>
                  <a:lnTo>
                    <a:pt x="16085" y="8782"/>
                  </a:lnTo>
                  <a:lnTo>
                    <a:pt x="16171" y="8716"/>
                  </a:lnTo>
                  <a:lnTo>
                    <a:pt x="16299" y="8520"/>
                  </a:lnTo>
                  <a:lnTo>
                    <a:pt x="16341" y="8454"/>
                  </a:lnTo>
                  <a:lnTo>
                    <a:pt x="16341" y="8126"/>
                  </a:lnTo>
                  <a:lnTo>
                    <a:pt x="16341" y="7930"/>
                  </a:lnTo>
                  <a:lnTo>
                    <a:pt x="16341" y="7799"/>
                  </a:lnTo>
                  <a:lnTo>
                    <a:pt x="16384" y="7537"/>
                  </a:lnTo>
                  <a:lnTo>
                    <a:pt x="16341" y="7406"/>
                  </a:lnTo>
                  <a:lnTo>
                    <a:pt x="16299" y="7078"/>
                  </a:lnTo>
                  <a:lnTo>
                    <a:pt x="16256" y="6881"/>
                  </a:lnTo>
                  <a:lnTo>
                    <a:pt x="16085" y="6685"/>
                  </a:lnTo>
                  <a:lnTo>
                    <a:pt x="15872" y="6554"/>
                  </a:lnTo>
                  <a:lnTo>
                    <a:pt x="15744" y="6488"/>
                  </a:lnTo>
                  <a:lnTo>
                    <a:pt x="15659" y="6357"/>
                  </a:lnTo>
                  <a:lnTo>
                    <a:pt x="15616" y="6095"/>
                  </a:lnTo>
                  <a:lnTo>
                    <a:pt x="15616" y="5898"/>
                  </a:lnTo>
                  <a:lnTo>
                    <a:pt x="15531" y="5702"/>
                  </a:lnTo>
                  <a:lnTo>
                    <a:pt x="15445" y="5636"/>
                  </a:lnTo>
                  <a:lnTo>
                    <a:pt x="15019" y="5177"/>
                  </a:lnTo>
                  <a:lnTo>
                    <a:pt x="15019" y="5046"/>
                  </a:lnTo>
                  <a:lnTo>
                    <a:pt x="14976" y="4850"/>
                  </a:lnTo>
                  <a:lnTo>
                    <a:pt x="14933" y="4719"/>
                  </a:lnTo>
                  <a:lnTo>
                    <a:pt x="14848" y="4522"/>
                  </a:lnTo>
                  <a:lnTo>
                    <a:pt x="14720" y="4325"/>
                  </a:lnTo>
                  <a:lnTo>
                    <a:pt x="14549" y="4260"/>
                  </a:lnTo>
                  <a:lnTo>
                    <a:pt x="14421" y="4194"/>
                  </a:lnTo>
                  <a:lnTo>
                    <a:pt x="14336" y="4129"/>
                  </a:lnTo>
                  <a:lnTo>
                    <a:pt x="14208" y="4063"/>
                  </a:lnTo>
                  <a:lnTo>
                    <a:pt x="14037" y="3932"/>
                  </a:lnTo>
                  <a:lnTo>
                    <a:pt x="13909" y="3867"/>
                  </a:lnTo>
                  <a:lnTo>
                    <a:pt x="13867" y="3670"/>
                  </a:lnTo>
                  <a:lnTo>
                    <a:pt x="13824" y="3211"/>
                  </a:lnTo>
                  <a:lnTo>
                    <a:pt x="13739" y="3015"/>
                  </a:lnTo>
                  <a:lnTo>
                    <a:pt x="13653" y="2621"/>
                  </a:lnTo>
                  <a:lnTo>
                    <a:pt x="13568" y="2163"/>
                  </a:lnTo>
                  <a:lnTo>
                    <a:pt x="13568" y="1901"/>
                  </a:lnTo>
                  <a:lnTo>
                    <a:pt x="13653" y="1704"/>
                  </a:lnTo>
                  <a:lnTo>
                    <a:pt x="13781" y="1311"/>
                  </a:lnTo>
                  <a:lnTo>
                    <a:pt x="13867" y="1180"/>
                  </a:lnTo>
                  <a:lnTo>
                    <a:pt x="13781" y="983"/>
                  </a:lnTo>
                  <a:lnTo>
                    <a:pt x="13611" y="655"/>
                  </a:lnTo>
                  <a:lnTo>
                    <a:pt x="13525" y="393"/>
                  </a:lnTo>
                  <a:lnTo>
                    <a:pt x="13440" y="328"/>
                  </a:lnTo>
                  <a:lnTo>
                    <a:pt x="13397" y="262"/>
                  </a:lnTo>
                  <a:lnTo>
                    <a:pt x="13397" y="0"/>
                  </a:lnTo>
                  <a:lnTo>
                    <a:pt x="12459" y="0"/>
                  </a:lnTo>
                  <a:lnTo>
                    <a:pt x="12160" y="0"/>
                  </a:lnTo>
                  <a:lnTo>
                    <a:pt x="11264" y="66"/>
                  </a:lnTo>
                  <a:lnTo>
                    <a:pt x="10325" y="131"/>
                  </a:lnTo>
                  <a:lnTo>
                    <a:pt x="10112" y="131"/>
                  </a:lnTo>
                  <a:lnTo>
                    <a:pt x="8917" y="197"/>
                  </a:lnTo>
                  <a:lnTo>
                    <a:pt x="8832" y="197"/>
                  </a:lnTo>
                  <a:lnTo>
                    <a:pt x="7723" y="262"/>
                  </a:lnTo>
                  <a:lnTo>
                    <a:pt x="7381" y="262"/>
                  </a:lnTo>
                  <a:lnTo>
                    <a:pt x="6571" y="262"/>
                  </a:lnTo>
                  <a:lnTo>
                    <a:pt x="5845" y="328"/>
                  </a:lnTo>
                  <a:lnTo>
                    <a:pt x="5376" y="328"/>
                  </a:lnTo>
                  <a:lnTo>
                    <a:pt x="4352" y="328"/>
                  </a:lnTo>
                  <a:lnTo>
                    <a:pt x="4224" y="328"/>
                  </a:lnTo>
                  <a:lnTo>
                    <a:pt x="3029" y="393"/>
                  </a:lnTo>
                  <a:lnTo>
                    <a:pt x="2859" y="393"/>
                  </a:lnTo>
                  <a:lnTo>
                    <a:pt x="1877" y="393"/>
                  </a:lnTo>
                  <a:lnTo>
                    <a:pt x="1408" y="393"/>
                  </a:lnTo>
                  <a:lnTo>
                    <a:pt x="469" y="393"/>
                  </a:lnTo>
                  <a:lnTo>
                    <a:pt x="85" y="393"/>
                  </a:lnTo>
                  <a:lnTo>
                    <a:pt x="43" y="590"/>
                  </a:lnTo>
                  <a:lnTo>
                    <a:pt x="85" y="786"/>
                  </a:lnTo>
                  <a:lnTo>
                    <a:pt x="213" y="918"/>
                  </a:lnTo>
                  <a:lnTo>
                    <a:pt x="256" y="1049"/>
                  </a:lnTo>
                  <a:lnTo>
                    <a:pt x="256" y="1245"/>
                  </a:lnTo>
                  <a:lnTo>
                    <a:pt x="213" y="1376"/>
                  </a:lnTo>
                  <a:lnTo>
                    <a:pt x="128" y="1442"/>
                  </a:lnTo>
                  <a:lnTo>
                    <a:pt x="85" y="1507"/>
                  </a:lnTo>
                  <a:lnTo>
                    <a:pt x="128" y="1638"/>
                  </a:lnTo>
                  <a:lnTo>
                    <a:pt x="128" y="1769"/>
                  </a:lnTo>
                  <a:lnTo>
                    <a:pt x="213" y="1835"/>
                  </a:lnTo>
                  <a:lnTo>
                    <a:pt x="299" y="1835"/>
                  </a:lnTo>
                  <a:lnTo>
                    <a:pt x="341" y="1901"/>
                  </a:lnTo>
                  <a:lnTo>
                    <a:pt x="384" y="1966"/>
                  </a:lnTo>
                  <a:lnTo>
                    <a:pt x="384" y="2097"/>
                  </a:lnTo>
                  <a:lnTo>
                    <a:pt x="427" y="2228"/>
                  </a:lnTo>
                  <a:lnTo>
                    <a:pt x="427" y="2359"/>
                  </a:lnTo>
                  <a:lnTo>
                    <a:pt x="427" y="2425"/>
                  </a:lnTo>
                  <a:lnTo>
                    <a:pt x="427" y="2556"/>
                  </a:lnTo>
                  <a:lnTo>
                    <a:pt x="427" y="2687"/>
                  </a:lnTo>
                  <a:lnTo>
                    <a:pt x="213" y="2818"/>
                  </a:lnTo>
                  <a:lnTo>
                    <a:pt x="299" y="2949"/>
                  </a:lnTo>
                  <a:lnTo>
                    <a:pt x="256" y="3080"/>
                  </a:lnTo>
                  <a:lnTo>
                    <a:pt x="256" y="3342"/>
                  </a:lnTo>
                  <a:lnTo>
                    <a:pt x="213" y="3408"/>
                  </a:lnTo>
                  <a:lnTo>
                    <a:pt x="213" y="3539"/>
                  </a:lnTo>
                  <a:lnTo>
                    <a:pt x="213" y="3670"/>
                  </a:lnTo>
                  <a:lnTo>
                    <a:pt x="128" y="3998"/>
                  </a:lnTo>
                  <a:lnTo>
                    <a:pt x="43" y="4194"/>
                  </a:lnTo>
                  <a:lnTo>
                    <a:pt x="0" y="4391"/>
                  </a:lnTo>
                  <a:lnTo>
                    <a:pt x="0" y="4522"/>
                  </a:lnTo>
                  <a:lnTo>
                    <a:pt x="43" y="4653"/>
                  </a:lnTo>
                  <a:lnTo>
                    <a:pt x="128" y="4719"/>
                  </a:lnTo>
                  <a:lnTo>
                    <a:pt x="341" y="5243"/>
                  </a:lnTo>
                  <a:lnTo>
                    <a:pt x="341" y="5374"/>
                  </a:lnTo>
                  <a:lnTo>
                    <a:pt x="341" y="5505"/>
                  </a:lnTo>
                  <a:lnTo>
                    <a:pt x="341" y="5571"/>
                  </a:lnTo>
                  <a:lnTo>
                    <a:pt x="384" y="5702"/>
                  </a:lnTo>
                  <a:lnTo>
                    <a:pt x="427" y="5767"/>
                  </a:lnTo>
                  <a:lnTo>
                    <a:pt x="512" y="5833"/>
                  </a:lnTo>
                  <a:lnTo>
                    <a:pt x="555" y="5964"/>
                  </a:lnTo>
                  <a:lnTo>
                    <a:pt x="555" y="6029"/>
                  </a:lnTo>
                  <a:lnTo>
                    <a:pt x="512" y="6160"/>
                  </a:lnTo>
                  <a:lnTo>
                    <a:pt x="469" y="6226"/>
                  </a:lnTo>
                  <a:lnTo>
                    <a:pt x="469" y="6357"/>
                  </a:lnTo>
                  <a:lnTo>
                    <a:pt x="469" y="6554"/>
                  </a:lnTo>
                  <a:lnTo>
                    <a:pt x="640" y="6881"/>
                  </a:lnTo>
                  <a:lnTo>
                    <a:pt x="640" y="6947"/>
                  </a:lnTo>
                  <a:lnTo>
                    <a:pt x="725" y="7143"/>
                  </a:lnTo>
                  <a:lnTo>
                    <a:pt x="725" y="7209"/>
                  </a:lnTo>
                  <a:lnTo>
                    <a:pt x="640" y="7340"/>
                  </a:lnTo>
                  <a:lnTo>
                    <a:pt x="640" y="7406"/>
                  </a:lnTo>
                  <a:lnTo>
                    <a:pt x="683" y="7471"/>
                  </a:lnTo>
                  <a:lnTo>
                    <a:pt x="768" y="7602"/>
                  </a:lnTo>
                  <a:lnTo>
                    <a:pt x="811" y="7864"/>
                  </a:lnTo>
                  <a:lnTo>
                    <a:pt x="853" y="7930"/>
                  </a:lnTo>
                  <a:lnTo>
                    <a:pt x="939" y="8061"/>
                  </a:lnTo>
                  <a:lnTo>
                    <a:pt x="939" y="8258"/>
                  </a:lnTo>
                  <a:lnTo>
                    <a:pt x="1067" y="8258"/>
                  </a:lnTo>
                  <a:lnTo>
                    <a:pt x="1109" y="8323"/>
                  </a:lnTo>
                  <a:lnTo>
                    <a:pt x="1109" y="8389"/>
                  </a:lnTo>
                  <a:lnTo>
                    <a:pt x="1109" y="8520"/>
                  </a:lnTo>
                  <a:lnTo>
                    <a:pt x="1109" y="8716"/>
                  </a:lnTo>
                  <a:lnTo>
                    <a:pt x="1195" y="8978"/>
                  </a:lnTo>
                  <a:lnTo>
                    <a:pt x="1280" y="9175"/>
                  </a:lnTo>
                  <a:lnTo>
                    <a:pt x="1280" y="9437"/>
                  </a:lnTo>
                  <a:lnTo>
                    <a:pt x="1280" y="9568"/>
                  </a:lnTo>
                  <a:lnTo>
                    <a:pt x="1195" y="9765"/>
                  </a:lnTo>
                  <a:lnTo>
                    <a:pt x="1195" y="10027"/>
                  </a:lnTo>
                  <a:lnTo>
                    <a:pt x="1195" y="10158"/>
                  </a:lnTo>
                  <a:lnTo>
                    <a:pt x="1280" y="10224"/>
                  </a:lnTo>
                  <a:lnTo>
                    <a:pt x="1323" y="10224"/>
                  </a:lnTo>
                  <a:lnTo>
                    <a:pt x="1365" y="10224"/>
                  </a:lnTo>
                  <a:lnTo>
                    <a:pt x="1365" y="10355"/>
                  </a:lnTo>
                  <a:lnTo>
                    <a:pt x="1323" y="10551"/>
                  </a:lnTo>
                  <a:lnTo>
                    <a:pt x="1280" y="10617"/>
                  </a:lnTo>
                  <a:lnTo>
                    <a:pt x="1408" y="10682"/>
                  </a:lnTo>
                  <a:lnTo>
                    <a:pt x="1451" y="10682"/>
                  </a:lnTo>
                  <a:lnTo>
                    <a:pt x="1493" y="10879"/>
                  </a:lnTo>
                  <a:lnTo>
                    <a:pt x="1493" y="10945"/>
                  </a:lnTo>
                  <a:lnTo>
                    <a:pt x="1664" y="11076"/>
                  </a:lnTo>
                  <a:lnTo>
                    <a:pt x="1664" y="11207"/>
                  </a:lnTo>
                  <a:lnTo>
                    <a:pt x="1707" y="11272"/>
                  </a:lnTo>
                  <a:lnTo>
                    <a:pt x="1707" y="11469"/>
                  </a:lnTo>
                  <a:lnTo>
                    <a:pt x="1707" y="11600"/>
                  </a:lnTo>
                  <a:lnTo>
                    <a:pt x="1707" y="11665"/>
                  </a:lnTo>
                  <a:lnTo>
                    <a:pt x="1707" y="11731"/>
                  </a:lnTo>
                  <a:lnTo>
                    <a:pt x="1749" y="11796"/>
                  </a:lnTo>
                  <a:lnTo>
                    <a:pt x="1835" y="11796"/>
                  </a:lnTo>
                  <a:lnTo>
                    <a:pt x="1835" y="11862"/>
                  </a:lnTo>
                  <a:lnTo>
                    <a:pt x="1835" y="11993"/>
                  </a:lnTo>
                  <a:lnTo>
                    <a:pt x="1749" y="12124"/>
                  </a:lnTo>
                  <a:lnTo>
                    <a:pt x="1749" y="12321"/>
                  </a:lnTo>
                  <a:lnTo>
                    <a:pt x="1792" y="12583"/>
                  </a:lnTo>
                  <a:lnTo>
                    <a:pt x="1792" y="12648"/>
                  </a:lnTo>
                  <a:lnTo>
                    <a:pt x="1835" y="12780"/>
                  </a:lnTo>
                  <a:lnTo>
                    <a:pt x="1877" y="12976"/>
                  </a:lnTo>
                  <a:lnTo>
                    <a:pt x="1835" y="13107"/>
                  </a:lnTo>
                  <a:lnTo>
                    <a:pt x="1835" y="13238"/>
                  </a:lnTo>
                  <a:lnTo>
                    <a:pt x="1835" y="13369"/>
                  </a:lnTo>
                  <a:lnTo>
                    <a:pt x="1920" y="13631"/>
                  </a:lnTo>
                  <a:lnTo>
                    <a:pt x="1963" y="13763"/>
                  </a:lnTo>
                  <a:lnTo>
                    <a:pt x="1963" y="13828"/>
                  </a:lnTo>
                  <a:lnTo>
                    <a:pt x="1963" y="13959"/>
                  </a:lnTo>
                  <a:lnTo>
                    <a:pt x="1877" y="14287"/>
                  </a:lnTo>
                  <a:lnTo>
                    <a:pt x="1920" y="14483"/>
                  </a:lnTo>
                  <a:lnTo>
                    <a:pt x="1835" y="14746"/>
                  </a:lnTo>
                  <a:lnTo>
                    <a:pt x="1835" y="14811"/>
                  </a:lnTo>
                  <a:lnTo>
                    <a:pt x="1877" y="15008"/>
                  </a:lnTo>
                  <a:lnTo>
                    <a:pt x="1920" y="15139"/>
                  </a:lnTo>
                  <a:lnTo>
                    <a:pt x="2048" y="15270"/>
                  </a:lnTo>
                  <a:lnTo>
                    <a:pt x="2091" y="15401"/>
                  </a:lnTo>
                  <a:lnTo>
                    <a:pt x="2133" y="15598"/>
                  </a:lnTo>
                  <a:lnTo>
                    <a:pt x="2133" y="15532"/>
                  </a:lnTo>
                  <a:lnTo>
                    <a:pt x="3115" y="15598"/>
                  </a:lnTo>
                  <a:lnTo>
                    <a:pt x="3584" y="15598"/>
                  </a:lnTo>
                  <a:lnTo>
                    <a:pt x="4309" y="15598"/>
                  </a:lnTo>
                  <a:lnTo>
                    <a:pt x="5035" y="15598"/>
                  </a:lnTo>
                  <a:lnTo>
                    <a:pt x="5419" y="15598"/>
                  </a:lnTo>
                  <a:lnTo>
                    <a:pt x="6059" y="15598"/>
                  </a:lnTo>
                  <a:lnTo>
                    <a:pt x="6656" y="15532"/>
                  </a:lnTo>
                  <a:lnTo>
                    <a:pt x="7253" y="15532"/>
                  </a:lnTo>
                  <a:lnTo>
                    <a:pt x="7808" y="15466"/>
                  </a:lnTo>
                  <a:lnTo>
                    <a:pt x="8320" y="15466"/>
                  </a:lnTo>
                  <a:lnTo>
                    <a:pt x="9003" y="15466"/>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9" name="Kansas"/>
            <p:cNvSpPr>
              <a:spLocks noChangeAspect="1"/>
            </p:cNvSpPr>
            <p:nvPr/>
          </p:nvSpPr>
          <p:spPr bwMode="auto">
            <a:xfrm>
              <a:off x="2171" y="1932"/>
              <a:ext cx="711" cy="382"/>
            </a:xfrm>
            <a:custGeom>
              <a:avLst/>
              <a:gdLst>
                <a:gd name="T0" fmla="*/ 10093 w 16384"/>
                <a:gd name="T1" fmla="*/ 16319 h 16384"/>
                <a:gd name="T2" fmla="*/ 11683 w 16384"/>
                <a:gd name="T3" fmla="*/ 16384 h 16384"/>
                <a:gd name="T4" fmla="*/ 13308 w 16384"/>
                <a:gd name="T5" fmla="*/ 16319 h 16384"/>
                <a:gd name="T6" fmla="*/ 13757 w 16384"/>
                <a:gd name="T7" fmla="*/ 16319 h 16384"/>
                <a:gd name="T8" fmla="*/ 14587 w 16384"/>
                <a:gd name="T9" fmla="*/ 16319 h 16384"/>
                <a:gd name="T10" fmla="*/ 15520 w 16384"/>
                <a:gd name="T11" fmla="*/ 16319 h 16384"/>
                <a:gd name="T12" fmla="*/ 16315 w 16384"/>
                <a:gd name="T13" fmla="*/ 15997 h 16384"/>
                <a:gd name="T14" fmla="*/ 16315 w 16384"/>
                <a:gd name="T15" fmla="*/ 14449 h 16384"/>
                <a:gd name="T16" fmla="*/ 16315 w 16384"/>
                <a:gd name="T17" fmla="*/ 12836 h 16384"/>
                <a:gd name="T18" fmla="*/ 16315 w 16384"/>
                <a:gd name="T19" fmla="*/ 10837 h 16384"/>
                <a:gd name="T20" fmla="*/ 16315 w 16384"/>
                <a:gd name="T21" fmla="*/ 8708 h 16384"/>
                <a:gd name="T22" fmla="*/ 16315 w 16384"/>
                <a:gd name="T23" fmla="*/ 6773 h 16384"/>
                <a:gd name="T24" fmla="*/ 16349 w 16384"/>
                <a:gd name="T25" fmla="*/ 5289 h 16384"/>
                <a:gd name="T26" fmla="*/ 16315 w 16384"/>
                <a:gd name="T27" fmla="*/ 5160 h 16384"/>
                <a:gd name="T28" fmla="*/ 16177 w 16384"/>
                <a:gd name="T29" fmla="*/ 5031 h 16384"/>
                <a:gd name="T30" fmla="*/ 15969 w 16384"/>
                <a:gd name="T31" fmla="*/ 4967 h 16384"/>
                <a:gd name="T32" fmla="*/ 15762 w 16384"/>
                <a:gd name="T33" fmla="*/ 4580 h 16384"/>
                <a:gd name="T34" fmla="*/ 15693 w 16384"/>
                <a:gd name="T35" fmla="*/ 3999 h 16384"/>
                <a:gd name="T36" fmla="*/ 15554 w 16384"/>
                <a:gd name="T37" fmla="*/ 3806 h 16384"/>
                <a:gd name="T38" fmla="*/ 15347 w 16384"/>
                <a:gd name="T39" fmla="*/ 3419 h 16384"/>
                <a:gd name="T40" fmla="*/ 15243 w 16384"/>
                <a:gd name="T41" fmla="*/ 3161 h 16384"/>
                <a:gd name="T42" fmla="*/ 15347 w 16384"/>
                <a:gd name="T43" fmla="*/ 2709 h 16384"/>
                <a:gd name="T44" fmla="*/ 15520 w 16384"/>
                <a:gd name="T45" fmla="*/ 2322 h 16384"/>
                <a:gd name="T46" fmla="*/ 15658 w 16384"/>
                <a:gd name="T47" fmla="*/ 2129 h 16384"/>
                <a:gd name="T48" fmla="*/ 15624 w 16384"/>
                <a:gd name="T49" fmla="*/ 1935 h 16384"/>
                <a:gd name="T50" fmla="*/ 15693 w 16384"/>
                <a:gd name="T51" fmla="*/ 1677 h 16384"/>
                <a:gd name="T52" fmla="*/ 15589 w 16384"/>
                <a:gd name="T53" fmla="*/ 1484 h 16384"/>
                <a:gd name="T54" fmla="*/ 15451 w 16384"/>
                <a:gd name="T55" fmla="*/ 1290 h 16384"/>
                <a:gd name="T56" fmla="*/ 15382 w 16384"/>
                <a:gd name="T57" fmla="*/ 1419 h 16384"/>
                <a:gd name="T58" fmla="*/ 15105 w 16384"/>
                <a:gd name="T59" fmla="*/ 1290 h 16384"/>
                <a:gd name="T60" fmla="*/ 14932 w 16384"/>
                <a:gd name="T61" fmla="*/ 1032 h 16384"/>
                <a:gd name="T62" fmla="*/ 14759 w 16384"/>
                <a:gd name="T63" fmla="*/ 774 h 16384"/>
                <a:gd name="T64" fmla="*/ 13792 w 16384"/>
                <a:gd name="T65" fmla="*/ 839 h 16384"/>
                <a:gd name="T66" fmla="*/ 12858 w 16384"/>
                <a:gd name="T67" fmla="*/ 839 h 16384"/>
                <a:gd name="T68" fmla="*/ 11614 w 16384"/>
                <a:gd name="T69" fmla="*/ 774 h 16384"/>
                <a:gd name="T70" fmla="*/ 10439 w 16384"/>
                <a:gd name="T71" fmla="*/ 774 h 16384"/>
                <a:gd name="T72" fmla="*/ 9229 w 16384"/>
                <a:gd name="T73" fmla="*/ 710 h 16384"/>
                <a:gd name="T74" fmla="*/ 8019 w 16384"/>
                <a:gd name="T75" fmla="*/ 710 h 16384"/>
                <a:gd name="T76" fmla="*/ 6844 w 16384"/>
                <a:gd name="T77" fmla="*/ 645 h 16384"/>
                <a:gd name="T78" fmla="*/ 5669 w 16384"/>
                <a:gd name="T79" fmla="*/ 516 h 16384"/>
                <a:gd name="T80" fmla="*/ 3353 w 16384"/>
                <a:gd name="T81" fmla="*/ 323 h 16384"/>
                <a:gd name="T82" fmla="*/ 2108 w 16384"/>
                <a:gd name="T83" fmla="*/ 194 h 16384"/>
                <a:gd name="T84" fmla="*/ 553 w 16384"/>
                <a:gd name="T85" fmla="*/ 0 h 16384"/>
                <a:gd name="T86" fmla="*/ 484 w 16384"/>
                <a:gd name="T87" fmla="*/ 2258 h 16384"/>
                <a:gd name="T88" fmla="*/ 380 w 16384"/>
                <a:gd name="T89" fmla="*/ 4902 h 16384"/>
                <a:gd name="T90" fmla="*/ 311 w 16384"/>
                <a:gd name="T91" fmla="*/ 7224 h 16384"/>
                <a:gd name="T92" fmla="*/ 138 w 16384"/>
                <a:gd name="T93" fmla="*/ 11740 h 16384"/>
                <a:gd name="T94" fmla="*/ 69 w 16384"/>
                <a:gd name="T95" fmla="*/ 13546 h 16384"/>
                <a:gd name="T96" fmla="*/ 69 w 16384"/>
                <a:gd name="T97" fmla="*/ 15545 h 16384"/>
                <a:gd name="T98" fmla="*/ 2178 w 16384"/>
                <a:gd name="T99" fmla="*/ 15803 h 16384"/>
                <a:gd name="T100" fmla="*/ 3145 w 16384"/>
                <a:gd name="T101" fmla="*/ 15868 h 16384"/>
                <a:gd name="T102" fmla="*/ 4494 w 16384"/>
                <a:gd name="T103" fmla="*/ 15997 h 16384"/>
                <a:gd name="T104" fmla="*/ 5669 w 16384"/>
                <a:gd name="T105" fmla="*/ 16126 h 16384"/>
                <a:gd name="T106" fmla="*/ 7708 w 16384"/>
                <a:gd name="T107" fmla="*/ 16255 h 16384"/>
                <a:gd name="T108" fmla="*/ 8676 w 16384"/>
                <a:gd name="T109" fmla="*/ 16255 h 1638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84"/>
                <a:gd name="T166" fmla="*/ 0 h 16384"/>
                <a:gd name="T167" fmla="*/ 16384 w 16384"/>
                <a:gd name="T168" fmla="*/ 16384 h 1638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84" h="16384">
                  <a:moveTo>
                    <a:pt x="9333" y="16319"/>
                  </a:moveTo>
                  <a:lnTo>
                    <a:pt x="10093" y="16319"/>
                  </a:lnTo>
                  <a:lnTo>
                    <a:pt x="10750" y="16384"/>
                  </a:lnTo>
                  <a:lnTo>
                    <a:pt x="11683" y="16384"/>
                  </a:lnTo>
                  <a:lnTo>
                    <a:pt x="12167" y="16384"/>
                  </a:lnTo>
                  <a:lnTo>
                    <a:pt x="13308" y="16319"/>
                  </a:lnTo>
                  <a:lnTo>
                    <a:pt x="13377" y="16319"/>
                  </a:lnTo>
                  <a:lnTo>
                    <a:pt x="13757" y="16319"/>
                  </a:lnTo>
                  <a:lnTo>
                    <a:pt x="14379" y="16319"/>
                  </a:lnTo>
                  <a:lnTo>
                    <a:pt x="14587" y="16319"/>
                  </a:lnTo>
                  <a:lnTo>
                    <a:pt x="15347" y="16319"/>
                  </a:lnTo>
                  <a:lnTo>
                    <a:pt x="15520" y="16319"/>
                  </a:lnTo>
                  <a:lnTo>
                    <a:pt x="16349" y="16255"/>
                  </a:lnTo>
                  <a:lnTo>
                    <a:pt x="16315" y="15997"/>
                  </a:lnTo>
                  <a:lnTo>
                    <a:pt x="16315" y="14578"/>
                  </a:lnTo>
                  <a:lnTo>
                    <a:pt x="16315" y="14449"/>
                  </a:lnTo>
                  <a:lnTo>
                    <a:pt x="16315" y="12965"/>
                  </a:lnTo>
                  <a:lnTo>
                    <a:pt x="16315" y="12836"/>
                  </a:lnTo>
                  <a:lnTo>
                    <a:pt x="16315" y="10966"/>
                  </a:lnTo>
                  <a:lnTo>
                    <a:pt x="16315" y="10837"/>
                  </a:lnTo>
                  <a:lnTo>
                    <a:pt x="16349" y="9160"/>
                  </a:lnTo>
                  <a:lnTo>
                    <a:pt x="16315" y="8708"/>
                  </a:lnTo>
                  <a:lnTo>
                    <a:pt x="16315" y="7353"/>
                  </a:lnTo>
                  <a:lnTo>
                    <a:pt x="16315" y="6773"/>
                  </a:lnTo>
                  <a:lnTo>
                    <a:pt x="16315" y="5741"/>
                  </a:lnTo>
                  <a:lnTo>
                    <a:pt x="16349" y="5289"/>
                  </a:lnTo>
                  <a:lnTo>
                    <a:pt x="16384" y="5225"/>
                  </a:lnTo>
                  <a:lnTo>
                    <a:pt x="16315" y="5160"/>
                  </a:lnTo>
                  <a:lnTo>
                    <a:pt x="16246" y="5160"/>
                  </a:lnTo>
                  <a:lnTo>
                    <a:pt x="16177" y="5031"/>
                  </a:lnTo>
                  <a:lnTo>
                    <a:pt x="16038" y="5031"/>
                  </a:lnTo>
                  <a:lnTo>
                    <a:pt x="15969" y="4967"/>
                  </a:lnTo>
                  <a:lnTo>
                    <a:pt x="15900" y="4902"/>
                  </a:lnTo>
                  <a:lnTo>
                    <a:pt x="15762" y="4580"/>
                  </a:lnTo>
                  <a:lnTo>
                    <a:pt x="15693" y="4257"/>
                  </a:lnTo>
                  <a:lnTo>
                    <a:pt x="15693" y="3999"/>
                  </a:lnTo>
                  <a:lnTo>
                    <a:pt x="15589" y="3935"/>
                  </a:lnTo>
                  <a:lnTo>
                    <a:pt x="15554" y="3806"/>
                  </a:lnTo>
                  <a:lnTo>
                    <a:pt x="15520" y="3612"/>
                  </a:lnTo>
                  <a:lnTo>
                    <a:pt x="15347" y="3419"/>
                  </a:lnTo>
                  <a:lnTo>
                    <a:pt x="15243" y="3225"/>
                  </a:lnTo>
                  <a:lnTo>
                    <a:pt x="15243" y="3161"/>
                  </a:lnTo>
                  <a:lnTo>
                    <a:pt x="15312" y="2903"/>
                  </a:lnTo>
                  <a:lnTo>
                    <a:pt x="15347" y="2709"/>
                  </a:lnTo>
                  <a:lnTo>
                    <a:pt x="15382" y="2516"/>
                  </a:lnTo>
                  <a:lnTo>
                    <a:pt x="15520" y="2322"/>
                  </a:lnTo>
                  <a:lnTo>
                    <a:pt x="15520" y="2129"/>
                  </a:lnTo>
                  <a:lnTo>
                    <a:pt x="15658" y="2129"/>
                  </a:lnTo>
                  <a:lnTo>
                    <a:pt x="15762" y="2129"/>
                  </a:lnTo>
                  <a:lnTo>
                    <a:pt x="15624" y="1935"/>
                  </a:lnTo>
                  <a:lnTo>
                    <a:pt x="15693" y="1871"/>
                  </a:lnTo>
                  <a:lnTo>
                    <a:pt x="15693" y="1677"/>
                  </a:lnTo>
                  <a:lnTo>
                    <a:pt x="15693" y="1548"/>
                  </a:lnTo>
                  <a:lnTo>
                    <a:pt x="15589" y="1484"/>
                  </a:lnTo>
                  <a:lnTo>
                    <a:pt x="15520" y="1226"/>
                  </a:lnTo>
                  <a:lnTo>
                    <a:pt x="15451" y="1290"/>
                  </a:lnTo>
                  <a:lnTo>
                    <a:pt x="15416" y="1355"/>
                  </a:lnTo>
                  <a:lnTo>
                    <a:pt x="15382" y="1419"/>
                  </a:lnTo>
                  <a:lnTo>
                    <a:pt x="15174" y="1484"/>
                  </a:lnTo>
                  <a:lnTo>
                    <a:pt x="15105" y="1290"/>
                  </a:lnTo>
                  <a:lnTo>
                    <a:pt x="15001" y="1161"/>
                  </a:lnTo>
                  <a:lnTo>
                    <a:pt x="14932" y="1032"/>
                  </a:lnTo>
                  <a:lnTo>
                    <a:pt x="14829" y="774"/>
                  </a:lnTo>
                  <a:lnTo>
                    <a:pt x="14759" y="774"/>
                  </a:lnTo>
                  <a:lnTo>
                    <a:pt x="14725" y="774"/>
                  </a:lnTo>
                  <a:lnTo>
                    <a:pt x="13792" y="839"/>
                  </a:lnTo>
                  <a:lnTo>
                    <a:pt x="13308" y="839"/>
                  </a:lnTo>
                  <a:lnTo>
                    <a:pt x="12858" y="839"/>
                  </a:lnTo>
                  <a:lnTo>
                    <a:pt x="12374" y="839"/>
                  </a:lnTo>
                  <a:lnTo>
                    <a:pt x="11614" y="774"/>
                  </a:lnTo>
                  <a:lnTo>
                    <a:pt x="11441" y="774"/>
                  </a:lnTo>
                  <a:lnTo>
                    <a:pt x="10439" y="774"/>
                  </a:lnTo>
                  <a:lnTo>
                    <a:pt x="9505" y="774"/>
                  </a:lnTo>
                  <a:lnTo>
                    <a:pt x="9229" y="710"/>
                  </a:lnTo>
                  <a:lnTo>
                    <a:pt x="8538" y="710"/>
                  </a:lnTo>
                  <a:lnTo>
                    <a:pt x="8019" y="710"/>
                  </a:lnTo>
                  <a:lnTo>
                    <a:pt x="7604" y="645"/>
                  </a:lnTo>
                  <a:lnTo>
                    <a:pt x="6844" y="645"/>
                  </a:lnTo>
                  <a:lnTo>
                    <a:pt x="6637" y="645"/>
                  </a:lnTo>
                  <a:lnTo>
                    <a:pt x="5669" y="516"/>
                  </a:lnTo>
                  <a:lnTo>
                    <a:pt x="4494" y="452"/>
                  </a:lnTo>
                  <a:lnTo>
                    <a:pt x="3353" y="323"/>
                  </a:lnTo>
                  <a:lnTo>
                    <a:pt x="3284" y="323"/>
                  </a:lnTo>
                  <a:lnTo>
                    <a:pt x="2108" y="194"/>
                  </a:lnTo>
                  <a:lnTo>
                    <a:pt x="1901" y="194"/>
                  </a:lnTo>
                  <a:lnTo>
                    <a:pt x="553" y="0"/>
                  </a:lnTo>
                  <a:lnTo>
                    <a:pt x="449" y="2193"/>
                  </a:lnTo>
                  <a:lnTo>
                    <a:pt x="484" y="2258"/>
                  </a:lnTo>
                  <a:lnTo>
                    <a:pt x="380" y="4515"/>
                  </a:lnTo>
                  <a:lnTo>
                    <a:pt x="380" y="4902"/>
                  </a:lnTo>
                  <a:lnTo>
                    <a:pt x="311" y="6773"/>
                  </a:lnTo>
                  <a:lnTo>
                    <a:pt x="311" y="7224"/>
                  </a:lnTo>
                  <a:lnTo>
                    <a:pt x="242" y="9031"/>
                  </a:lnTo>
                  <a:lnTo>
                    <a:pt x="138" y="11740"/>
                  </a:lnTo>
                  <a:lnTo>
                    <a:pt x="138" y="12191"/>
                  </a:lnTo>
                  <a:lnTo>
                    <a:pt x="69" y="13546"/>
                  </a:lnTo>
                  <a:lnTo>
                    <a:pt x="0" y="15545"/>
                  </a:lnTo>
                  <a:lnTo>
                    <a:pt x="69" y="15545"/>
                  </a:lnTo>
                  <a:lnTo>
                    <a:pt x="1106" y="15674"/>
                  </a:lnTo>
                  <a:lnTo>
                    <a:pt x="2178" y="15803"/>
                  </a:lnTo>
                  <a:lnTo>
                    <a:pt x="2454" y="15803"/>
                  </a:lnTo>
                  <a:lnTo>
                    <a:pt x="3145" y="15868"/>
                  </a:lnTo>
                  <a:lnTo>
                    <a:pt x="4321" y="15997"/>
                  </a:lnTo>
                  <a:lnTo>
                    <a:pt x="4494" y="15997"/>
                  </a:lnTo>
                  <a:lnTo>
                    <a:pt x="5496" y="16126"/>
                  </a:lnTo>
                  <a:lnTo>
                    <a:pt x="5669" y="16126"/>
                  </a:lnTo>
                  <a:lnTo>
                    <a:pt x="6706" y="16126"/>
                  </a:lnTo>
                  <a:lnTo>
                    <a:pt x="7708" y="16255"/>
                  </a:lnTo>
                  <a:lnTo>
                    <a:pt x="8157" y="16255"/>
                  </a:lnTo>
                  <a:lnTo>
                    <a:pt x="8676" y="16255"/>
                  </a:lnTo>
                  <a:lnTo>
                    <a:pt x="9333" y="16319"/>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0" name="Louisiana"/>
            <p:cNvSpPr>
              <a:spLocks noChangeAspect="1"/>
            </p:cNvSpPr>
            <p:nvPr/>
          </p:nvSpPr>
          <p:spPr bwMode="auto">
            <a:xfrm>
              <a:off x="2945" y="2785"/>
              <a:ext cx="537" cy="470"/>
            </a:xfrm>
            <a:custGeom>
              <a:avLst/>
              <a:gdLst>
                <a:gd name="T0" fmla="*/ 8009 w 16384"/>
                <a:gd name="T1" fmla="*/ 7224 h 16384"/>
                <a:gd name="T2" fmla="*/ 8284 w 16384"/>
                <a:gd name="T3" fmla="*/ 6072 h 16384"/>
                <a:gd name="T4" fmla="*/ 8375 w 16384"/>
                <a:gd name="T5" fmla="*/ 5339 h 16384"/>
                <a:gd name="T6" fmla="*/ 8878 w 16384"/>
                <a:gd name="T7" fmla="*/ 4816 h 16384"/>
                <a:gd name="T8" fmla="*/ 9107 w 16384"/>
                <a:gd name="T9" fmla="*/ 3821 h 16384"/>
                <a:gd name="T10" fmla="*/ 9199 w 16384"/>
                <a:gd name="T11" fmla="*/ 3612 h 16384"/>
                <a:gd name="T12" fmla="*/ 9702 w 16384"/>
                <a:gd name="T13" fmla="*/ 2827 h 16384"/>
                <a:gd name="T14" fmla="*/ 9153 w 16384"/>
                <a:gd name="T15" fmla="*/ 1937 h 16384"/>
                <a:gd name="T16" fmla="*/ 9107 w 16384"/>
                <a:gd name="T17" fmla="*/ 1518 h 16384"/>
                <a:gd name="T18" fmla="*/ 8924 w 16384"/>
                <a:gd name="T19" fmla="*/ 838 h 16384"/>
                <a:gd name="T20" fmla="*/ 8741 w 16384"/>
                <a:gd name="T21" fmla="*/ 52 h 16384"/>
                <a:gd name="T22" fmla="*/ 1602 w 16384"/>
                <a:gd name="T23" fmla="*/ 209 h 16384"/>
                <a:gd name="T24" fmla="*/ 641 w 16384"/>
                <a:gd name="T25" fmla="*/ 5077 h 16384"/>
                <a:gd name="T26" fmla="*/ 778 w 16384"/>
                <a:gd name="T27" fmla="*/ 6020 h 16384"/>
                <a:gd name="T28" fmla="*/ 1144 w 16384"/>
                <a:gd name="T29" fmla="*/ 6700 h 16384"/>
                <a:gd name="T30" fmla="*/ 1510 w 16384"/>
                <a:gd name="T31" fmla="*/ 7747 h 16384"/>
                <a:gd name="T32" fmla="*/ 1693 w 16384"/>
                <a:gd name="T33" fmla="*/ 8794 h 16384"/>
                <a:gd name="T34" fmla="*/ 1236 w 16384"/>
                <a:gd name="T35" fmla="*/ 10103 h 16384"/>
                <a:gd name="T36" fmla="*/ 1098 w 16384"/>
                <a:gd name="T37" fmla="*/ 11464 h 16384"/>
                <a:gd name="T38" fmla="*/ 1007 w 16384"/>
                <a:gd name="T39" fmla="*/ 12929 h 16384"/>
                <a:gd name="T40" fmla="*/ 1144 w 16384"/>
                <a:gd name="T41" fmla="*/ 13819 h 16384"/>
                <a:gd name="T42" fmla="*/ 3066 w 16384"/>
                <a:gd name="T43" fmla="*/ 13610 h 16384"/>
                <a:gd name="T44" fmla="*/ 5538 w 16384"/>
                <a:gd name="T45" fmla="*/ 14500 h 16384"/>
                <a:gd name="T46" fmla="*/ 6361 w 16384"/>
                <a:gd name="T47" fmla="*/ 14133 h 16384"/>
                <a:gd name="T48" fmla="*/ 6316 w 16384"/>
                <a:gd name="T49" fmla="*/ 13714 h 16384"/>
                <a:gd name="T50" fmla="*/ 7231 w 16384"/>
                <a:gd name="T51" fmla="*/ 13296 h 16384"/>
                <a:gd name="T52" fmla="*/ 7963 w 16384"/>
                <a:gd name="T53" fmla="*/ 13505 h 16384"/>
                <a:gd name="T54" fmla="*/ 8055 w 16384"/>
                <a:gd name="T55" fmla="*/ 14028 h 16384"/>
                <a:gd name="T56" fmla="*/ 8604 w 16384"/>
                <a:gd name="T57" fmla="*/ 14500 h 16384"/>
                <a:gd name="T58" fmla="*/ 9382 w 16384"/>
                <a:gd name="T59" fmla="*/ 15023 h 16384"/>
                <a:gd name="T60" fmla="*/ 10206 w 16384"/>
                <a:gd name="T61" fmla="*/ 15808 h 16384"/>
                <a:gd name="T62" fmla="*/ 11441 w 16384"/>
                <a:gd name="T63" fmla="*/ 15494 h 16384"/>
                <a:gd name="T64" fmla="*/ 11899 w 16384"/>
                <a:gd name="T65" fmla="*/ 15651 h 16384"/>
                <a:gd name="T66" fmla="*/ 12723 w 16384"/>
                <a:gd name="T67" fmla="*/ 15965 h 16384"/>
                <a:gd name="T68" fmla="*/ 13043 w 16384"/>
                <a:gd name="T69" fmla="*/ 14761 h 16384"/>
                <a:gd name="T70" fmla="*/ 13684 w 16384"/>
                <a:gd name="T71" fmla="*/ 14500 h 16384"/>
                <a:gd name="T72" fmla="*/ 14691 w 16384"/>
                <a:gd name="T73" fmla="*/ 15285 h 16384"/>
                <a:gd name="T74" fmla="*/ 15423 w 16384"/>
                <a:gd name="T75" fmla="*/ 15913 h 16384"/>
                <a:gd name="T76" fmla="*/ 15743 w 16384"/>
                <a:gd name="T77" fmla="*/ 15861 h 16384"/>
                <a:gd name="T78" fmla="*/ 16292 w 16384"/>
                <a:gd name="T79" fmla="*/ 15756 h 16384"/>
                <a:gd name="T80" fmla="*/ 15835 w 16384"/>
                <a:gd name="T81" fmla="*/ 15128 h 16384"/>
                <a:gd name="T82" fmla="*/ 15194 w 16384"/>
                <a:gd name="T83" fmla="*/ 14657 h 16384"/>
                <a:gd name="T84" fmla="*/ 14462 w 16384"/>
                <a:gd name="T85" fmla="*/ 14081 h 16384"/>
                <a:gd name="T86" fmla="*/ 14965 w 16384"/>
                <a:gd name="T87" fmla="*/ 13348 h 16384"/>
                <a:gd name="T88" fmla="*/ 15743 w 16384"/>
                <a:gd name="T89" fmla="*/ 12406 h 16384"/>
                <a:gd name="T90" fmla="*/ 15514 w 16384"/>
                <a:gd name="T91" fmla="*/ 11568 h 16384"/>
                <a:gd name="T92" fmla="*/ 14645 w 16384"/>
                <a:gd name="T93" fmla="*/ 11935 h 16384"/>
                <a:gd name="T94" fmla="*/ 13821 w 16384"/>
                <a:gd name="T95" fmla="*/ 12406 h 16384"/>
                <a:gd name="T96" fmla="*/ 13958 w 16384"/>
                <a:gd name="T97" fmla="*/ 11830 h 16384"/>
                <a:gd name="T98" fmla="*/ 13867 w 16384"/>
                <a:gd name="T99" fmla="*/ 11621 h 16384"/>
                <a:gd name="T100" fmla="*/ 13409 w 16384"/>
                <a:gd name="T101" fmla="*/ 11516 h 16384"/>
                <a:gd name="T102" fmla="*/ 12219 w 16384"/>
                <a:gd name="T103" fmla="*/ 12039 h 16384"/>
                <a:gd name="T104" fmla="*/ 11899 w 16384"/>
                <a:gd name="T105" fmla="*/ 11202 h 16384"/>
                <a:gd name="T106" fmla="*/ 12723 w 16384"/>
                <a:gd name="T107" fmla="*/ 10731 h 16384"/>
                <a:gd name="T108" fmla="*/ 13501 w 16384"/>
                <a:gd name="T109" fmla="*/ 11202 h 16384"/>
                <a:gd name="T110" fmla="*/ 14187 w 16384"/>
                <a:gd name="T111" fmla="*/ 10940 h 16384"/>
                <a:gd name="T112" fmla="*/ 13455 w 16384"/>
                <a:gd name="T113" fmla="*/ 9317 h 16384"/>
                <a:gd name="T114" fmla="*/ 11121 w 16384"/>
                <a:gd name="T115" fmla="*/ 8218 h 163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6384"/>
                <a:gd name="T175" fmla="*/ 0 h 16384"/>
                <a:gd name="T176" fmla="*/ 16384 w 16384"/>
                <a:gd name="T177" fmla="*/ 16384 h 1638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6384" h="16384">
                  <a:moveTo>
                    <a:pt x="7917" y="8113"/>
                  </a:moveTo>
                  <a:lnTo>
                    <a:pt x="7872" y="8009"/>
                  </a:lnTo>
                  <a:lnTo>
                    <a:pt x="7780" y="7852"/>
                  </a:lnTo>
                  <a:lnTo>
                    <a:pt x="7780" y="7799"/>
                  </a:lnTo>
                  <a:lnTo>
                    <a:pt x="7780" y="7642"/>
                  </a:lnTo>
                  <a:lnTo>
                    <a:pt x="7780" y="7538"/>
                  </a:lnTo>
                  <a:lnTo>
                    <a:pt x="7734" y="7381"/>
                  </a:lnTo>
                  <a:lnTo>
                    <a:pt x="7689" y="7328"/>
                  </a:lnTo>
                  <a:lnTo>
                    <a:pt x="7780" y="7276"/>
                  </a:lnTo>
                  <a:lnTo>
                    <a:pt x="7917" y="7276"/>
                  </a:lnTo>
                  <a:lnTo>
                    <a:pt x="8009" y="7224"/>
                  </a:lnTo>
                  <a:lnTo>
                    <a:pt x="8009" y="7014"/>
                  </a:lnTo>
                  <a:lnTo>
                    <a:pt x="7917" y="6857"/>
                  </a:lnTo>
                  <a:lnTo>
                    <a:pt x="7917" y="6753"/>
                  </a:lnTo>
                  <a:lnTo>
                    <a:pt x="7917" y="6648"/>
                  </a:lnTo>
                  <a:lnTo>
                    <a:pt x="8055" y="6700"/>
                  </a:lnTo>
                  <a:lnTo>
                    <a:pt x="8192" y="6700"/>
                  </a:lnTo>
                  <a:lnTo>
                    <a:pt x="8192" y="6595"/>
                  </a:lnTo>
                  <a:lnTo>
                    <a:pt x="8100" y="6491"/>
                  </a:lnTo>
                  <a:lnTo>
                    <a:pt x="8055" y="6386"/>
                  </a:lnTo>
                  <a:lnTo>
                    <a:pt x="8055" y="6124"/>
                  </a:lnTo>
                  <a:lnTo>
                    <a:pt x="8284" y="6072"/>
                  </a:lnTo>
                  <a:lnTo>
                    <a:pt x="8329" y="5967"/>
                  </a:lnTo>
                  <a:lnTo>
                    <a:pt x="8329" y="5915"/>
                  </a:lnTo>
                  <a:lnTo>
                    <a:pt x="8284" y="5863"/>
                  </a:lnTo>
                  <a:lnTo>
                    <a:pt x="8100" y="5863"/>
                  </a:lnTo>
                  <a:lnTo>
                    <a:pt x="8055" y="5810"/>
                  </a:lnTo>
                  <a:lnTo>
                    <a:pt x="8100" y="5758"/>
                  </a:lnTo>
                  <a:lnTo>
                    <a:pt x="8146" y="5706"/>
                  </a:lnTo>
                  <a:lnTo>
                    <a:pt x="8329" y="5706"/>
                  </a:lnTo>
                  <a:lnTo>
                    <a:pt x="8375" y="5601"/>
                  </a:lnTo>
                  <a:lnTo>
                    <a:pt x="8329" y="5444"/>
                  </a:lnTo>
                  <a:lnTo>
                    <a:pt x="8375" y="5339"/>
                  </a:lnTo>
                  <a:lnTo>
                    <a:pt x="8467" y="5235"/>
                  </a:lnTo>
                  <a:lnTo>
                    <a:pt x="8604" y="5235"/>
                  </a:lnTo>
                  <a:lnTo>
                    <a:pt x="8741" y="5182"/>
                  </a:lnTo>
                  <a:lnTo>
                    <a:pt x="8695" y="5130"/>
                  </a:lnTo>
                  <a:lnTo>
                    <a:pt x="8558" y="5077"/>
                  </a:lnTo>
                  <a:lnTo>
                    <a:pt x="8467" y="5025"/>
                  </a:lnTo>
                  <a:lnTo>
                    <a:pt x="8467" y="4868"/>
                  </a:lnTo>
                  <a:lnTo>
                    <a:pt x="8512" y="4816"/>
                  </a:lnTo>
                  <a:lnTo>
                    <a:pt x="8604" y="4763"/>
                  </a:lnTo>
                  <a:lnTo>
                    <a:pt x="8695" y="4816"/>
                  </a:lnTo>
                  <a:lnTo>
                    <a:pt x="8878" y="4816"/>
                  </a:lnTo>
                  <a:lnTo>
                    <a:pt x="8833" y="4711"/>
                  </a:lnTo>
                  <a:lnTo>
                    <a:pt x="8833" y="4659"/>
                  </a:lnTo>
                  <a:lnTo>
                    <a:pt x="8833" y="4606"/>
                  </a:lnTo>
                  <a:lnTo>
                    <a:pt x="8924" y="4502"/>
                  </a:lnTo>
                  <a:lnTo>
                    <a:pt x="8970" y="4397"/>
                  </a:lnTo>
                  <a:lnTo>
                    <a:pt x="9062" y="4188"/>
                  </a:lnTo>
                  <a:lnTo>
                    <a:pt x="9199" y="4135"/>
                  </a:lnTo>
                  <a:lnTo>
                    <a:pt x="9245" y="4031"/>
                  </a:lnTo>
                  <a:lnTo>
                    <a:pt x="9199" y="3978"/>
                  </a:lnTo>
                  <a:lnTo>
                    <a:pt x="9107" y="3874"/>
                  </a:lnTo>
                  <a:lnTo>
                    <a:pt x="9107" y="3821"/>
                  </a:lnTo>
                  <a:lnTo>
                    <a:pt x="9199" y="3821"/>
                  </a:lnTo>
                  <a:lnTo>
                    <a:pt x="9336" y="3821"/>
                  </a:lnTo>
                  <a:lnTo>
                    <a:pt x="9382" y="3769"/>
                  </a:lnTo>
                  <a:lnTo>
                    <a:pt x="9473" y="3664"/>
                  </a:lnTo>
                  <a:lnTo>
                    <a:pt x="9519" y="3612"/>
                  </a:lnTo>
                  <a:lnTo>
                    <a:pt x="9611" y="3507"/>
                  </a:lnTo>
                  <a:lnTo>
                    <a:pt x="9611" y="3402"/>
                  </a:lnTo>
                  <a:lnTo>
                    <a:pt x="9565" y="3350"/>
                  </a:lnTo>
                  <a:lnTo>
                    <a:pt x="9473" y="3298"/>
                  </a:lnTo>
                  <a:lnTo>
                    <a:pt x="9428" y="3455"/>
                  </a:lnTo>
                  <a:lnTo>
                    <a:pt x="9199" y="3612"/>
                  </a:lnTo>
                  <a:lnTo>
                    <a:pt x="9153" y="3559"/>
                  </a:lnTo>
                  <a:lnTo>
                    <a:pt x="8970" y="3559"/>
                  </a:lnTo>
                  <a:lnTo>
                    <a:pt x="8970" y="3455"/>
                  </a:lnTo>
                  <a:lnTo>
                    <a:pt x="8970" y="3298"/>
                  </a:lnTo>
                  <a:lnTo>
                    <a:pt x="9062" y="3245"/>
                  </a:lnTo>
                  <a:lnTo>
                    <a:pt x="9153" y="3245"/>
                  </a:lnTo>
                  <a:lnTo>
                    <a:pt x="9199" y="3245"/>
                  </a:lnTo>
                  <a:lnTo>
                    <a:pt x="9519" y="3193"/>
                  </a:lnTo>
                  <a:lnTo>
                    <a:pt x="9611" y="3141"/>
                  </a:lnTo>
                  <a:lnTo>
                    <a:pt x="9656" y="2984"/>
                  </a:lnTo>
                  <a:lnTo>
                    <a:pt x="9702" y="2827"/>
                  </a:lnTo>
                  <a:lnTo>
                    <a:pt x="9748" y="2722"/>
                  </a:lnTo>
                  <a:lnTo>
                    <a:pt x="9748" y="2670"/>
                  </a:lnTo>
                  <a:lnTo>
                    <a:pt x="9565" y="2617"/>
                  </a:lnTo>
                  <a:lnTo>
                    <a:pt x="9428" y="2513"/>
                  </a:lnTo>
                  <a:lnTo>
                    <a:pt x="9382" y="2251"/>
                  </a:lnTo>
                  <a:lnTo>
                    <a:pt x="9336" y="2198"/>
                  </a:lnTo>
                  <a:lnTo>
                    <a:pt x="9245" y="2198"/>
                  </a:lnTo>
                  <a:lnTo>
                    <a:pt x="9153" y="2146"/>
                  </a:lnTo>
                  <a:lnTo>
                    <a:pt x="9107" y="2041"/>
                  </a:lnTo>
                  <a:lnTo>
                    <a:pt x="9107" y="1937"/>
                  </a:lnTo>
                  <a:lnTo>
                    <a:pt x="9153" y="1937"/>
                  </a:lnTo>
                  <a:lnTo>
                    <a:pt x="9382" y="2094"/>
                  </a:lnTo>
                  <a:lnTo>
                    <a:pt x="9428" y="2041"/>
                  </a:lnTo>
                  <a:lnTo>
                    <a:pt x="9428" y="1989"/>
                  </a:lnTo>
                  <a:lnTo>
                    <a:pt x="9336" y="1832"/>
                  </a:lnTo>
                  <a:lnTo>
                    <a:pt x="9245" y="1780"/>
                  </a:lnTo>
                  <a:lnTo>
                    <a:pt x="9245" y="1727"/>
                  </a:lnTo>
                  <a:lnTo>
                    <a:pt x="9336" y="1623"/>
                  </a:lnTo>
                  <a:lnTo>
                    <a:pt x="9382" y="1518"/>
                  </a:lnTo>
                  <a:lnTo>
                    <a:pt x="9336" y="1466"/>
                  </a:lnTo>
                  <a:lnTo>
                    <a:pt x="9245" y="1466"/>
                  </a:lnTo>
                  <a:lnTo>
                    <a:pt x="9107" y="1518"/>
                  </a:lnTo>
                  <a:lnTo>
                    <a:pt x="9016" y="1570"/>
                  </a:lnTo>
                  <a:lnTo>
                    <a:pt x="8970" y="1623"/>
                  </a:lnTo>
                  <a:lnTo>
                    <a:pt x="8970" y="1361"/>
                  </a:lnTo>
                  <a:lnTo>
                    <a:pt x="9016" y="1256"/>
                  </a:lnTo>
                  <a:lnTo>
                    <a:pt x="9107" y="1204"/>
                  </a:lnTo>
                  <a:lnTo>
                    <a:pt x="9153" y="1152"/>
                  </a:lnTo>
                  <a:lnTo>
                    <a:pt x="9199" y="1047"/>
                  </a:lnTo>
                  <a:lnTo>
                    <a:pt x="9153" y="995"/>
                  </a:lnTo>
                  <a:lnTo>
                    <a:pt x="9062" y="995"/>
                  </a:lnTo>
                  <a:lnTo>
                    <a:pt x="8970" y="942"/>
                  </a:lnTo>
                  <a:lnTo>
                    <a:pt x="8924" y="838"/>
                  </a:lnTo>
                  <a:lnTo>
                    <a:pt x="8924" y="680"/>
                  </a:lnTo>
                  <a:lnTo>
                    <a:pt x="9062" y="419"/>
                  </a:lnTo>
                  <a:lnTo>
                    <a:pt x="9107" y="314"/>
                  </a:lnTo>
                  <a:lnTo>
                    <a:pt x="9107" y="209"/>
                  </a:lnTo>
                  <a:lnTo>
                    <a:pt x="9016" y="157"/>
                  </a:lnTo>
                  <a:lnTo>
                    <a:pt x="8970" y="157"/>
                  </a:lnTo>
                  <a:lnTo>
                    <a:pt x="8924" y="314"/>
                  </a:lnTo>
                  <a:lnTo>
                    <a:pt x="8833" y="366"/>
                  </a:lnTo>
                  <a:lnTo>
                    <a:pt x="8741" y="366"/>
                  </a:lnTo>
                  <a:lnTo>
                    <a:pt x="8695" y="262"/>
                  </a:lnTo>
                  <a:lnTo>
                    <a:pt x="8741" y="52"/>
                  </a:lnTo>
                  <a:lnTo>
                    <a:pt x="8741" y="0"/>
                  </a:lnTo>
                  <a:lnTo>
                    <a:pt x="8467" y="0"/>
                  </a:lnTo>
                  <a:lnTo>
                    <a:pt x="8009" y="0"/>
                  </a:lnTo>
                  <a:lnTo>
                    <a:pt x="7917" y="0"/>
                  </a:lnTo>
                  <a:lnTo>
                    <a:pt x="6087" y="52"/>
                  </a:lnTo>
                  <a:lnTo>
                    <a:pt x="5995" y="105"/>
                  </a:lnTo>
                  <a:lnTo>
                    <a:pt x="4027" y="105"/>
                  </a:lnTo>
                  <a:lnTo>
                    <a:pt x="3249" y="157"/>
                  </a:lnTo>
                  <a:lnTo>
                    <a:pt x="2471" y="157"/>
                  </a:lnTo>
                  <a:lnTo>
                    <a:pt x="1693" y="157"/>
                  </a:lnTo>
                  <a:lnTo>
                    <a:pt x="1602" y="209"/>
                  </a:lnTo>
                  <a:lnTo>
                    <a:pt x="641" y="209"/>
                  </a:lnTo>
                  <a:lnTo>
                    <a:pt x="0" y="157"/>
                  </a:lnTo>
                  <a:lnTo>
                    <a:pt x="0" y="733"/>
                  </a:lnTo>
                  <a:lnTo>
                    <a:pt x="0" y="1518"/>
                  </a:lnTo>
                  <a:lnTo>
                    <a:pt x="46" y="2774"/>
                  </a:lnTo>
                  <a:lnTo>
                    <a:pt x="46" y="3612"/>
                  </a:lnTo>
                  <a:lnTo>
                    <a:pt x="46" y="4449"/>
                  </a:lnTo>
                  <a:lnTo>
                    <a:pt x="183" y="4554"/>
                  </a:lnTo>
                  <a:lnTo>
                    <a:pt x="320" y="4763"/>
                  </a:lnTo>
                  <a:lnTo>
                    <a:pt x="503" y="4920"/>
                  </a:lnTo>
                  <a:lnTo>
                    <a:pt x="641" y="5077"/>
                  </a:lnTo>
                  <a:lnTo>
                    <a:pt x="595" y="5182"/>
                  </a:lnTo>
                  <a:lnTo>
                    <a:pt x="732" y="5287"/>
                  </a:lnTo>
                  <a:lnTo>
                    <a:pt x="732" y="5339"/>
                  </a:lnTo>
                  <a:lnTo>
                    <a:pt x="732" y="5496"/>
                  </a:lnTo>
                  <a:lnTo>
                    <a:pt x="824" y="5601"/>
                  </a:lnTo>
                  <a:lnTo>
                    <a:pt x="870" y="5653"/>
                  </a:lnTo>
                  <a:lnTo>
                    <a:pt x="824" y="5758"/>
                  </a:lnTo>
                  <a:lnTo>
                    <a:pt x="778" y="5810"/>
                  </a:lnTo>
                  <a:lnTo>
                    <a:pt x="732" y="5863"/>
                  </a:lnTo>
                  <a:lnTo>
                    <a:pt x="732" y="5967"/>
                  </a:lnTo>
                  <a:lnTo>
                    <a:pt x="778" y="6020"/>
                  </a:lnTo>
                  <a:lnTo>
                    <a:pt x="778" y="6072"/>
                  </a:lnTo>
                  <a:lnTo>
                    <a:pt x="732" y="6072"/>
                  </a:lnTo>
                  <a:lnTo>
                    <a:pt x="732" y="6177"/>
                  </a:lnTo>
                  <a:lnTo>
                    <a:pt x="824" y="6229"/>
                  </a:lnTo>
                  <a:lnTo>
                    <a:pt x="870" y="6386"/>
                  </a:lnTo>
                  <a:lnTo>
                    <a:pt x="961" y="6438"/>
                  </a:lnTo>
                  <a:lnTo>
                    <a:pt x="1053" y="6438"/>
                  </a:lnTo>
                  <a:lnTo>
                    <a:pt x="1098" y="6491"/>
                  </a:lnTo>
                  <a:lnTo>
                    <a:pt x="1053" y="6543"/>
                  </a:lnTo>
                  <a:lnTo>
                    <a:pt x="1007" y="6648"/>
                  </a:lnTo>
                  <a:lnTo>
                    <a:pt x="1144" y="6700"/>
                  </a:lnTo>
                  <a:lnTo>
                    <a:pt x="1190" y="6910"/>
                  </a:lnTo>
                  <a:lnTo>
                    <a:pt x="1327" y="7067"/>
                  </a:lnTo>
                  <a:lnTo>
                    <a:pt x="1281" y="7119"/>
                  </a:lnTo>
                  <a:lnTo>
                    <a:pt x="1236" y="7224"/>
                  </a:lnTo>
                  <a:lnTo>
                    <a:pt x="1190" y="7276"/>
                  </a:lnTo>
                  <a:lnTo>
                    <a:pt x="1236" y="7381"/>
                  </a:lnTo>
                  <a:lnTo>
                    <a:pt x="1281" y="7381"/>
                  </a:lnTo>
                  <a:lnTo>
                    <a:pt x="1373" y="7433"/>
                  </a:lnTo>
                  <a:lnTo>
                    <a:pt x="1464" y="7538"/>
                  </a:lnTo>
                  <a:lnTo>
                    <a:pt x="1464" y="7642"/>
                  </a:lnTo>
                  <a:lnTo>
                    <a:pt x="1510" y="7747"/>
                  </a:lnTo>
                  <a:lnTo>
                    <a:pt x="1602" y="7799"/>
                  </a:lnTo>
                  <a:lnTo>
                    <a:pt x="1693" y="7799"/>
                  </a:lnTo>
                  <a:lnTo>
                    <a:pt x="1693" y="8009"/>
                  </a:lnTo>
                  <a:lnTo>
                    <a:pt x="1648" y="8218"/>
                  </a:lnTo>
                  <a:lnTo>
                    <a:pt x="1693" y="8375"/>
                  </a:lnTo>
                  <a:lnTo>
                    <a:pt x="1739" y="8428"/>
                  </a:lnTo>
                  <a:lnTo>
                    <a:pt x="1693" y="8532"/>
                  </a:lnTo>
                  <a:lnTo>
                    <a:pt x="1648" y="8585"/>
                  </a:lnTo>
                  <a:lnTo>
                    <a:pt x="1602" y="8637"/>
                  </a:lnTo>
                  <a:lnTo>
                    <a:pt x="1648" y="8742"/>
                  </a:lnTo>
                  <a:lnTo>
                    <a:pt x="1693" y="8794"/>
                  </a:lnTo>
                  <a:lnTo>
                    <a:pt x="1693" y="8846"/>
                  </a:lnTo>
                  <a:lnTo>
                    <a:pt x="1739" y="8899"/>
                  </a:lnTo>
                  <a:lnTo>
                    <a:pt x="1693" y="9003"/>
                  </a:lnTo>
                  <a:lnTo>
                    <a:pt x="1648" y="9056"/>
                  </a:lnTo>
                  <a:lnTo>
                    <a:pt x="1693" y="9160"/>
                  </a:lnTo>
                  <a:lnTo>
                    <a:pt x="1648" y="9265"/>
                  </a:lnTo>
                  <a:lnTo>
                    <a:pt x="1602" y="9317"/>
                  </a:lnTo>
                  <a:lnTo>
                    <a:pt x="1556" y="9422"/>
                  </a:lnTo>
                  <a:lnTo>
                    <a:pt x="1419" y="9789"/>
                  </a:lnTo>
                  <a:lnTo>
                    <a:pt x="1373" y="9946"/>
                  </a:lnTo>
                  <a:lnTo>
                    <a:pt x="1236" y="10103"/>
                  </a:lnTo>
                  <a:lnTo>
                    <a:pt x="1236" y="10155"/>
                  </a:lnTo>
                  <a:lnTo>
                    <a:pt x="1236" y="10260"/>
                  </a:lnTo>
                  <a:lnTo>
                    <a:pt x="1190" y="10312"/>
                  </a:lnTo>
                  <a:lnTo>
                    <a:pt x="1144" y="10417"/>
                  </a:lnTo>
                  <a:lnTo>
                    <a:pt x="1144" y="10574"/>
                  </a:lnTo>
                  <a:lnTo>
                    <a:pt x="1144" y="10731"/>
                  </a:lnTo>
                  <a:lnTo>
                    <a:pt x="1236" y="10940"/>
                  </a:lnTo>
                  <a:lnTo>
                    <a:pt x="1144" y="10992"/>
                  </a:lnTo>
                  <a:lnTo>
                    <a:pt x="1190" y="11097"/>
                  </a:lnTo>
                  <a:lnTo>
                    <a:pt x="1098" y="11149"/>
                  </a:lnTo>
                  <a:lnTo>
                    <a:pt x="1098" y="11464"/>
                  </a:lnTo>
                  <a:lnTo>
                    <a:pt x="1144" y="11516"/>
                  </a:lnTo>
                  <a:lnTo>
                    <a:pt x="1236" y="11673"/>
                  </a:lnTo>
                  <a:lnTo>
                    <a:pt x="1373" y="11778"/>
                  </a:lnTo>
                  <a:lnTo>
                    <a:pt x="1327" y="11882"/>
                  </a:lnTo>
                  <a:lnTo>
                    <a:pt x="1327" y="11987"/>
                  </a:lnTo>
                  <a:lnTo>
                    <a:pt x="1281" y="12249"/>
                  </a:lnTo>
                  <a:lnTo>
                    <a:pt x="1236" y="12458"/>
                  </a:lnTo>
                  <a:lnTo>
                    <a:pt x="1281" y="12563"/>
                  </a:lnTo>
                  <a:lnTo>
                    <a:pt x="1190" y="12668"/>
                  </a:lnTo>
                  <a:lnTo>
                    <a:pt x="1098" y="12772"/>
                  </a:lnTo>
                  <a:lnTo>
                    <a:pt x="1007" y="12929"/>
                  </a:lnTo>
                  <a:lnTo>
                    <a:pt x="961" y="12982"/>
                  </a:lnTo>
                  <a:lnTo>
                    <a:pt x="870" y="13139"/>
                  </a:lnTo>
                  <a:lnTo>
                    <a:pt x="778" y="13348"/>
                  </a:lnTo>
                  <a:lnTo>
                    <a:pt x="641" y="13453"/>
                  </a:lnTo>
                  <a:lnTo>
                    <a:pt x="595" y="13557"/>
                  </a:lnTo>
                  <a:lnTo>
                    <a:pt x="595" y="13662"/>
                  </a:lnTo>
                  <a:lnTo>
                    <a:pt x="641" y="13767"/>
                  </a:lnTo>
                  <a:lnTo>
                    <a:pt x="732" y="13767"/>
                  </a:lnTo>
                  <a:lnTo>
                    <a:pt x="870" y="13924"/>
                  </a:lnTo>
                  <a:lnTo>
                    <a:pt x="1007" y="13871"/>
                  </a:lnTo>
                  <a:lnTo>
                    <a:pt x="1144" y="13819"/>
                  </a:lnTo>
                  <a:lnTo>
                    <a:pt x="1327" y="13767"/>
                  </a:lnTo>
                  <a:lnTo>
                    <a:pt x="1464" y="13714"/>
                  </a:lnTo>
                  <a:lnTo>
                    <a:pt x="1602" y="13714"/>
                  </a:lnTo>
                  <a:lnTo>
                    <a:pt x="1739" y="13662"/>
                  </a:lnTo>
                  <a:lnTo>
                    <a:pt x="1968" y="13662"/>
                  </a:lnTo>
                  <a:lnTo>
                    <a:pt x="2380" y="13662"/>
                  </a:lnTo>
                  <a:lnTo>
                    <a:pt x="2471" y="13610"/>
                  </a:lnTo>
                  <a:lnTo>
                    <a:pt x="2609" y="13610"/>
                  </a:lnTo>
                  <a:lnTo>
                    <a:pt x="2792" y="13610"/>
                  </a:lnTo>
                  <a:lnTo>
                    <a:pt x="2929" y="13557"/>
                  </a:lnTo>
                  <a:lnTo>
                    <a:pt x="3066" y="13610"/>
                  </a:lnTo>
                  <a:lnTo>
                    <a:pt x="3204" y="13662"/>
                  </a:lnTo>
                  <a:lnTo>
                    <a:pt x="3249" y="13662"/>
                  </a:lnTo>
                  <a:lnTo>
                    <a:pt x="3341" y="13714"/>
                  </a:lnTo>
                  <a:lnTo>
                    <a:pt x="3478" y="13767"/>
                  </a:lnTo>
                  <a:lnTo>
                    <a:pt x="3615" y="13819"/>
                  </a:lnTo>
                  <a:lnTo>
                    <a:pt x="3890" y="13976"/>
                  </a:lnTo>
                  <a:lnTo>
                    <a:pt x="4210" y="14133"/>
                  </a:lnTo>
                  <a:lnTo>
                    <a:pt x="4668" y="14343"/>
                  </a:lnTo>
                  <a:lnTo>
                    <a:pt x="4805" y="14395"/>
                  </a:lnTo>
                  <a:lnTo>
                    <a:pt x="5263" y="14447"/>
                  </a:lnTo>
                  <a:lnTo>
                    <a:pt x="5538" y="14500"/>
                  </a:lnTo>
                  <a:lnTo>
                    <a:pt x="5721" y="14500"/>
                  </a:lnTo>
                  <a:lnTo>
                    <a:pt x="5858" y="14500"/>
                  </a:lnTo>
                  <a:lnTo>
                    <a:pt x="5995" y="14395"/>
                  </a:lnTo>
                  <a:lnTo>
                    <a:pt x="6087" y="14343"/>
                  </a:lnTo>
                  <a:lnTo>
                    <a:pt x="6544" y="14290"/>
                  </a:lnTo>
                  <a:lnTo>
                    <a:pt x="6544" y="14238"/>
                  </a:lnTo>
                  <a:lnTo>
                    <a:pt x="6636" y="14186"/>
                  </a:lnTo>
                  <a:lnTo>
                    <a:pt x="6636" y="14133"/>
                  </a:lnTo>
                  <a:lnTo>
                    <a:pt x="6544" y="14133"/>
                  </a:lnTo>
                  <a:lnTo>
                    <a:pt x="6453" y="14133"/>
                  </a:lnTo>
                  <a:lnTo>
                    <a:pt x="6361" y="14133"/>
                  </a:lnTo>
                  <a:lnTo>
                    <a:pt x="6361" y="14028"/>
                  </a:lnTo>
                  <a:lnTo>
                    <a:pt x="6361" y="13924"/>
                  </a:lnTo>
                  <a:lnTo>
                    <a:pt x="6361" y="13871"/>
                  </a:lnTo>
                  <a:lnTo>
                    <a:pt x="6316" y="13819"/>
                  </a:lnTo>
                  <a:lnTo>
                    <a:pt x="6224" y="13871"/>
                  </a:lnTo>
                  <a:lnTo>
                    <a:pt x="6133" y="13819"/>
                  </a:lnTo>
                  <a:lnTo>
                    <a:pt x="6087" y="13714"/>
                  </a:lnTo>
                  <a:lnTo>
                    <a:pt x="6133" y="13662"/>
                  </a:lnTo>
                  <a:lnTo>
                    <a:pt x="6270" y="13557"/>
                  </a:lnTo>
                  <a:lnTo>
                    <a:pt x="6316" y="13662"/>
                  </a:lnTo>
                  <a:lnTo>
                    <a:pt x="6316" y="13714"/>
                  </a:lnTo>
                  <a:lnTo>
                    <a:pt x="6453" y="13610"/>
                  </a:lnTo>
                  <a:lnTo>
                    <a:pt x="6682" y="13453"/>
                  </a:lnTo>
                  <a:lnTo>
                    <a:pt x="6773" y="13400"/>
                  </a:lnTo>
                  <a:lnTo>
                    <a:pt x="6773" y="13296"/>
                  </a:lnTo>
                  <a:lnTo>
                    <a:pt x="6819" y="13243"/>
                  </a:lnTo>
                  <a:lnTo>
                    <a:pt x="6865" y="13243"/>
                  </a:lnTo>
                  <a:lnTo>
                    <a:pt x="6956" y="13296"/>
                  </a:lnTo>
                  <a:lnTo>
                    <a:pt x="7048" y="13243"/>
                  </a:lnTo>
                  <a:lnTo>
                    <a:pt x="7139" y="13243"/>
                  </a:lnTo>
                  <a:lnTo>
                    <a:pt x="7185" y="13243"/>
                  </a:lnTo>
                  <a:lnTo>
                    <a:pt x="7231" y="13296"/>
                  </a:lnTo>
                  <a:lnTo>
                    <a:pt x="7231" y="13400"/>
                  </a:lnTo>
                  <a:lnTo>
                    <a:pt x="7139" y="13453"/>
                  </a:lnTo>
                  <a:lnTo>
                    <a:pt x="7139" y="13557"/>
                  </a:lnTo>
                  <a:lnTo>
                    <a:pt x="7139" y="13662"/>
                  </a:lnTo>
                  <a:lnTo>
                    <a:pt x="7139" y="13714"/>
                  </a:lnTo>
                  <a:lnTo>
                    <a:pt x="7231" y="13662"/>
                  </a:lnTo>
                  <a:lnTo>
                    <a:pt x="7322" y="13662"/>
                  </a:lnTo>
                  <a:lnTo>
                    <a:pt x="7506" y="13557"/>
                  </a:lnTo>
                  <a:lnTo>
                    <a:pt x="7689" y="13557"/>
                  </a:lnTo>
                  <a:lnTo>
                    <a:pt x="7872" y="13505"/>
                  </a:lnTo>
                  <a:lnTo>
                    <a:pt x="7963" y="13505"/>
                  </a:lnTo>
                  <a:lnTo>
                    <a:pt x="8055" y="13505"/>
                  </a:lnTo>
                  <a:lnTo>
                    <a:pt x="8055" y="13557"/>
                  </a:lnTo>
                  <a:lnTo>
                    <a:pt x="8009" y="13610"/>
                  </a:lnTo>
                  <a:lnTo>
                    <a:pt x="7917" y="13662"/>
                  </a:lnTo>
                  <a:lnTo>
                    <a:pt x="7917" y="13767"/>
                  </a:lnTo>
                  <a:lnTo>
                    <a:pt x="7917" y="13819"/>
                  </a:lnTo>
                  <a:lnTo>
                    <a:pt x="7872" y="13924"/>
                  </a:lnTo>
                  <a:lnTo>
                    <a:pt x="7872" y="14028"/>
                  </a:lnTo>
                  <a:lnTo>
                    <a:pt x="7917" y="14081"/>
                  </a:lnTo>
                  <a:lnTo>
                    <a:pt x="7963" y="14028"/>
                  </a:lnTo>
                  <a:lnTo>
                    <a:pt x="8055" y="14028"/>
                  </a:lnTo>
                  <a:lnTo>
                    <a:pt x="8146" y="14028"/>
                  </a:lnTo>
                  <a:lnTo>
                    <a:pt x="8192" y="14081"/>
                  </a:lnTo>
                  <a:lnTo>
                    <a:pt x="8238" y="14186"/>
                  </a:lnTo>
                  <a:lnTo>
                    <a:pt x="8238" y="14290"/>
                  </a:lnTo>
                  <a:lnTo>
                    <a:pt x="8238" y="14395"/>
                  </a:lnTo>
                  <a:lnTo>
                    <a:pt x="8238" y="14447"/>
                  </a:lnTo>
                  <a:lnTo>
                    <a:pt x="8238" y="14500"/>
                  </a:lnTo>
                  <a:lnTo>
                    <a:pt x="8512" y="14395"/>
                  </a:lnTo>
                  <a:lnTo>
                    <a:pt x="8558" y="14395"/>
                  </a:lnTo>
                  <a:lnTo>
                    <a:pt x="8604" y="14447"/>
                  </a:lnTo>
                  <a:lnTo>
                    <a:pt x="8604" y="14500"/>
                  </a:lnTo>
                  <a:lnTo>
                    <a:pt x="8695" y="14500"/>
                  </a:lnTo>
                  <a:lnTo>
                    <a:pt x="8787" y="14500"/>
                  </a:lnTo>
                  <a:lnTo>
                    <a:pt x="8878" y="14604"/>
                  </a:lnTo>
                  <a:lnTo>
                    <a:pt x="8970" y="14604"/>
                  </a:lnTo>
                  <a:lnTo>
                    <a:pt x="9062" y="14604"/>
                  </a:lnTo>
                  <a:lnTo>
                    <a:pt x="9107" y="14709"/>
                  </a:lnTo>
                  <a:lnTo>
                    <a:pt x="9107" y="14761"/>
                  </a:lnTo>
                  <a:lnTo>
                    <a:pt x="9245" y="14814"/>
                  </a:lnTo>
                  <a:lnTo>
                    <a:pt x="9290" y="14866"/>
                  </a:lnTo>
                  <a:lnTo>
                    <a:pt x="9336" y="14971"/>
                  </a:lnTo>
                  <a:lnTo>
                    <a:pt x="9382" y="15023"/>
                  </a:lnTo>
                  <a:lnTo>
                    <a:pt x="9473" y="15023"/>
                  </a:lnTo>
                  <a:lnTo>
                    <a:pt x="9519" y="15128"/>
                  </a:lnTo>
                  <a:lnTo>
                    <a:pt x="9565" y="15180"/>
                  </a:lnTo>
                  <a:lnTo>
                    <a:pt x="9611" y="15442"/>
                  </a:lnTo>
                  <a:lnTo>
                    <a:pt x="9656" y="15599"/>
                  </a:lnTo>
                  <a:lnTo>
                    <a:pt x="9702" y="15704"/>
                  </a:lnTo>
                  <a:lnTo>
                    <a:pt x="9794" y="15756"/>
                  </a:lnTo>
                  <a:lnTo>
                    <a:pt x="9885" y="15756"/>
                  </a:lnTo>
                  <a:lnTo>
                    <a:pt x="9931" y="15756"/>
                  </a:lnTo>
                  <a:lnTo>
                    <a:pt x="10114" y="15756"/>
                  </a:lnTo>
                  <a:lnTo>
                    <a:pt x="10206" y="15808"/>
                  </a:lnTo>
                  <a:lnTo>
                    <a:pt x="10297" y="15861"/>
                  </a:lnTo>
                  <a:lnTo>
                    <a:pt x="10526" y="16122"/>
                  </a:lnTo>
                  <a:lnTo>
                    <a:pt x="10663" y="16122"/>
                  </a:lnTo>
                  <a:lnTo>
                    <a:pt x="10846" y="16018"/>
                  </a:lnTo>
                  <a:lnTo>
                    <a:pt x="10938" y="16018"/>
                  </a:lnTo>
                  <a:lnTo>
                    <a:pt x="11075" y="15965"/>
                  </a:lnTo>
                  <a:lnTo>
                    <a:pt x="11121" y="15808"/>
                  </a:lnTo>
                  <a:lnTo>
                    <a:pt x="11121" y="15756"/>
                  </a:lnTo>
                  <a:lnTo>
                    <a:pt x="11258" y="15599"/>
                  </a:lnTo>
                  <a:lnTo>
                    <a:pt x="11396" y="15546"/>
                  </a:lnTo>
                  <a:lnTo>
                    <a:pt x="11441" y="15494"/>
                  </a:lnTo>
                  <a:lnTo>
                    <a:pt x="11441" y="15442"/>
                  </a:lnTo>
                  <a:lnTo>
                    <a:pt x="11396" y="15389"/>
                  </a:lnTo>
                  <a:lnTo>
                    <a:pt x="11396" y="15285"/>
                  </a:lnTo>
                  <a:lnTo>
                    <a:pt x="11350" y="15232"/>
                  </a:lnTo>
                  <a:lnTo>
                    <a:pt x="11396" y="15180"/>
                  </a:lnTo>
                  <a:lnTo>
                    <a:pt x="11441" y="15232"/>
                  </a:lnTo>
                  <a:lnTo>
                    <a:pt x="11487" y="15232"/>
                  </a:lnTo>
                  <a:lnTo>
                    <a:pt x="11624" y="15285"/>
                  </a:lnTo>
                  <a:lnTo>
                    <a:pt x="11716" y="15389"/>
                  </a:lnTo>
                  <a:lnTo>
                    <a:pt x="11762" y="15599"/>
                  </a:lnTo>
                  <a:lnTo>
                    <a:pt x="11899" y="15651"/>
                  </a:lnTo>
                  <a:lnTo>
                    <a:pt x="11945" y="15651"/>
                  </a:lnTo>
                  <a:lnTo>
                    <a:pt x="11991" y="15494"/>
                  </a:lnTo>
                  <a:lnTo>
                    <a:pt x="12082" y="15285"/>
                  </a:lnTo>
                  <a:lnTo>
                    <a:pt x="12128" y="15232"/>
                  </a:lnTo>
                  <a:lnTo>
                    <a:pt x="12219" y="15285"/>
                  </a:lnTo>
                  <a:lnTo>
                    <a:pt x="12265" y="15546"/>
                  </a:lnTo>
                  <a:lnTo>
                    <a:pt x="12357" y="15599"/>
                  </a:lnTo>
                  <a:lnTo>
                    <a:pt x="12402" y="15704"/>
                  </a:lnTo>
                  <a:lnTo>
                    <a:pt x="12494" y="16070"/>
                  </a:lnTo>
                  <a:lnTo>
                    <a:pt x="12540" y="16070"/>
                  </a:lnTo>
                  <a:lnTo>
                    <a:pt x="12723" y="15965"/>
                  </a:lnTo>
                  <a:lnTo>
                    <a:pt x="12952" y="15756"/>
                  </a:lnTo>
                  <a:lnTo>
                    <a:pt x="12997" y="15651"/>
                  </a:lnTo>
                  <a:lnTo>
                    <a:pt x="13180" y="15442"/>
                  </a:lnTo>
                  <a:lnTo>
                    <a:pt x="13180" y="15389"/>
                  </a:lnTo>
                  <a:lnTo>
                    <a:pt x="13043" y="15232"/>
                  </a:lnTo>
                  <a:lnTo>
                    <a:pt x="12997" y="15180"/>
                  </a:lnTo>
                  <a:lnTo>
                    <a:pt x="12997" y="15075"/>
                  </a:lnTo>
                  <a:lnTo>
                    <a:pt x="13043" y="15023"/>
                  </a:lnTo>
                  <a:lnTo>
                    <a:pt x="13135" y="14918"/>
                  </a:lnTo>
                  <a:lnTo>
                    <a:pt x="13089" y="14866"/>
                  </a:lnTo>
                  <a:lnTo>
                    <a:pt x="13043" y="14761"/>
                  </a:lnTo>
                  <a:lnTo>
                    <a:pt x="13043" y="14657"/>
                  </a:lnTo>
                  <a:lnTo>
                    <a:pt x="13135" y="14604"/>
                  </a:lnTo>
                  <a:lnTo>
                    <a:pt x="13089" y="14500"/>
                  </a:lnTo>
                  <a:lnTo>
                    <a:pt x="13043" y="14447"/>
                  </a:lnTo>
                  <a:lnTo>
                    <a:pt x="13089" y="14343"/>
                  </a:lnTo>
                  <a:lnTo>
                    <a:pt x="13226" y="14395"/>
                  </a:lnTo>
                  <a:lnTo>
                    <a:pt x="13318" y="14447"/>
                  </a:lnTo>
                  <a:lnTo>
                    <a:pt x="13409" y="14395"/>
                  </a:lnTo>
                  <a:lnTo>
                    <a:pt x="13547" y="14500"/>
                  </a:lnTo>
                  <a:lnTo>
                    <a:pt x="13638" y="14447"/>
                  </a:lnTo>
                  <a:lnTo>
                    <a:pt x="13684" y="14500"/>
                  </a:lnTo>
                  <a:lnTo>
                    <a:pt x="13730" y="14552"/>
                  </a:lnTo>
                  <a:lnTo>
                    <a:pt x="13730" y="14866"/>
                  </a:lnTo>
                  <a:lnTo>
                    <a:pt x="13821" y="14971"/>
                  </a:lnTo>
                  <a:lnTo>
                    <a:pt x="14004" y="15023"/>
                  </a:lnTo>
                  <a:lnTo>
                    <a:pt x="14233" y="15023"/>
                  </a:lnTo>
                  <a:lnTo>
                    <a:pt x="14279" y="14971"/>
                  </a:lnTo>
                  <a:lnTo>
                    <a:pt x="14325" y="14918"/>
                  </a:lnTo>
                  <a:lnTo>
                    <a:pt x="14370" y="15128"/>
                  </a:lnTo>
                  <a:lnTo>
                    <a:pt x="14462" y="15180"/>
                  </a:lnTo>
                  <a:lnTo>
                    <a:pt x="14599" y="15180"/>
                  </a:lnTo>
                  <a:lnTo>
                    <a:pt x="14691" y="15285"/>
                  </a:lnTo>
                  <a:lnTo>
                    <a:pt x="14736" y="15285"/>
                  </a:lnTo>
                  <a:lnTo>
                    <a:pt x="14828" y="15232"/>
                  </a:lnTo>
                  <a:lnTo>
                    <a:pt x="14874" y="15232"/>
                  </a:lnTo>
                  <a:lnTo>
                    <a:pt x="14920" y="15285"/>
                  </a:lnTo>
                  <a:lnTo>
                    <a:pt x="15057" y="15442"/>
                  </a:lnTo>
                  <a:lnTo>
                    <a:pt x="15057" y="15546"/>
                  </a:lnTo>
                  <a:lnTo>
                    <a:pt x="15194" y="15599"/>
                  </a:lnTo>
                  <a:lnTo>
                    <a:pt x="15240" y="15704"/>
                  </a:lnTo>
                  <a:lnTo>
                    <a:pt x="15331" y="15704"/>
                  </a:lnTo>
                  <a:lnTo>
                    <a:pt x="15423" y="15808"/>
                  </a:lnTo>
                  <a:lnTo>
                    <a:pt x="15423" y="15913"/>
                  </a:lnTo>
                  <a:lnTo>
                    <a:pt x="15377" y="16070"/>
                  </a:lnTo>
                  <a:lnTo>
                    <a:pt x="15331" y="16122"/>
                  </a:lnTo>
                  <a:lnTo>
                    <a:pt x="15240" y="16227"/>
                  </a:lnTo>
                  <a:lnTo>
                    <a:pt x="15240" y="16332"/>
                  </a:lnTo>
                  <a:lnTo>
                    <a:pt x="15240" y="16384"/>
                  </a:lnTo>
                  <a:lnTo>
                    <a:pt x="15331" y="16384"/>
                  </a:lnTo>
                  <a:lnTo>
                    <a:pt x="15423" y="16279"/>
                  </a:lnTo>
                  <a:lnTo>
                    <a:pt x="15469" y="16175"/>
                  </a:lnTo>
                  <a:lnTo>
                    <a:pt x="15606" y="15861"/>
                  </a:lnTo>
                  <a:lnTo>
                    <a:pt x="15698" y="15808"/>
                  </a:lnTo>
                  <a:lnTo>
                    <a:pt x="15743" y="15861"/>
                  </a:lnTo>
                  <a:lnTo>
                    <a:pt x="15881" y="16070"/>
                  </a:lnTo>
                  <a:lnTo>
                    <a:pt x="15926" y="16175"/>
                  </a:lnTo>
                  <a:lnTo>
                    <a:pt x="16018" y="16175"/>
                  </a:lnTo>
                  <a:lnTo>
                    <a:pt x="16018" y="16122"/>
                  </a:lnTo>
                  <a:lnTo>
                    <a:pt x="15972" y="16018"/>
                  </a:lnTo>
                  <a:lnTo>
                    <a:pt x="15972" y="15913"/>
                  </a:lnTo>
                  <a:lnTo>
                    <a:pt x="16018" y="15756"/>
                  </a:lnTo>
                  <a:lnTo>
                    <a:pt x="16064" y="15704"/>
                  </a:lnTo>
                  <a:lnTo>
                    <a:pt x="16109" y="15704"/>
                  </a:lnTo>
                  <a:lnTo>
                    <a:pt x="16247" y="15756"/>
                  </a:lnTo>
                  <a:lnTo>
                    <a:pt x="16292" y="15756"/>
                  </a:lnTo>
                  <a:lnTo>
                    <a:pt x="16384" y="15651"/>
                  </a:lnTo>
                  <a:lnTo>
                    <a:pt x="16384" y="15599"/>
                  </a:lnTo>
                  <a:lnTo>
                    <a:pt x="16247" y="15494"/>
                  </a:lnTo>
                  <a:lnTo>
                    <a:pt x="16384" y="15389"/>
                  </a:lnTo>
                  <a:lnTo>
                    <a:pt x="16384" y="15337"/>
                  </a:lnTo>
                  <a:lnTo>
                    <a:pt x="16338" y="15285"/>
                  </a:lnTo>
                  <a:lnTo>
                    <a:pt x="16247" y="15285"/>
                  </a:lnTo>
                  <a:lnTo>
                    <a:pt x="16109" y="15285"/>
                  </a:lnTo>
                  <a:lnTo>
                    <a:pt x="15972" y="15285"/>
                  </a:lnTo>
                  <a:lnTo>
                    <a:pt x="15926" y="15128"/>
                  </a:lnTo>
                  <a:lnTo>
                    <a:pt x="15835" y="15128"/>
                  </a:lnTo>
                  <a:lnTo>
                    <a:pt x="15789" y="15023"/>
                  </a:lnTo>
                  <a:lnTo>
                    <a:pt x="15743" y="14971"/>
                  </a:lnTo>
                  <a:lnTo>
                    <a:pt x="15698" y="14971"/>
                  </a:lnTo>
                  <a:lnTo>
                    <a:pt x="15652" y="15023"/>
                  </a:lnTo>
                  <a:lnTo>
                    <a:pt x="15606" y="14971"/>
                  </a:lnTo>
                  <a:lnTo>
                    <a:pt x="15423" y="15023"/>
                  </a:lnTo>
                  <a:lnTo>
                    <a:pt x="15377" y="15023"/>
                  </a:lnTo>
                  <a:lnTo>
                    <a:pt x="15331" y="14971"/>
                  </a:lnTo>
                  <a:lnTo>
                    <a:pt x="15331" y="14866"/>
                  </a:lnTo>
                  <a:lnTo>
                    <a:pt x="15331" y="14761"/>
                  </a:lnTo>
                  <a:lnTo>
                    <a:pt x="15194" y="14657"/>
                  </a:lnTo>
                  <a:lnTo>
                    <a:pt x="15103" y="14657"/>
                  </a:lnTo>
                  <a:lnTo>
                    <a:pt x="15057" y="14604"/>
                  </a:lnTo>
                  <a:lnTo>
                    <a:pt x="14965" y="14604"/>
                  </a:lnTo>
                  <a:lnTo>
                    <a:pt x="14920" y="14604"/>
                  </a:lnTo>
                  <a:lnTo>
                    <a:pt x="14736" y="14604"/>
                  </a:lnTo>
                  <a:lnTo>
                    <a:pt x="14736" y="14552"/>
                  </a:lnTo>
                  <a:lnTo>
                    <a:pt x="14736" y="14447"/>
                  </a:lnTo>
                  <a:lnTo>
                    <a:pt x="14645" y="14343"/>
                  </a:lnTo>
                  <a:lnTo>
                    <a:pt x="14553" y="14238"/>
                  </a:lnTo>
                  <a:lnTo>
                    <a:pt x="14508" y="14133"/>
                  </a:lnTo>
                  <a:lnTo>
                    <a:pt x="14462" y="14081"/>
                  </a:lnTo>
                  <a:lnTo>
                    <a:pt x="14462" y="13924"/>
                  </a:lnTo>
                  <a:lnTo>
                    <a:pt x="14416" y="13819"/>
                  </a:lnTo>
                  <a:lnTo>
                    <a:pt x="14416" y="13714"/>
                  </a:lnTo>
                  <a:lnTo>
                    <a:pt x="14462" y="13662"/>
                  </a:lnTo>
                  <a:lnTo>
                    <a:pt x="14553" y="13662"/>
                  </a:lnTo>
                  <a:lnTo>
                    <a:pt x="14599" y="13610"/>
                  </a:lnTo>
                  <a:lnTo>
                    <a:pt x="14599" y="13505"/>
                  </a:lnTo>
                  <a:lnTo>
                    <a:pt x="14691" y="13453"/>
                  </a:lnTo>
                  <a:lnTo>
                    <a:pt x="14828" y="13453"/>
                  </a:lnTo>
                  <a:lnTo>
                    <a:pt x="14920" y="13453"/>
                  </a:lnTo>
                  <a:lnTo>
                    <a:pt x="14965" y="13348"/>
                  </a:lnTo>
                  <a:lnTo>
                    <a:pt x="14920" y="13243"/>
                  </a:lnTo>
                  <a:lnTo>
                    <a:pt x="14920" y="13139"/>
                  </a:lnTo>
                  <a:lnTo>
                    <a:pt x="15011" y="12929"/>
                  </a:lnTo>
                  <a:lnTo>
                    <a:pt x="15103" y="12929"/>
                  </a:lnTo>
                  <a:lnTo>
                    <a:pt x="15331" y="12877"/>
                  </a:lnTo>
                  <a:lnTo>
                    <a:pt x="15377" y="12825"/>
                  </a:lnTo>
                  <a:lnTo>
                    <a:pt x="15377" y="12668"/>
                  </a:lnTo>
                  <a:lnTo>
                    <a:pt x="15377" y="12615"/>
                  </a:lnTo>
                  <a:lnTo>
                    <a:pt x="15514" y="12563"/>
                  </a:lnTo>
                  <a:lnTo>
                    <a:pt x="15652" y="12510"/>
                  </a:lnTo>
                  <a:lnTo>
                    <a:pt x="15743" y="12406"/>
                  </a:lnTo>
                  <a:lnTo>
                    <a:pt x="15743" y="12301"/>
                  </a:lnTo>
                  <a:lnTo>
                    <a:pt x="15606" y="12249"/>
                  </a:lnTo>
                  <a:lnTo>
                    <a:pt x="15606" y="12144"/>
                  </a:lnTo>
                  <a:lnTo>
                    <a:pt x="15560" y="12039"/>
                  </a:lnTo>
                  <a:lnTo>
                    <a:pt x="15560" y="11987"/>
                  </a:lnTo>
                  <a:lnTo>
                    <a:pt x="15652" y="11830"/>
                  </a:lnTo>
                  <a:lnTo>
                    <a:pt x="15698" y="11725"/>
                  </a:lnTo>
                  <a:lnTo>
                    <a:pt x="15652" y="11673"/>
                  </a:lnTo>
                  <a:lnTo>
                    <a:pt x="15560" y="11673"/>
                  </a:lnTo>
                  <a:lnTo>
                    <a:pt x="15514" y="11621"/>
                  </a:lnTo>
                  <a:lnTo>
                    <a:pt x="15514" y="11568"/>
                  </a:lnTo>
                  <a:lnTo>
                    <a:pt x="15606" y="11411"/>
                  </a:lnTo>
                  <a:lnTo>
                    <a:pt x="15606" y="11359"/>
                  </a:lnTo>
                  <a:lnTo>
                    <a:pt x="15560" y="11359"/>
                  </a:lnTo>
                  <a:lnTo>
                    <a:pt x="15469" y="11411"/>
                  </a:lnTo>
                  <a:lnTo>
                    <a:pt x="15194" y="11778"/>
                  </a:lnTo>
                  <a:lnTo>
                    <a:pt x="15103" y="11830"/>
                  </a:lnTo>
                  <a:lnTo>
                    <a:pt x="14965" y="11830"/>
                  </a:lnTo>
                  <a:lnTo>
                    <a:pt x="14782" y="11830"/>
                  </a:lnTo>
                  <a:lnTo>
                    <a:pt x="14691" y="11778"/>
                  </a:lnTo>
                  <a:lnTo>
                    <a:pt x="14645" y="11830"/>
                  </a:lnTo>
                  <a:lnTo>
                    <a:pt x="14645" y="11935"/>
                  </a:lnTo>
                  <a:lnTo>
                    <a:pt x="14553" y="11987"/>
                  </a:lnTo>
                  <a:lnTo>
                    <a:pt x="14462" y="12092"/>
                  </a:lnTo>
                  <a:lnTo>
                    <a:pt x="14416" y="12249"/>
                  </a:lnTo>
                  <a:lnTo>
                    <a:pt x="14416" y="12353"/>
                  </a:lnTo>
                  <a:lnTo>
                    <a:pt x="14370" y="12563"/>
                  </a:lnTo>
                  <a:lnTo>
                    <a:pt x="14279" y="12668"/>
                  </a:lnTo>
                  <a:lnTo>
                    <a:pt x="14233" y="12668"/>
                  </a:lnTo>
                  <a:lnTo>
                    <a:pt x="14096" y="12668"/>
                  </a:lnTo>
                  <a:lnTo>
                    <a:pt x="14004" y="12563"/>
                  </a:lnTo>
                  <a:lnTo>
                    <a:pt x="13913" y="12458"/>
                  </a:lnTo>
                  <a:lnTo>
                    <a:pt x="13821" y="12406"/>
                  </a:lnTo>
                  <a:lnTo>
                    <a:pt x="13684" y="12406"/>
                  </a:lnTo>
                  <a:lnTo>
                    <a:pt x="13638" y="12353"/>
                  </a:lnTo>
                  <a:lnTo>
                    <a:pt x="13592" y="12249"/>
                  </a:lnTo>
                  <a:lnTo>
                    <a:pt x="13592" y="12196"/>
                  </a:lnTo>
                  <a:lnTo>
                    <a:pt x="13638" y="12039"/>
                  </a:lnTo>
                  <a:lnTo>
                    <a:pt x="13684" y="11987"/>
                  </a:lnTo>
                  <a:lnTo>
                    <a:pt x="13775" y="11935"/>
                  </a:lnTo>
                  <a:lnTo>
                    <a:pt x="13913" y="11987"/>
                  </a:lnTo>
                  <a:lnTo>
                    <a:pt x="14004" y="11987"/>
                  </a:lnTo>
                  <a:lnTo>
                    <a:pt x="13958" y="11935"/>
                  </a:lnTo>
                  <a:lnTo>
                    <a:pt x="13958" y="11830"/>
                  </a:lnTo>
                  <a:lnTo>
                    <a:pt x="14004" y="11778"/>
                  </a:lnTo>
                  <a:lnTo>
                    <a:pt x="14050" y="11778"/>
                  </a:lnTo>
                  <a:lnTo>
                    <a:pt x="14096" y="11725"/>
                  </a:lnTo>
                  <a:lnTo>
                    <a:pt x="14096" y="11621"/>
                  </a:lnTo>
                  <a:lnTo>
                    <a:pt x="14187" y="11516"/>
                  </a:lnTo>
                  <a:lnTo>
                    <a:pt x="14096" y="11464"/>
                  </a:lnTo>
                  <a:lnTo>
                    <a:pt x="14050" y="11516"/>
                  </a:lnTo>
                  <a:lnTo>
                    <a:pt x="13958" y="11568"/>
                  </a:lnTo>
                  <a:lnTo>
                    <a:pt x="13913" y="11673"/>
                  </a:lnTo>
                  <a:lnTo>
                    <a:pt x="13867" y="11673"/>
                  </a:lnTo>
                  <a:lnTo>
                    <a:pt x="13867" y="11621"/>
                  </a:lnTo>
                  <a:lnTo>
                    <a:pt x="13913" y="11516"/>
                  </a:lnTo>
                  <a:lnTo>
                    <a:pt x="13867" y="11464"/>
                  </a:lnTo>
                  <a:lnTo>
                    <a:pt x="13821" y="11516"/>
                  </a:lnTo>
                  <a:lnTo>
                    <a:pt x="13775" y="11568"/>
                  </a:lnTo>
                  <a:lnTo>
                    <a:pt x="13730" y="11673"/>
                  </a:lnTo>
                  <a:lnTo>
                    <a:pt x="13684" y="11725"/>
                  </a:lnTo>
                  <a:lnTo>
                    <a:pt x="13638" y="11725"/>
                  </a:lnTo>
                  <a:lnTo>
                    <a:pt x="13547" y="11673"/>
                  </a:lnTo>
                  <a:lnTo>
                    <a:pt x="13547" y="11568"/>
                  </a:lnTo>
                  <a:lnTo>
                    <a:pt x="13501" y="11516"/>
                  </a:lnTo>
                  <a:lnTo>
                    <a:pt x="13409" y="11516"/>
                  </a:lnTo>
                  <a:lnTo>
                    <a:pt x="13363" y="11568"/>
                  </a:lnTo>
                  <a:lnTo>
                    <a:pt x="13318" y="11673"/>
                  </a:lnTo>
                  <a:lnTo>
                    <a:pt x="13318" y="11778"/>
                  </a:lnTo>
                  <a:lnTo>
                    <a:pt x="13226" y="11882"/>
                  </a:lnTo>
                  <a:lnTo>
                    <a:pt x="13135" y="11987"/>
                  </a:lnTo>
                  <a:lnTo>
                    <a:pt x="12997" y="12039"/>
                  </a:lnTo>
                  <a:lnTo>
                    <a:pt x="12906" y="12092"/>
                  </a:lnTo>
                  <a:lnTo>
                    <a:pt x="12814" y="12092"/>
                  </a:lnTo>
                  <a:lnTo>
                    <a:pt x="12677" y="12092"/>
                  </a:lnTo>
                  <a:lnTo>
                    <a:pt x="12631" y="12092"/>
                  </a:lnTo>
                  <a:lnTo>
                    <a:pt x="12219" y="12039"/>
                  </a:lnTo>
                  <a:lnTo>
                    <a:pt x="12128" y="11987"/>
                  </a:lnTo>
                  <a:lnTo>
                    <a:pt x="11945" y="11987"/>
                  </a:lnTo>
                  <a:lnTo>
                    <a:pt x="11807" y="11935"/>
                  </a:lnTo>
                  <a:lnTo>
                    <a:pt x="11716" y="11830"/>
                  </a:lnTo>
                  <a:lnTo>
                    <a:pt x="11716" y="11778"/>
                  </a:lnTo>
                  <a:lnTo>
                    <a:pt x="11670" y="11673"/>
                  </a:lnTo>
                  <a:lnTo>
                    <a:pt x="11670" y="11568"/>
                  </a:lnTo>
                  <a:lnTo>
                    <a:pt x="11716" y="11464"/>
                  </a:lnTo>
                  <a:lnTo>
                    <a:pt x="11762" y="11359"/>
                  </a:lnTo>
                  <a:lnTo>
                    <a:pt x="11853" y="11254"/>
                  </a:lnTo>
                  <a:lnTo>
                    <a:pt x="11899" y="11202"/>
                  </a:lnTo>
                  <a:lnTo>
                    <a:pt x="11899" y="11097"/>
                  </a:lnTo>
                  <a:lnTo>
                    <a:pt x="11945" y="11045"/>
                  </a:lnTo>
                  <a:lnTo>
                    <a:pt x="11945" y="10992"/>
                  </a:lnTo>
                  <a:lnTo>
                    <a:pt x="12036" y="10992"/>
                  </a:lnTo>
                  <a:lnTo>
                    <a:pt x="12082" y="10940"/>
                  </a:lnTo>
                  <a:lnTo>
                    <a:pt x="12128" y="10783"/>
                  </a:lnTo>
                  <a:lnTo>
                    <a:pt x="12219" y="10678"/>
                  </a:lnTo>
                  <a:lnTo>
                    <a:pt x="12357" y="10626"/>
                  </a:lnTo>
                  <a:lnTo>
                    <a:pt x="12448" y="10626"/>
                  </a:lnTo>
                  <a:lnTo>
                    <a:pt x="12631" y="10678"/>
                  </a:lnTo>
                  <a:lnTo>
                    <a:pt x="12723" y="10731"/>
                  </a:lnTo>
                  <a:lnTo>
                    <a:pt x="12769" y="10731"/>
                  </a:lnTo>
                  <a:lnTo>
                    <a:pt x="12860" y="10835"/>
                  </a:lnTo>
                  <a:lnTo>
                    <a:pt x="12952" y="10888"/>
                  </a:lnTo>
                  <a:lnTo>
                    <a:pt x="12997" y="10888"/>
                  </a:lnTo>
                  <a:lnTo>
                    <a:pt x="13043" y="10992"/>
                  </a:lnTo>
                  <a:lnTo>
                    <a:pt x="13043" y="11097"/>
                  </a:lnTo>
                  <a:lnTo>
                    <a:pt x="13089" y="11097"/>
                  </a:lnTo>
                  <a:lnTo>
                    <a:pt x="13226" y="11097"/>
                  </a:lnTo>
                  <a:lnTo>
                    <a:pt x="13318" y="11097"/>
                  </a:lnTo>
                  <a:lnTo>
                    <a:pt x="13363" y="11097"/>
                  </a:lnTo>
                  <a:lnTo>
                    <a:pt x="13501" y="11202"/>
                  </a:lnTo>
                  <a:lnTo>
                    <a:pt x="13592" y="11202"/>
                  </a:lnTo>
                  <a:lnTo>
                    <a:pt x="13775" y="11307"/>
                  </a:lnTo>
                  <a:lnTo>
                    <a:pt x="13958" y="11359"/>
                  </a:lnTo>
                  <a:lnTo>
                    <a:pt x="14141" y="11359"/>
                  </a:lnTo>
                  <a:lnTo>
                    <a:pt x="14325" y="11411"/>
                  </a:lnTo>
                  <a:lnTo>
                    <a:pt x="14462" y="11411"/>
                  </a:lnTo>
                  <a:lnTo>
                    <a:pt x="14370" y="11307"/>
                  </a:lnTo>
                  <a:lnTo>
                    <a:pt x="14279" y="11254"/>
                  </a:lnTo>
                  <a:lnTo>
                    <a:pt x="14279" y="11149"/>
                  </a:lnTo>
                  <a:lnTo>
                    <a:pt x="14187" y="10992"/>
                  </a:lnTo>
                  <a:lnTo>
                    <a:pt x="14187" y="10940"/>
                  </a:lnTo>
                  <a:lnTo>
                    <a:pt x="14187" y="10731"/>
                  </a:lnTo>
                  <a:lnTo>
                    <a:pt x="14096" y="10626"/>
                  </a:lnTo>
                  <a:lnTo>
                    <a:pt x="14050" y="10469"/>
                  </a:lnTo>
                  <a:lnTo>
                    <a:pt x="14004" y="10417"/>
                  </a:lnTo>
                  <a:lnTo>
                    <a:pt x="13958" y="10312"/>
                  </a:lnTo>
                  <a:lnTo>
                    <a:pt x="13913" y="10207"/>
                  </a:lnTo>
                  <a:lnTo>
                    <a:pt x="13684" y="9946"/>
                  </a:lnTo>
                  <a:lnTo>
                    <a:pt x="13638" y="9893"/>
                  </a:lnTo>
                  <a:lnTo>
                    <a:pt x="13547" y="9527"/>
                  </a:lnTo>
                  <a:lnTo>
                    <a:pt x="13455" y="9422"/>
                  </a:lnTo>
                  <a:lnTo>
                    <a:pt x="13455" y="9317"/>
                  </a:lnTo>
                  <a:lnTo>
                    <a:pt x="13501" y="9160"/>
                  </a:lnTo>
                  <a:lnTo>
                    <a:pt x="13501" y="9003"/>
                  </a:lnTo>
                  <a:lnTo>
                    <a:pt x="13592" y="8794"/>
                  </a:lnTo>
                  <a:lnTo>
                    <a:pt x="13638" y="8532"/>
                  </a:lnTo>
                  <a:lnTo>
                    <a:pt x="13730" y="8218"/>
                  </a:lnTo>
                  <a:lnTo>
                    <a:pt x="13730" y="8113"/>
                  </a:lnTo>
                  <a:lnTo>
                    <a:pt x="13638" y="8009"/>
                  </a:lnTo>
                  <a:lnTo>
                    <a:pt x="13363" y="8061"/>
                  </a:lnTo>
                  <a:lnTo>
                    <a:pt x="11991" y="8166"/>
                  </a:lnTo>
                  <a:lnTo>
                    <a:pt x="11762" y="8166"/>
                  </a:lnTo>
                  <a:lnTo>
                    <a:pt x="11121" y="8218"/>
                  </a:lnTo>
                  <a:lnTo>
                    <a:pt x="11075" y="8218"/>
                  </a:lnTo>
                  <a:lnTo>
                    <a:pt x="10206" y="8271"/>
                  </a:lnTo>
                  <a:lnTo>
                    <a:pt x="9519" y="8323"/>
                  </a:lnTo>
                  <a:lnTo>
                    <a:pt x="9107" y="8323"/>
                  </a:lnTo>
                  <a:lnTo>
                    <a:pt x="7826" y="8428"/>
                  </a:lnTo>
                  <a:lnTo>
                    <a:pt x="7734" y="8375"/>
                  </a:lnTo>
                  <a:lnTo>
                    <a:pt x="7780" y="8323"/>
                  </a:lnTo>
                  <a:lnTo>
                    <a:pt x="7917" y="811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1" name="Maine"/>
            <p:cNvSpPr>
              <a:spLocks noChangeAspect="1"/>
            </p:cNvSpPr>
            <p:nvPr/>
          </p:nvSpPr>
          <p:spPr bwMode="auto">
            <a:xfrm>
              <a:off x="4849" y="747"/>
              <a:ext cx="351" cy="552"/>
            </a:xfrm>
            <a:custGeom>
              <a:avLst/>
              <a:gdLst>
                <a:gd name="T0" fmla="*/ 10152 w 16384"/>
                <a:gd name="T1" fmla="*/ 10418 h 16384"/>
                <a:gd name="T2" fmla="*/ 10363 w 16384"/>
                <a:gd name="T3" fmla="*/ 10463 h 16384"/>
                <a:gd name="T4" fmla="*/ 10152 w 16384"/>
                <a:gd name="T5" fmla="*/ 10774 h 16384"/>
                <a:gd name="T6" fmla="*/ 11203 w 16384"/>
                <a:gd name="T7" fmla="*/ 10819 h 16384"/>
                <a:gd name="T8" fmla="*/ 10993 w 16384"/>
                <a:gd name="T9" fmla="*/ 10329 h 16384"/>
                <a:gd name="T10" fmla="*/ 11413 w 16384"/>
                <a:gd name="T11" fmla="*/ 9973 h 16384"/>
                <a:gd name="T12" fmla="*/ 11903 w 16384"/>
                <a:gd name="T13" fmla="*/ 9884 h 16384"/>
                <a:gd name="T14" fmla="*/ 12183 w 16384"/>
                <a:gd name="T15" fmla="*/ 9706 h 16384"/>
                <a:gd name="T16" fmla="*/ 12743 w 16384"/>
                <a:gd name="T17" fmla="*/ 9884 h 16384"/>
                <a:gd name="T18" fmla="*/ 13093 w 16384"/>
                <a:gd name="T19" fmla="*/ 9661 h 16384"/>
                <a:gd name="T20" fmla="*/ 13583 w 16384"/>
                <a:gd name="T21" fmla="*/ 9750 h 16384"/>
                <a:gd name="T22" fmla="*/ 13653 w 16384"/>
                <a:gd name="T23" fmla="*/ 9216 h 16384"/>
                <a:gd name="T24" fmla="*/ 14213 w 16384"/>
                <a:gd name="T25" fmla="*/ 9127 h 16384"/>
                <a:gd name="T26" fmla="*/ 14634 w 16384"/>
                <a:gd name="T27" fmla="*/ 8726 h 16384"/>
                <a:gd name="T28" fmla="*/ 15054 w 16384"/>
                <a:gd name="T29" fmla="*/ 8771 h 16384"/>
                <a:gd name="T30" fmla="*/ 15404 w 16384"/>
                <a:gd name="T31" fmla="*/ 8370 h 16384"/>
                <a:gd name="T32" fmla="*/ 16034 w 16384"/>
                <a:gd name="T33" fmla="*/ 8281 h 16384"/>
                <a:gd name="T34" fmla="*/ 16244 w 16384"/>
                <a:gd name="T35" fmla="*/ 7658 h 16384"/>
                <a:gd name="T36" fmla="*/ 15614 w 16384"/>
                <a:gd name="T37" fmla="*/ 7658 h 16384"/>
                <a:gd name="T38" fmla="*/ 15544 w 16384"/>
                <a:gd name="T39" fmla="*/ 6990 h 16384"/>
                <a:gd name="T40" fmla="*/ 14634 w 16384"/>
                <a:gd name="T41" fmla="*/ 6812 h 16384"/>
                <a:gd name="T42" fmla="*/ 13863 w 16384"/>
                <a:gd name="T43" fmla="*/ 6144 h 16384"/>
                <a:gd name="T44" fmla="*/ 13583 w 16384"/>
                <a:gd name="T45" fmla="*/ 5476 h 16384"/>
                <a:gd name="T46" fmla="*/ 12323 w 16384"/>
                <a:gd name="T47" fmla="*/ 5298 h 16384"/>
                <a:gd name="T48" fmla="*/ 11833 w 16384"/>
                <a:gd name="T49" fmla="*/ 4897 h 16384"/>
                <a:gd name="T50" fmla="*/ 11203 w 16384"/>
                <a:gd name="T51" fmla="*/ 3695 h 16384"/>
                <a:gd name="T52" fmla="*/ 8962 w 16384"/>
                <a:gd name="T53" fmla="*/ 401 h 16384"/>
                <a:gd name="T54" fmla="*/ 7142 w 16384"/>
                <a:gd name="T55" fmla="*/ 356 h 16384"/>
                <a:gd name="T56" fmla="*/ 5531 w 16384"/>
                <a:gd name="T57" fmla="*/ 979 h 16384"/>
                <a:gd name="T58" fmla="*/ 4341 w 16384"/>
                <a:gd name="T59" fmla="*/ 356 h 16384"/>
                <a:gd name="T60" fmla="*/ 2731 w 16384"/>
                <a:gd name="T61" fmla="*/ 2226 h 16384"/>
                <a:gd name="T62" fmla="*/ 2171 w 16384"/>
                <a:gd name="T63" fmla="*/ 4586 h 16384"/>
                <a:gd name="T64" fmla="*/ 1680 w 16384"/>
                <a:gd name="T65" fmla="*/ 5387 h 16384"/>
                <a:gd name="T66" fmla="*/ 2171 w 16384"/>
                <a:gd name="T67" fmla="*/ 6189 h 16384"/>
                <a:gd name="T68" fmla="*/ 1960 w 16384"/>
                <a:gd name="T69" fmla="*/ 6945 h 16384"/>
                <a:gd name="T70" fmla="*/ 1400 w 16384"/>
                <a:gd name="T71" fmla="*/ 7435 h 16384"/>
                <a:gd name="T72" fmla="*/ 1540 w 16384"/>
                <a:gd name="T73" fmla="*/ 8326 h 16384"/>
                <a:gd name="T74" fmla="*/ 1050 w 16384"/>
                <a:gd name="T75" fmla="*/ 8860 h 16384"/>
                <a:gd name="T76" fmla="*/ 210 w 16384"/>
                <a:gd name="T77" fmla="*/ 8771 h 16384"/>
                <a:gd name="T78" fmla="*/ 3081 w 16384"/>
                <a:gd name="T79" fmla="*/ 15004 h 16384"/>
                <a:gd name="T80" fmla="*/ 3991 w 16384"/>
                <a:gd name="T81" fmla="*/ 15850 h 16384"/>
                <a:gd name="T82" fmla="*/ 4761 w 16384"/>
                <a:gd name="T83" fmla="*/ 16384 h 16384"/>
                <a:gd name="T84" fmla="*/ 4971 w 16384"/>
                <a:gd name="T85" fmla="*/ 15315 h 16384"/>
                <a:gd name="T86" fmla="*/ 5391 w 16384"/>
                <a:gd name="T87" fmla="*/ 14737 h 16384"/>
                <a:gd name="T88" fmla="*/ 5671 w 16384"/>
                <a:gd name="T89" fmla="*/ 14113 h 16384"/>
                <a:gd name="T90" fmla="*/ 5811 w 16384"/>
                <a:gd name="T91" fmla="*/ 13579 h 16384"/>
                <a:gd name="T92" fmla="*/ 6582 w 16384"/>
                <a:gd name="T93" fmla="*/ 13134 h 16384"/>
                <a:gd name="T94" fmla="*/ 7142 w 16384"/>
                <a:gd name="T95" fmla="*/ 13579 h 16384"/>
                <a:gd name="T96" fmla="*/ 7352 w 16384"/>
                <a:gd name="T97" fmla="*/ 12867 h 16384"/>
                <a:gd name="T98" fmla="*/ 8052 w 16384"/>
                <a:gd name="T99" fmla="*/ 12733 h 16384"/>
                <a:gd name="T100" fmla="*/ 8262 w 16384"/>
                <a:gd name="T101" fmla="*/ 12333 h 16384"/>
                <a:gd name="T102" fmla="*/ 8612 w 16384"/>
                <a:gd name="T103" fmla="*/ 12333 h 16384"/>
                <a:gd name="T104" fmla="*/ 9032 w 16384"/>
                <a:gd name="T105" fmla="*/ 12377 h 16384"/>
                <a:gd name="T106" fmla="*/ 9382 w 16384"/>
                <a:gd name="T107" fmla="*/ 11976 h 16384"/>
                <a:gd name="T108" fmla="*/ 9382 w 16384"/>
                <a:gd name="T109" fmla="*/ 11487 h 16384"/>
                <a:gd name="T110" fmla="*/ 9382 w 16384"/>
                <a:gd name="T111" fmla="*/ 10641 h 16384"/>
                <a:gd name="T112" fmla="*/ 9872 w 16384"/>
                <a:gd name="T113" fmla="*/ 9928 h 163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384"/>
                <a:gd name="T172" fmla="*/ 0 h 16384"/>
                <a:gd name="T173" fmla="*/ 16384 w 16384"/>
                <a:gd name="T174" fmla="*/ 16384 h 163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384" h="16384">
                  <a:moveTo>
                    <a:pt x="9872" y="9928"/>
                  </a:moveTo>
                  <a:lnTo>
                    <a:pt x="9942" y="9973"/>
                  </a:lnTo>
                  <a:lnTo>
                    <a:pt x="10012" y="10017"/>
                  </a:lnTo>
                  <a:lnTo>
                    <a:pt x="10082" y="10151"/>
                  </a:lnTo>
                  <a:lnTo>
                    <a:pt x="10082" y="10329"/>
                  </a:lnTo>
                  <a:lnTo>
                    <a:pt x="10012" y="10418"/>
                  </a:lnTo>
                  <a:lnTo>
                    <a:pt x="10152" y="10418"/>
                  </a:lnTo>
                  <a:lnTo>
                    <a:pt x="10222" y="10329"/>
                  </a:lnTo>
                  <a:lnTo>
                    <a:pt x="10293" y="10285"/>
                  </a:lnTo>
                  <a:lnTo>
                    <a:pt x="10433" y="10329"/>
                  </a:lnTo>
                  <a:lnTo>
                    <a:pt x="10433" y="10374"/>
                  </a:lnTo>
                  <a:lnTo>
                    <a:pt x="10573" y="10418"/>
                  </a:lnTo>
                  <a:lnTo>
                    <a:pt x="10573" y="10463"/>
                  </a:lnTo>
                  <a:lnTo>
                    <a:pt x="10363" y="10463"/>
                  </a:lnTo>
                  <a:lnTo>
                    <a:pt x="10222" y="10463"/>
                  </a:lnTo>
                  <a:lnTo>
                    <a:pt x="10222" y="10552"/>
                  </a:lnTo>
                  <a:lnTo>
                    <a:pt x="10222" y="10596"/>
                  </a:lnTo>
                  <a:lnTo>
                    <a:pt x="10152" y="10641"/>
                  </a:lnTo>
                  <a:lnTo>
                    <a:pt x="10082" y="10685"/>
                  </a:lnTo>
                  <a:lnTo>
                    <a:pt x="10082" y="10730"/>
                  </a:lnTo>
                  <a:lnTo>
                    <a:pt x="10152" y="10774"/>
                  </a:lnTo>
                  <a:lnTo>
                    <a:pt x="10433" y="10730"/>
                  </a:lnTo>
                  <a:lnTo>
                    <a:pt x="10573" y="10730"/>
                  </a:lnTo>
                  <a:lnTo>
                    <a:pt x="10713" y="10730"/>
                  </a:lnTo>
                  <a:lnTo>
                    <a:pt x="10853" y="10863"/>
                  </a:lnTo>
                  <a:lnTo>
                    <a:pt x="10923" y="10863"/>
                  </a:lnTo>
                  <a:lnTo>
                    <a:pt x="10923" y="10774"/>
                  </a:lnTo>
                  <a:lnTo>
                    <a:pt x="11203" y="10819"/>
                  </a:lnTo>
                  <a:lnTo>
                    <a:pt x="11343" y="10774"/>
                  </a:lnTo>
                  <a:lnTo>
                    <a:pt x="11343" y="10685"/>
                  </a:lnTo>
                  <a:lnTo>
                    <a:pt x="11203" y="10641"/>
                  </a:lnTo>
                  <a:lnTo>
                    <a:pt x="11133" y="10596"/>
                  </a:lnTo>
                  <a:lnTo>
                    <a:pt x="11063" y="10552"/>
                  </a:lnTo>
                  <a:lnTo>
                    <a:pt x="11063" y="10418"/>
                  </a:lnTo>
                  <a:lnTo>
                    <a:pt x="10993" y="10329"/>
                  </a:lnTo>
                  <a:lnTo>
                    <a:pt x="11063" y="10285"/>
                  </a:lnTo>
                  <a:lnTo>
                    <a:pt x="11133" y="10285"/>
                  </a:lnTo>
                  <a:lnTo>
                    <a:pt x="11203" y="10195"/>
                  </a:lnTo>
                  <a:lnTo>
                    <a:pt x="11273" y="10106"/>
                  </a:lnTo>
                  <a:lnTo>
                    <a:pt x="11273" y="9973"/>
                  </a:lnTo>
                  <a:lnTo>
                    <a:pt x="11343" y="9928"/>
                  </a:lnTo>
                  <a:lnTo>
                    <a:pt x="11413" y="9973"/>
                  </a:lnTo>
                  <a:lnTo>
                    <a:pt x="11413" y="10106"/>
                  </a:lnTo>
                  <a:lnTo>
                    <a:pt x="11483" y="10151"/>
                  </a:lnTo>
                  <a:lnTo>
                    <a:pt x="11553" y="10151"/>
                  </a:lnTo>
                  <a:lnTo>
                    <a:pt x="11623" y="10151"/>
                  </a:lnTo>
                  <a:lnTo>
                    <a:pt x="11693" y="10017"/>
                  </a:lnTo>
                  <a:lnTo>
                    <a:pt x="11833" y="9973"/>
                  </a:lnTo>
                  <a:lnTo>
                    <a:pt x="11903" y="9884"/>
                  </a:lnTo>
                  <a:lnTo>
                    <a:pt x="11833" y="9795"/>
                  </a:lnTo>
                  <a:lnTo>
                    <a:pt x="11833" y="9750"/>
                  </a:lnTo>
                  <a:lnTo>
                    <a:pt x="11973" y="9750"/>
                  </a:lnTo>
                  <a:lnTo>
                    <a:pt x="12043" y="9839"/>
                  </a:lnTo>
                  <a:lnTo>
                    <a:pt x="12113" y="9839"/>
                  </a:lnTo>
                  <a:lnTo>
                    <a:pt x="12183" y="9795"/>
                  </a:lnTo>
                  <a:lnTo>
                    <a:pt x="12183" y="9706"/>
                  </a:lnTo>
                  <a:lnTo>
                    <a:pt x="12183" y="9661"/>
                  </a:lnTo>
                  <a:lnTo>
                    <a:pt x="12253" y="9661"/>
                  </a:lnTo>
                  <a:lnTo>
                    <a:pt x="12393" y="9706"/>
                  </a:lnTo>
                  <a:lnTo>
                    <a:pt x="12463" y="9795"/>
                  </a:lnTo>
                  <a:lnTo>
                    <a:pt x="12603" y="9706"/>
                  </a:lnTo>
                  <a:lnTo>
                    <a:pt x="12743" y="9795"/>
                  </a:lnTo>
                  <a:lnTo>
                    <a:pt x="12743" y="9884"/>
                  </a:lnTo>
                  <a:lnTo>
                    <a:pt x="12953" y="9973"/>
                  </a:lnTo>
                  <a:lnTo>
                    <a:pt x="12953" y="10062"/>
                  </a:lnTo>
                  <a:lnTo>
                    <a:pt x="13023" y="10195"/>
                  </a:lnTo>
                  <a:lnTo>
                    <a:pt x="13093" y="10062"/>
                  </a:lnTo>
                  <a:lnTo>
                    <a:pt x="13093" y="9928"/>
                  </a:lnTo>
                  <a:lnTo>
                    <a:pt x="13233" y="9884"/>
                  </a:lnTo>
                  <a:lnTo>
                    <a:pt x="13093" y="9661"/>
                  </a:lnTo>
                  <a:lnTo>
                    <a:pt x="13093" y="9572"/>
                  </a:lnTo>
                  <a:lnTo>
                    <a:pt x="13163" y="9572"/>
                  </a:lnTo>
                  <a:lnTo>
                    <a:pt x="13163" y="9617"/>
                  </a:lnTo>
                  <a:lnTo>
                    <a:pt x="13233" y="9661"/>
                  </a:lnTo>
                  <a:lnTo>
                    <a:pt x="13373" y="9661"/>
                  </a:lnTo>
                  <a:lnTo>
                    <a:pt x="13513" y="9750"/>
                  </a:lnTo>
                  <a:lnTo>
                    <a:pt x="13583" y="9750"/>
                  </a:lnTo>
                  <a:lnTo>
                    <a:pt x="13513" y="9661"/>
                  </a:lnTo>
                  <a:lnTo>
                    <a:pt x="13583" y="9528"/>
                  </a:lnTo>
                  <a:lnTo>
                    <a:pt x="13583" y="9439"/>
                  </a:lnTo>
                  <a:lnTo>
                    <a:pt x="13513" y="9350"/>
                  </a:lnTo>
                  <a:lnTo>
                    <a:pt x="13513" y="9261"/>
                  </a:lnTo>
                  <a:lnTo>
                    <a:pt x="13583" y="9216"/>
                  </a:lnTo>
                  <a:lnTo>
                    <a:pt x="13653" y="9216"/>
                  </a:lnTo>
                  <a:lnTo>
                    <a:pt x="13723" y="9171"/>
                  </a:lnTo>
                  <a:lnTo>
                    <a:pt x="13793" y="9127"/>
                  </a:lnTo>
                  <a:lnTo>
                    <a:pt x="13863" y="9127"/>
                  </a:lnTo>
                  <a:lnTo>
                    <a:pt x="13933" y="9261"/>
                  </a:lnTo>
                  <a:lnTo>
                    <a:pt x="14003" y="9305"/>
                  </a:lnTo>
                  <a:lnTo>
                    <a:pt x="14143" y="9305"/>
                  </a:lnTo>
                  <a:lnTo>
                    <a:pt x="14213" y="9127"/>
                  </a:lnTo>
                  <a:lnTo>
                    <a:pt x="14283" y="9127"/>
                  </a:lnTo>
                  <a:lnTo>
                    <a:pt x="14494" y="9127"/>
                  </a:lnTo>
                  <a:lnTo>
                    <a:pt x="14564" y="9082"/>
                  </a:lnTo>
                  <a:lnTo>
                    <a:pt x="14634" y="8993"/>
                  </a:lnTo>
                  <a:lnTo>
                    <a:pt x="14494" y="8815"/>
                  </a:lnTo>
                  <a:lnTo>
                    <a:pt x="14494" y="8771"/>
                  </a:lnTo>
                  <a:lnTo>
                    <a:pt x="14634" y="8726"/>
                  </a:lnTo>
                  <a:lnTo>
                    <a:pt x="14774" y="8771"/>
                  </a:lnTo>
                  <a:lnTo>
                    <a:pt x="14844" y="8771"/>
                  </a:lnTo>
                  <a:lnTo>
                    <a:pt x="14914" y="8682"/>
                  </a:lnTo>
                  <a:lnTo>
                    <a:pt x="14984" y="8637"/>
                  </a:lnTo>
                  <a:lnTo>
                    <a:pt x="15054" y="8637"/>
                  </a:lnTo>
                  <a:lnTo>
                    <a:pt x="15054" y="8726"/>
                  </a:lnTo>
                  <a:lnTo>
                    <a:pt x="15054" y="8771"/>
                  </a:lnTo>
                  <a:lnTo>
                    <a:pt x="15194" y="8771"/>
                  </a:lnTo>
                  <a:lnTo>
                    <a:pt x="15194" y="8682"/>
                  </a:lnTo>
                  <a:lnTo>
                    <a:pt x="15194" y="8548"/>
                  </a:lnTo>
                  <a:lnTo>
                    <a:pt x="15124" y="8415"/>
                  </a:lnTo>
                  <a:lnTo>
                    <a:pt x="15194" y="8370"/>
                  </a:lnTo>
                  <a:lnTo>
                    <a:pt x="15334" y="8370"/>
                  </a:lnTo>
                  <a:lnTo>
                    <a:pt x="15404" y="8370"/>
                  </a:lnTo>
                  <a:lnTo>
                    <a:pt x="15474" y="8459"/>
                  </a:lnTo>
                  <a:lnTo>
                    <a:pt x="15544" y="8504"/>
                  </a:lnTo>
                  <a:lnTo>
                    <a:pt x="15614" y="8504"/>
                  </a:lnTo>
                  <a:lnTo>
                    <a:pt x="15824" y="8504"/>
                  </a:lnTo>
                  <a:lnTo>
                    <a:pt x="15824" y="8415"/>
                  </a:lnTo>
                  <a:lnTo>
                    <a:pt x="15964" y="8370"/>
                  </a:lnTo>
                  <a:lnTo>
                    <a:pt x="16034" y="8281"/>
                  </a:lnTo>
                  <a:lnTo>
                    <a:pt x="16104" y="8058"/>
                  </a:lnTo>
                  <a:lnTo>
                    <a:pt x="16174" y="7969"/>
                  </a:lnTo>
                  <a:lnTo>
                    <a:pt x="16314" y="7925"/>
                  </a:lnTo>
                  <a:lnTo>
                    <a:pt x="16384" y="7836"/>
                  </a:lnTo>
                  <a:lnTo>
                    <a:pt x="16314" y="7747"/>
                  </a:lnTo>
                  <a:lnTo>
                    <a:pt x="16314" y="7658"/>
                  </a:lnTo>
                  <a:lnTo>
                    <a:pt x="16244" y="7658"/>
                  </a:lnTo>
                  <a:lnTo>
                    <a:pt x="16104" y="7702"/>
                  </a:lnTo>
                  <a:lnTo>
                    <a:pt x="16034" y="7658"/>
                  </a:lnTo>
                  <a:lnTo>
                    <a:pt x="15964" y="7613"/>
                  </a:lnTo>
                  <a:lnTo>
                    <a:pt x="15894" y="7613"/>
                  </a:lnTo>
                  <a:lnTo>
                    <a:pt x="15824" y="7702"/>
                  </a:lnTo>
                  <a:lnTo>
                    <a:pt x="15754" y="7658"/>
                  </a:lnTo>
                  <a:lnTo>
                    <a:pt x="15614" y="7658"/>
                  </a:lnTo>
                  <a:lnTo>
                    <a:pt x="15544" y="7480"/>
                  </a:lnTo>
                  <a:lnTo>
                    <a:pt x="15754" y="7435"/>
                  </a:lnTo>
                  <a:lnTo>
                    <a:pt x="15894" y="7391"/>
                  </a:lnTo>
                  <a:lnTo>
                    <a:pt x="15894" y="7302"/>
                  </a:lnTo>
                  <a:lnTo>
                    <a:pt x="15894" y="7213"/>
                  </a:lnTo>
                  <a:lnTo>
                    <a:pt x="15544" y="7034"/>
                  </a:lnTo>
                  <a:lnTo>
                    <a:pt x="15544" y="6990"/>
                  </a:lnTo>
                  <a:lnTo>
                    <a:pt x="15614" y="6856"/>
                  </a:lnTo>
                  <a:lnTo>
                    <a:pt x="15474" y="6767"/>
                  </a:lnTo>
                  <a:lnTo>
                    <a:pt x="15124" y="6634"/>
                  </a:lnTo>
                  <a:lnTo>
                    <a:pt x="14984" y="6634"/>
                  </a:lnTo>
                  <a:lnTo>
                    <a:pt x="14844" y="6634"/>
                  </a:lnTo>
                  <a:lnTo>
                    <a:pt x="14774" y="6634"/>
                  </a:lnTo>
                  <a:lnTo>
                    <a:pt x="14634" y="6812"/>
                  </a:lnTo>
                  <a:lnTo>
                    <a:pt x="14564" y="6856"/>
                  </a:lnTo>
                  <a:lnTo>
                    <a:pt x="14354" y="6812"/>
                  </a:lnTo>
                  <a:lnTo>
                    <a:pt x="14073" y="6634"/>
                  </a:lnTo>
                  <a:lnTo>
                    <a:pt x="13863" y="6545"/>
                  </a:lnTo>
                  <a:lnTo>
                    <a:pt x="13933" y="6456"/>
                  </a:lnTo>
                  <a:lnTo>
                    <a:pt x="13933" y="6189"/>
                  </a:lnTo>
                  <a:lnTo>
                    <a:pt x="13863" y="6144"/>
                  </a:lnTo>
                  <a:lnTo>
                    <a:pt x="13723" y="6055"/>
                  </a:lnTo>
                  <a:lnTo>
                    <a:pt x="13513" y="5877"/>
                  </a:lnTo>
                  <a:lnTo>
                    <a:pt x="13443" y="5832"/>
                  </a:lnTo>
                  <a:lnTo>
                    <a:pt x="13443" y="5788"/>
                  </a:lnTo>
                  <a:lnTo>
                    <a:pt x="13653" y="5743"/>
                  </a:lnTo>
                  <a:lnTo>
                    <a:pt x="13653" y="5654"/>
                  </a:lnTo>
                  <a:lnTo>
                    <a:pt x="13583" y="5476"/>
                  </a:lnTo>
                  <a:lnTo>
                    <a:pt x="13443" y="5387"/>
                  </a:lnTo>
                  <a:lnTo>
                    <a:pt x="13373" y="5387"/>
                  </a:lnTo>
                  <a:lnTo>
                    <a:pt x="13163" y="5476"/>
                  </a:lnTo>
                  <a:lnTo>
                    <a:pt x="12883" y="5476"/>
                  </a:lnTo>
                  <a:lnTo>
                    <a:pt x="12603" y="5476"/>
                  </a:lnTo>
                  <a:lnTo>
                    <a:pt x="12463" y="5387"/>
                  </a:lnTo>
                  <a:lnTo>
                    <a:pt x="12323" y="5298"/>
                  </a:lnTo>
                  <a:lnTo>
                    <a:pt x="12253" y="5343"/>
                  </a:lnTo>
                  <a:lnTo>
                    <a:pt x="12113" y="5387"/>
                  </a:lnTo>
                  <a:lnTo>
                    <a:pt x="12043" y="5387"/>
                  </a:lnTo>
                  <a:lnTo>
                    <a:pt x="11903" y="5298"/>
                  </a:lnTo>
                  <a:lnTo>
                    <a:pt x="11833" y="5209"/>
                  </a:lnTo>
                  <a:lnTo>
                    <a:pt x="11763" y="4986"/>
                  </a:lnTo>
                  <a:lnTo>
                    <a:pt x="11833" y="4897"/>
                  </a:lnTo>
                  <a:lnTo>
                    <a:pt x="11833" y="4853"/>
                  </a:lnTo>
                  <a:lnTo>
                    <a:pt x="11693" y="4808"/>
                  </a:lnTo>
                  <a:lnTo>
                    <a:pt x="11623" y="4719"/>
                  </a:lnTo>
                  <a:lnTo>
                    <a:pt x="11693" y="4630"/>
                  </a:lnTo>
                  <a:lnTo>
                    <a:pt x="11693" y="4541"/>
                  </a:lnTo>
                  <a:lnTo>
                    <a:pt x="11623" y="4408"/>
                  </a:lnTo>
                  <a:lnTo>
                    <a:pt x="11203" y="3695"/>
                  </a:lnTo>
                  <a:lnTo>
                    <a:pt x="10503" y="2093"/>
                  </a:lnTo>
                  <a:lnTo>
                    <a:pt x="9872" y="890"/>
                  </a:lnTo>
                  <a:lnTo>
                    <a:pt x="9732" y="712"/>
                  </a:lnTo>
                  <a:lnTo>
                    <a:pt x="9592" y="668"/>
                  </a:lnTo>
                  <a:lnTo>
                    <a:pt x="9382" y="579"/>
                  </a:lnTo>
                  <a:lnTo>
                    <a:pt x="9242" y="534"/>
                  </a:lnTo>
                  <a:lnTo>
                    <a:pt x="8962" y="401"/>
                  </a:lnTo>
                  <a:lnTo>
                    <a:pt x="8752" y="312"/>
                  </a:lnTo>
                  <a:lnTo>
                    <a:pt x="7982" y="45"/>
                  </a:lnTo>
                  <a:lnTo>
                    <a:pt x="7772" y="0"/>
                  </a:lnTo>
                  <a:lnTo>
                    <a:pt x="7492" y="45"/>
                  </a:lnTo>
                  <a:lnTo>
                    <a:pt x="7142" y="134"/>
                  </a:lnTo>
                  <a:lnTo>
                    <a:pt x="7072" y="178"/>
                  </a:lnTo>
                  <a:lnTo>
                    <a:pt x="7142" y="356"/>
                  </a:lnTo>
                  <a:lnTo>
                    <a:pt x="7072" y="401"/>
                  </a:lnTo>
                  <a:lnTo>
                    <a:pt x="6652" y="401"/>
                  </a:lnTo>
                  <a:lnTo>
                    <a:pt x="6442" y="490"/>
                  </a:lnTo>
                  <a:lnTo>
                    <a:pt x="6372" y="623"/>
                  </a:lnTo>
                  <a:lnTo>
                    <a:pt x="6162" y="668"/>
                  </a:lnTo>
                  <a:lnTo>
                    <a:pt x="5811" y="801"/>
                  </a:lnTo>
                  <a:lnTo>
                    <a:pt x="5531" y="979"/>
                  </a:lnTo>
                  <a:lnTo>
                    <a:pt x="5321" y="1069"/>
                  </a:lnTo>
                  <a:lnTo>
                    <a:pt x="4971" y="979"/>
                  </a:lnTo>
                  <a:lnTo>
                    <a:pt x="4761" y="935"/>
                  </a:lnTo>
                  <a:lnTo>
                    <a:pt x="4621" y="712"/>
                  </a:lnTo>
                  <a:lnTo>
                    <a:pt x="4551" y="356"/>
                  </a:lnTo>
                  <a:lnTo>
                    <a:pt x="4481" y="312"/>
                  </a:lnTo>
                  <a:lnTo>
                    <a:pt x="4341" y="356"/>
                  </a:lnTo>
                  <a:lnTo>
                    <a:pt x="4131" y="356"/>
                  </a:lnTo>
                  <a:lnTo>
                    <a:pt x="3991" y="312"/>
                  </a:lnTo>
                  <a:lnTo>
                    <a:pt x="3851" y="356"/>
                  </a:lnTo>
                  <a:lnTo>
                    <a:pt x="3711" y="401"/>
                  </a:lnTo>
                  <a:lnTo>
                    <a:pt x="3711" y="490"/>
                  </a:lnTo>
                  <a:lnTo>
                    <a:pt x="3221" y="1291"/>
                  </a:lnTo>
                  <a:lnTo>
                    <a:pt x="2731" y="2226"/>
                  </a:lnTo>
                  <a:lnTo>
                    <a:pt x="2101" y="3428"/>
                  </a:lnTo>
                  <a:lnTo>
                    <a:pt x="2101" y="3784"/>
                  </a:lnTo>
                  <a:lnTo>
                    <a:pt x="2171" y="3962"/>
                  </a:lnTo>
                  <a:lnTo>
                    <a:pt x="2171" y="4051"/>
                  </a:lnTo>
                  <a:lnTo>
                    <a:pt x="2241" y="4274"/>
                  </a:lnTo>
                  <a:lnTo>
                    <a:pt x="2241" y="4452"/>
                  </a:lnTo>
                  <a:lnTo>
                    <a:pt x="2171" y="4586"/>
                  </a:lnTo>
                  <a:lnTo>
                    <a:pt x="2030" y="4675"/>
                  </a:lnTo>
                  <a:lnTo>
                    <a:pt x="1890" y="4764"/>
                  </a:lnTo>
                  <a:lnTo>
                    <a:pt x="1820" y="4853"/>
                  </a:lnTo>
                  <a:lnTo>
                    <a:pt x="1820" y="4942"/>
                  </a:lnTo>
                  <a:lnTo>
                    <a:pt x="1820" y="5031"/>
                  </a:lnTo>
                  <a:lnTo>
                    <a:pt x="1750" y="5165"/>
                  </a:lnTo>
                  <a:lnTo>
                    <a:pt x="1680" y="5387"/>
                  </a:lnTo>
                  <a:lnTo>
                    <a:pt x="1890" y="5476"/>
                  </a:lnTo>
                  <a:lnTo>
                    <a:pt x="1960" y="5521"/>
                  </a:lnTo>
                  <a:lnTo>
                    <a:pt x="1960" y="5788"/>
                  </a:lnTo>
                  <a:lnTo>
                    <a:pt x="1890" y="5921"/>
                  </a:lnTo>
                  <a:lnTo>
                    <a:pt x="2030" y="6144"/>
                  </a:lnTo>
                  <a:lnTo>
                    <a:pt x="2171" y="6144"/>
                  </a:lnTo>
                  <a:lnTo>
                    <a:pt x="2171" y="6189"/>
                  </a:lnTo>
                  <a:lnTo>
                    <a:pt x="2171" y="6411"/>
                  </a:lnTo>
                  <a:lnTo>
                    <a:pt x="2171" y="6500"/>
                  </a:lnTo>
                  <a:lnTo>
                    <a:pt x="1960" y="6589"/>
                  </a:lnTo>
                  <a:lnTo>
                    <a:pt x="1890" y="6634"/>
                  </a:lnTo>
                  <a:lnTo>
                    <a:pt x="1820" y="6767"/>
                  </a:lnTo>
                  <a:lnTo>
                    <a:pt x="1890" y="6856"/>
                  </a:lnTo>
                  <a:lnTo>
                    <a:pt x="1960" y="6945"/>
                  </a:lnTo>
                  <a:lnTo>
                    <a:pt x="1960" y="6990"/>
                  </a:lnTo>
                  <a:lnTo>
                    <a:pt x="1890" y="7079"/>
                  </a:lnTo>
                  <a:lnTo>
                    <a:pt x="1750" y="7168"/>
                  </a:lnTo>
                  <a:lnTo>
                    <a:pt x="1680" y="7257"/>
                  </a:lnTo>
                  <a:lnTo>
                    <a:pt x="1540" y="7346"/>
                  </a:lnTo>
                  <a:lnTo>
                    <a:pt x="1470" y="7346"/>
                  </a:lnTo>
                  <a:lnTo>
                    <a:pt x="1400" y="7435"/>
                  </a:lnTo>
                  <a:lnTo>
                    <a:pt x="1120" y="7791"/>
                  </a:lnTo>
                  <a:lnTo>
                    <a:pt x="1120" y="7880"/>
                  </a:lnTo>
                  <a:lnTo>
                    <a:pt x="1050" y="7969"/>
                  </a:lnTo>
                  <a:lnTo>
                    <a:pt x="1260" y="8058"/>
                  </a:lnTo>
                  <a:lnTo>
                    <a:pt x="1540" y="8237"/>
                  </a:lnTo>
                  <a:lnTo>
                    <a:pt x="1540" y="8281"/>
                  </a:lnTo>
                  <a:lnTo>
                    <a:pt x="1540" y="8326"/>
                  </a:lnTo>
                  <a:lnTo>
                    <a:pt x="1470" y="8370"/>
                  </a:lnTo>
                  <a:lnTo>
                    <a:pt x="1050" y="8326"/>
                  </a:lnTo>
                  <a:lnTo>
                    <a:pt x="910" y="8326"/>
                  </a:lnTo>
                  <a:lnTo>
                    <a:pt x="910" y="8370"/>
                  </a:lnTo>
                  <a:lnTo>
                    <a:pt x="910" y="8459"/>
                  </a:lnTo>
                  <a:lnTo>
                    <a:pt x="980" y="8682"/>
                  </a:lnTo>
                  <a:lnTo>
                    <a:pt x="1050" y="8860"/>
                  </a:lnTo>
                  <a:lnTo>
                    <a:pt x="980" y="8904"/>
                  </a:lnTo>
                  <a:lnTo>
                    <a:pt x="840" y="8949"/>
                  </a:lnTo>
                  <a:lnTo>
                    <a:pt x="770" y="8949"/>
                  </a:lnTo>
                  <a:lnTo>
                    <a:pt x="630" y="8771"/>
                  </a:lnTo>
                  <a:lnTo>
                    <a:pt x="490" y="8682"/>
                  </a:lnTo>
                  <a:lnTo>
                    <a:pt x="350" y="8726"/>
                  </a:lnTo>
                  <a:lnTo>
                    <a:pt x="210" y="8771"/>
                  </a:lnTo>
                  <a:lnTo>
                    <a:pt x="140" y="8860"/>
                  </a:lnTo>
                  <a:lnTo>
                    <a:pt x="0" y="8904"/>
                  </a:lnTo>
                  <a:lnTo>
                    <a:pt x="1680" y="12333"/>
                  </a:lnTo>
                  <a:lnTo>
                    <a:pt x="2591" y="14069"/>
                  </a:lnTo>
                  <a:lnTo>
                    <a:pt x="2941" y="14737"/>
                  </a:lnTo>
                  <a:lnTo>
                    <a:pt x="3011" y="14826"/>
                  </a:lnTo>
                  <a:lnTo>
                    <a:pt x="3081" y="15004"/>
                  </a:lnTo>
                  <a:lnTo>
                    <a:pt x="3081" y="15093"/>
                  </a:lnTo>
                  <a:lnTo>
                    <a:pt x="3151" y="15315"/>
                  </a:lnTo>
                  <a:lnTo>
                    <a:pt x="3221" y="15449"/>
                  </a:lnTo>
                  <a:lnTo>
                    <a:pt x="3431" y="15583"/>
                  </a:lnTo>
                  <a:lnTo>
                    <a:pt x="3781" y="15761"/>
                  </a:lnTo>
                  <a:lnTo>
                    <a:pt x="3991" y="15805"/>
                  </a:lnTo>
                  <a:lnTo>
                    <a:pt x="3991" y="15850"/>
                  </a:lnTo>
                  <a:lnTo>
                    <a:pt x="4061" y="15983"/>
                  </a:lnTo>
                  <a:lnTo>
                    <a:pt x="4131" y="16117"/>
                  </a:lnTo>
                  <a:lnTo>
                    <a:pt x="4201" y="16206"/>
                  </a:lnTo>
                  <a:lnTo>
                    <a:pt x="4271" y="16250"/>
                  </a:lnTo>
                  <a:lnTo>
                    <a:pt x="4411" y="16295"/>
                  </a:lnTo>
                  <a:lnTo>
                    <a:pt x="4551" y="16295"/>
                  </a:lnTo>
                  <a:lnTo>
                    <a:pt x="4761" y="16384"/>
                  </a:lnTo>
                  <a:lnTo>
                    <a:pt x="4831" y="16295"/>
                  </a:lnTo>
                  <a:lnTo>
                    <a:pt x="4831" y="16206"/>
                  </a:lnTo>
                  <a:lnTo>
                    <a:pt x="4831" y="16072"/>
                  </a:lnTo>
                  <a:lnTo>
                    <a:pt x="4901" y="15983"/>
                  </a:lnTo>
                  <a:lnTo>
                    <a:pt x="4901" y="15761"/>
                  </a:lnTo>
                  <a:lnTo>
                    <a:pt x="4901" y="15494"/>
                  </a:lnTo>
                  <a:lnTo>
                    <a:pt x="4971" y="15315"/>
                  </a:lnTo>
                  <a:lnTo>
                    <a:pt x="5111" y="15315"/>
                  </a:lnTo>
                  <a:lnTo>
                    <a:pt x="5251" y="15271"/>
                  </a:lnTo>
                  <a:lnTo>
                    <a:pt x="5321" y="15182"/>
                  </a:lnTo>
                  <a:lnTo>
                    <a:pt x="5391" y="15048"/>
                  </a:lnTo>
                  <a:lnTo>
                    <a:pt x="5461" y="14959"/>
                  </a:lnTo>
                  <a:lnTo>
                    <a:pt x="5461" y="14870"/>
                  </a:lnTo>
                  <a:lnTo>
                    <a:pt x="5391" y="14737"/>
                  </a:lnTo>
                  <a:lnTo>
                    <a:pt x="5321" y="14692"/>
                  </a:lnTo>
                  <a:lnTo>
                    <a:pt x="5391" y="14470"/>
                  </a:lnTo>
                  <a:lnTo>
                    <a:pt x="5531" y="14425"/>
                  </a:lnTo>
                  <a:lnTo>
                    <a:pt x="5741" y="14381"/>
                  </a:lnTo>
                  <a:lnTo>
                    <a:pt x="5881" y="14336"/>
                  </a:lnTo>
                  <a:lnTo>
                    <a:pt x="5881" y="14202"/>
                  </a:lnTo>
                  <a:lnTo>
                    <a:pt x="5671" y="14113"/>
                  </a:lnTo>
                  <a:lnTo>
                    <a:pt x="5461" y="14024"/>
                  </a:lnTo>
                  <a:lnTo>
                    <a:pt x="5531" y="13980"/>
                  </a:lnTo>
                  <a:lnTo>
                    <a:pt x="5531" y="13846"/>
                  </a:lnTo>
                  <a:lnTo>
                    <a:pt x="5671" y="13757"/>
                  </a:lnTo>
                  <a:lnTo>
                    <a:pt x="5671" y="13713"/>
                  </a:lnTo>
                  <a:lnTo>
                    <a:pt x="5671" y="13624"/>
                  </a:lnTo>
                  <a:lnTo>
                    <a:pt x="5811" y="13579"/>
                  </a:lnTo>
                  <a:lnTo>
                    <a:pt x="5881" y="13401"/>
                  </a:lnTo>
                  <a:lnTo>
                    <a:pt x="6091" y="13357"/>
                  </a:lnTo>
                  <a:lnTo>
                    <a:pt x="6232" y="13223"/>
                  </a:lnTo>
                  <a:lnTo>
                    <a:pt x="6372" y="13178"/>
                  </a:lnTo>
                  <a:lnTo>
                    <a:pt x="6442" y="13178"/>
                  </a:lnTo>
                  <a:lnTo>
                    <a:pt x="6512" y="13267"/>
                  </a:lnTo>
                  <a:lnTo>
                    <a:pt x="6582" y="13134"/>
                  </a:lnTo>
                  <a:lnTo>
                    <a:pt x="6722" y="13089"/>
                  </a:lnTo>
                  <a:lnTo>
                    <a:pt x="6792" y="13134"/>
                  </a:lnTo>
                  <a:lnTo>
                    <a:pt x="6792" y="13267"/>
                  </a:lnTo>
                  <a:lnTo>
                    <a:pt x="6862" y="13401"/>
                  </a:lnTo>
                  <a:lnTo>
                    <a:pt x="7002" y="13490"/>
                  </a:lnTo>
                  <a:lnTo>
                    <a:pt x="7072" y="13579"/>
                  </a:lnTo>
                  <a:lnTo>
                    <a:pt x="7142" y="13579"/>
                  </a:lnTo>
                  <a:lnTo>
                    <a:pt x="7212" y="13579"/>
                  </a:lnTo>
                  <a:lnTo>
                    <a:pt x="7212" y="13446"/>
                  </a:lnTo>
                  <a:lnTo>
                    <a:pt x="7072" y="13223"/>
                  </a:lnTo>
                  <a:lnTo>
                    <a:pt x="7072" y="13134"/>
                  </a:lnTo>
                  <a:lnTo>
                    <a:pt x="7142" y="12956"/>
                  </a:lnTo>
                  <a:lnTo>
                    <a:pt x="7282" y="12867"/>
                  </a:lnTo>
                  <a:lnTo>
                    <a:pt x="7352" y="12867"/>
                  </a:lnTo>
                  <a:lnTo>
                    <a:pt x="7422" y="12867"/>
                  </a:lnTo>
                  <a:lnTo>
                    <a:pt x="7562" y="12956"/>
                  </a:lnTo>
                  <a:lnTo>
                    <a:pt x="7702" y="12956"/>
                  </a:lnTo>
                  <a:lnTo>
                    <a:pt x="7842" y="12956"/>
                  </a:lnTo>
                  <a:lnTo>
                    <a:pt x="7842" y="12867"/>
                  </a:lnTo>
                  <a:lnTo>
                    <a:pt x="7702" y="12644"/>
                  </a:lnTo>
                  <a:lnTo>
                    <a:pt x="8052" y="12733"/>
                  </a:lnTo>
                  <a:lnTo>
                    <a:pt x="8122" y="12867"/>
                  </a:lnTo>
                  <a:lnTo>
                    <a:pt x="8192" y="12867"/>
                  </a:lnTo>
                  <a:lnTo>
                    <a:pt x="8262" y="12822"/>
                  </a:lnTo>
                  <a:lnTo>
                    <a:pt x="8192" y="12689"/>
                  </a:lnTo>
                  <a:lnTo>
                    <a:pt x="8262" y="12600"/>
                  </a:lnTo>
                  <a:lnTo>
                    <a:pt x="8332" y="12555"/>
                  </a:lnTo>
                  <a:lnTo>
                    <a:pt x="8262" y="12333"/>
                  </a:lnTo>
                  <a:lnTo>
                    <a:pt x="8332" y="12288"/>
                  </a:lnTo>
                  <a:lnTo>
                    <a:pt x="8332" y="12154"/>
                  </a:lnTo>
                  <a:lnTo>
                    <a:pt x="8402" y="12110"/>
                  </a:lnTo>
                  <a:lnTo>
                    <a:pt x="8472" y="12110"/>
                  </a:lnTo>
                  <a:lnTo>
                    <a:pt x="8542" y="12154"/>
                  </a:lnTo>
                  <a:lnTo>
                    <a:pt x="8542" y="12288"/>
                  </a:lnTo>
                  <a:lnTo>
                    <a:pt x="8612" y="12333"/>
                  </a:lnTo>
                  <a:lnTo>
                    <a:pt x="8682" y="12288"/>
                  </a:lnTo>
                  <a:lnTo>
                    <a:pt x="8752" y="12199"/>
                  </a:lnTo>
                  <a:lnTo>
                    <a:pt x="8892" y="12199"/>
                  </a:lnTo>
                  <a:lnTo>
                    <a:pt x="9032" y="12154"/>
                  </a:lnTo>
                  <a:lnTo>
                    <a:pt x="9032" y="12199"/>
                  </a:lnTo>
                  <a:lnTo>
                    <a:pt x="8962" y="12333"/>
                  </a:lnTo>
                  <a:lnTo>
                    <a:pt x="9032" y="12377"/>
                  </a:lnTo>
                  <a:lnTo>
                    <a:pt x="9102" y="12377"/>
                  </a:lnTo>
                  <a:lnTo>
                    <a:pt x="9172" y="12377"/>
                  </a:lnTo>
                  <a:lnTo>
                    <a:pt x="9172" y="12154"/>
                  </a:lnTo>
                  <a:lnTo>
                    <a:pt x="9312" y="12110"/>
                  </a:lnTo>
                  <a:lnTo>
                    <a:pt x="9382" y="12065"/>
                  </a:lnTo>
                  <a:lnTo>
                    <a:pt x="9312" y="12021"/>
                  </a:lnTo>
                  <a:lnTo>
                    <a:pt x="9382" y="11976"/>
                  </a:lnTo>
                  <a:lnTo>
                    <a:pt x="9452" y="11887"/>
                  </a:lnTo>
                  <a:lnTo>
                    <a:pt x="9522" y="11843"/>
                  </a:lnTo>
                  <a:lnTo>
                    <a:pt x="9522" y="11754"/>
                  </a:lnTo>
                  <a:lnTo>
                    <a:pt x="9382" y="11709"/>
                  </a:lnTo>
                  <a:lnTo>
                    <a:pt x="9312" y="11620"/>
                  </a:lnTo>
                  <a:lnTo>
                    <a:pt x="9382" y="11576"/>
                  </a:lnTo>
                  <a:lnTo>
                    <a:pt x="9382" y="11487"/>
                  </a:lnTo>
                  <a:lnTo>
                    <a:pt x="9382" y="11353"/>
                  </a:lnTo>
                  <a:lnTo>
                    <a:pt x="9452" y="11264"/>
                  </a:lnTo>
                  <a:lnTo>
                    <a:pt x="9452" y="11086"/>
                  </a:lnTo>
                  <a:lnTo>
                    <a:pt x="9592" y="10952"/>
                  </a:lnTo>
                  <a:lnTo>
                    <a:pt x="9592" y="10863"/>
                  </a:lnTo>
                  <a:lnTo>
                    <a:pt x="9522" y="10730"/>
                  </a:lnTo>
                  <a:lnTo>
                    <a:pt x="9382" y="10641"/>
                  </a:lnTo>
                  <a:lnTo>
                    <a:pt x="9382" y="10552"/>
                  </a:lnTo>
                  <a:lnTo>
                    <a:pt x="9452" y="10463"/>
                  </a:lnTo>
                  <a:lnTo>
                    <a:pt x="9522" y="10418"/>
                  </a:lnTo>
                  <a:lnTo>
                    <a:pt x="9802" y="10374"/>
                  </a:lnTo>
                  <a:lnTo>
                    <a:pt x="9872" y="10285"/>
                  </a:lnTo>
                  <a:lnTo>
                    <a:pt x="9802" y="9928"/>
                  </a:lnTo>
                  <a:lnTo>
                    <a:pt x="9872" y="992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2" name="Maryland"/>
            <p:cNvSpPr>
              <a:spLocks noChangeAspect="1"/>
            </p:cNvSpPr>
            <p:nvPr/>
          </p:nvSpPr>
          <p:spPr bwMode="auto">
            <a:xfrm>
              <a:off x="4264" y="1791"/>
              <a:ext cx="435" cy="215"/>
            </a:xfrm>
            <a:custGeom>
              <a:avLst/>
              <a:gdLst>
                <a:gd name="T0" fmla="*/ 10508 w 16384"/>
                <a:gd name="T1" fmla="*/ 5385 h 16384"/>
                <a:gd name="T2" fmla="*/ 10960 w 16384"/>
                <a:gd name="T3" fmla="*/ 5041 h 16384"/>
                <a:gd name="T4" fmla="*/ 11017 w 16384"/>
                <a:gd name="T5" fmla="*/ 4125 h 16384"/>
                <a:gd name="T6" fmla="*/ 11299 w 16384"/>
                <a:gd name="T7" fmla="*/ 4010 h 16384"/>
                <a:gd name="T8" fmla="*/ 11695 w 16384"/>
                <a:gd name="T9" fmla="*/ 3552 h 16384"/>
                <a:gd name="T10" fmla="*/ 11864 w 16384"/>
                <a:gd name="T11" fmla="*/ 1833 h 16384"/>
                <a:gd name="T12" fmla="*/ 12373 w 16384"/>
                <a:gd name="T13" fmla="*/ 2062 h 16384"/>
                <a:gd name="T14" fmla="*/ 12203 w 16384"/>
                <a:gd name="T15" fmla="*/ 2979 h 16384"/>
                <a:gd name="T16" fmla="*/ 11921 w 16384"/>
                <a:gd name="T17" fmla="*/ 4125 h 16384"/>
                <a:gd name="T18" fmla="*/ 11695 w 16384"/>
                <a:gd name="T19" fmla="*/ 6187 h 16384"/>
                <a:gd name="T20" fmla="*/ 12034 w 16384"/>
                <a:gd name="T21" fmla="*/ 6416 h 16384"/>
                <a:gd name="T22" fmla="*/ 11977 w 16384"/>
                <a:gd name="T23" fmla="*/ 7906 h 16384"/>
                <a:gd name="T24" fmla="*/ 11864 w 16384"/>
                <a:gd name="T25" fmla="*/ 8708 h 16384"/>
                <a:gd name="T26" fmla="*/ 11977 w 16384"/>
                <a:gd name="T27" fmla="*/ 9624 h 16384"/>
                <a:gd name="T28" fmla="*/ 12429 w 16384"/>
                <a:gd name="T29" fmla="*/ 9968 h 16384"/>
                <a:gd name="T30" fmla="*/ 12486 w 16384"/>
                <a:gd name="T31" fmla="*/ 10655 h 16384"/>
                <a:gd name="T32" fmla="*/ 12260 w 16384"/>
                <a:gd name="T33" fmla="*/ 11114 h 16384"/>
                <a:gd name="T34" fmla="*/ 12486 w 16384"/>
                <a:gd name="T35" fmla="*/ 12947 h 16384"/>
                <a:gd name="T36" fmla="*/ 13107 w 16384"/>
                <a:gd name="T37" fmla="*/ 13520 h 16384"/>
                <a:gd name="T38" fmla="*/ 13503 w 16384"/>
                <a:gd name="T39" fmla="*/ 13520 h 16384"/>
                <a:gd name="T40" fmla="*/ 13729 w 16384"/>
                <a:gd name="T41" fmla="*/ 13520 h 16384"/>
                <a:gd name="T42" fmla="*/ 13785 w 16384"/>
                <a:gd name="T43" fmla="*/ 14436 h 16384"/>
                <a:gd name="T44" fmla="*/ 13955 w 16384"/>
                <a:gd name="T45" fmla="*/ 15124 h 16384"/>
                <a:gd name="T46" fmla="*/ 13955 w 16384"/>
                <a:gd name="T47" fmla="*/ 16040 h 16384"/>
                <a:gd name="T48" fmla="*/ 14520 w 16384"/>
                <a:gd name="T49" fmla="*/ 15697 h 16384"/>
                <a:gd name="T50" fmla="*/ 15932 w 16384"/>
                <a:gd name="T51" fmla="*/ 13405 h 16384"/>
                <a:gd name="T52" fmla="*/ 16158 w 16384"/>
                <a:gd name="T53" fmla="*/ 13634 h 16384"/>
                <a:gd name="T54" fmla="*/ 16384 w 16384"/>
                <a:gd name="T55" fmla="*/ 11686 h 16384"/>
                <a:gd name="T56" fmla="*/ 14011 w 16384"/>
                <a:gd name="T57" fmla="*/ 10426 h 16384"/>
                <a:gd name="T58" fmla="*/ 11130 w 16384"/>
                <a:gd name="T59" fmla="*/ 687 h 16384"/>
                <a:gd name="T60" fmla="*/ 3842 w 16384"/>
                <a:gd name="T61" fmla="*/ 3552 h 16384"/>
                <a:gd name="T62" fmla="*/ 904 w 16384"/>
                <a:gd name="T63" fmla="*/ 8593 h 16384"/>
                <a:gd name="T64" fmla="*/ 1582 w 16384"/>
                <a:gd name="T65" fmla="*/ 6760 h 16384"/>
                <a:gd name="T66" fmla="*/ 2429 w 16384"/>
                <a:gd name="T67" fmla="*/ 5614 h 16384"/>
                <a:gd name="T68" fmla="*/ 2881 w 16384"/>
                <a:gd name="T69" fmla="*/ 5614 h 16384"/>
                <a:gd name="T70" fmla="*/ 3672 w 16384"/>
                <a:gd name="T71" fmla="*/ 5156 h 16384"/>
                <a:gd name="T72" fmla="*/ 4181 w 16384"/>
                <a:gd name="T73" fmla="*/ 4354 h 16384"/>
                <a:gd name="T74" fmla="*/ 5198 w 16384"/>
                <a:gd name="T75" fmla="*/ 4239 h 16384"/>
                <a:gd name="T76" fmla="*/ 5763 w 16384"/>
                <a:gd name="T77" fmla="*/ 4468 h 16384"/>
                <a:gd name="T78" fmla="*/ 6045 w 16384"/>
                <a:gd name="T79" fmla="*/ 5385 h 16384"/>
                <a:gd name="T80" fmla="*/ 6780 w 16384"/>
                <a:gd name="T81" fmla="*/ 6302 h 16384"/>
                <a:gd name="T82" fmla="*/ 7175 w 16384"/>
                <a:gd name="T83" fmla="*/ 7676 h 16384"/>
                <a:gd name="T84" fmla="*/ 8418 w 16384"/>
                <a:gd name="T85" fmla="*/ 8822 h 16384"/>
                <a:gd name="T86" fmla="*/ 9209 w 16384"/>
                <a:gd name="T87" fmla="*/ 10884 h 16384"/>
                <a:gd name="T88" fmla="*/ 8644 w 16384"/>
                <a:gd name="T89" fmla="*/ 12489 h 16384"/>
                <a:gd name="T90" fmla="*/ 8813 w 16384"/>
                <a:gd name="T91" fmla="*/ 14780 h 16384"/>
                <a:gd name="T92" fmla="*/ 9491 w 16384"/>
                <a:gd name="T93" fmla="*/ 13291 h 16384"/>
                <a:gd name="T94" fmla="*/ 10282 w 16384"/>
                <a:gd name="T95" fmla="*/ 14665 h 16384"/>
                <a:gd name="T96" fmla="*/ 10508 w 16384"/>
                <a:gd name="T97" fmla="*/ 14780 h 16384"/>
                <a:gd name="T98" fmla="*/ 11299 w 16384"/>
                <a:gd name="T99" fmla="*/ 14895 h 16384"/>
                <a:gd name="T100" fmla="*/ 11864 w 16384"/>
                <a:gd name="T101" fmla="*/ 14780 h 16384"/>
                <a:gd name="T102" fmla="*/ 12260 w 16384"/>
                <a:gd name="T103" fmla="*/ 15582 h 16384"/>
                <a:gd name="T104" fmla="*/ 11921 w 16384"/>
                <a:gd name="T105" fmla="*/ 13863 h 16384"/>
                <a:gd name="T106" fmla="*/ 10734 w 16384"/>
                <a:gd name="T107" fmla="*/ 12718 h 16384"/>
                <a:gd name="T108" fmla="*/ 11299 w 16384"/>
                <a:gd name="T109" fmla="*/ 12947 h 16384"/>
                <a:gd name="T110" fmla="*/ 11525 w 16384"/>
                <a:gd name="T111" fmla="*/ 12603 h 16384"/>
                <a:gd name="T112" fmla="*/ 10960 w 16384"/>
                <a:gd name="T113" fmla="*/ 10197 h 16384"/>
                <a:gd name="T114" fmla="*/ 10791 w 16384"/>
                <a:gd name="T115" fmla="*/ 9166 h 16384"/>
                <a:gd name="T116" fmla="*/ 11073 w 16384"/>
                <a:gd name="T117" fmla="*/ 8364 h 16384"/>
                <a:gd name="T118" fmla="*/ 11073 w 16384"/>
                <a:gd name="T119" fmla="*/ 7218 h 16384"/>
                <a:gd name="T120" fmla="*/ 10847 w 16384"/>
                <a:gd name="T121" fmla="*/ 6416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10395" y="5843"/>
                  </a:moveTo>
                  <a:lnTo>
                    <a:pt x="10395" y="5614"/>
                  </a:lnTo>
                  <a:lnTo>
                    <a:pt x="10339" y="5500"/>
                  </a:lnTo>
                  <a:lnTo>
                    <a:pt x="10282" y="5500"/>
                  </a:lnTo>
                  <a:lnTo>
                    <a:pt x="10226" y="5385"/>
                  </a:lnTo>
                  <a:lnTo>
                    <a:pt x="10282" y="5270"/>
                  </a:lnTo>
                  <a:lnTo>
                    <a:pt x="10339" y="5270"/>
                  </a:lnTo>
                  <a:lnTo>
                    <a:pt x="10452" y="5270"/>
                  </a:lnTo>
                  <a:lnTo>
                    <a:pt x="10508" y="5385"/>
                  </a:lnTo>
                  <a:lnTo>
                    <a:pt x="10621" y="5614"/>
                  </a:lnTo>
                  <a:lnTo>
                    <a:pt x="10678" y="5614"/>
                  </a:lnTo>
                  <a:lnTo>
                    <a:pt x="10847" y="5614"/>
                  </a:lnTo>
                  <a:lnTo>
                    <a:pt x="10904" y="5614"/>
                  </a:lnTo>
                  <a:lnTo>
                    <a:pt x="10904" y="5500"/>
                  </a:lnTo>
                  <a:lnTo>
                    <a:pt x="10791" y="5156"/>
                  </a:lnTo>
                  <a:lnTo>
                    <a:pt x="10847" y="5156"/>
                  </a:lnTo>
                  <a:lnTo>
                    <a:pt x="10904" y="5156"/>
                  </a:lnTo>
                  <a:lnTo>
                    <a:pt x="10960" y="5041"/>
                  </a:lnTo>
                  <a:lnTo>
                    <a:pt x="10960" y="4927"/>
                  </a:lnTo>
                  <a:lnTo>
                    <a:pt x="10904" y="4812"/>
                  </a:lnTo>
                  <a:lnTo>
                    <a:pt x="10904" y="4698"/>
                  </a:lnTo>
                  <a:lnTo>
                    <a:pt x="10904" y="4583"/>
                  </a:lnTo>
                  <a:lnTo>
                    <a:pt x="10960" y="4583"/>
                  </a:lnTo>
                  <a:lnTo>
                    <a:pt x="11130" y="4583"/>
                  </a:lnTo>
                  <a:lnTo>
                    <a:pt x="11073" y="4468"/>
                  </a:lnTo>
                  <a:lnTo>
                    <a:pt x="11017" y="4239"/>
                  </a:lnTo>
                  <a:lnTo>
                    <a:pt x="11017" y="4125"/>
                  </a:lnTo>
                  <a:lnTo>
                    <a:pt x="11073" y="4125"/>
                  </a:lnTo>
                  <a:lnTo>
                    <a:pt x="11130" y="4010"/>
                  </a:lnTo>
                  <a:lnTo>
                    <a:pt x="11186" y="4010"/>
                  </a:lnTo>
                  <a:lnTo>
                    <a:pt x="11243" y="4239"/>
                  </a:lnTo>
                  <a:lnTo>
                    <a:pt x="11243" y="4354"/>
                  </a:lnTo>
                  <a:lnTo>
                    <a:pt x="11299" y="4354"/>
                  </a:lnTo>
                  <a:lnTo>
                    <a:pt x="11356" y="4354"/>
                  </a:lnTo>
                  <a:lnTo>
                    <a:pt x="11356" y="4239"/>
                  </a:lnTo>
                  <a:lnTo>
                    <a:pt x="11299" y="4010"/>
                  </a:lnTo>
                  <a:lnTo>
                    <a:pt x="11299" y="3895"/>
                  </a:lnTo>
                  <a:lnTo>
                    <a:pt x="11356" y="3895"/>
                  </a:lnTo>
                  <a:lnTo>
                    <a:pt x="11412" y="3895"/>
                  </a:lnTo>
                  <a:lnTo>
                    <a:pt x="11469" y="4010"/>
                  </a:lnTo>
                  <a:lnTo>
                    <a:pt x="11525" y="3895"/>
                  </a:lnTo>
                  <a:lnTo>
                    <a:pt x="11525" y="3781"/>
                  </a:lnTo>
                  <a:lnTo>
                    <a:pt x="11525" y="3552"/>
                  </a:lnTo>
                  <a:lnTo>
                    <a:pt x="11582" y="3552"/>
                  </a:lnTo>
                  <a:lnTo>
                    <a:pt x="11695" y="3552"/>
                  </a:lnTo>
                  <a:lnTo>
                    <a:pt x="11751" y="3437"/>
                  </a:lnTo>
                  <a:lnTo>
                    <a:pt x="11808" y="3208"/>
                  </a:lnTo>
                  <a:lnTo>
                    <a:pt x="11808" y="2979"/>
                  </a:lnTo>
                  <a:lnTo>
                    <a:pt x="11751" y="2864"/>
                  </a:lnTo>
                  <a:lnTo>
                    <a:pt x="11695" y="2635"/>
                  </a:lnTo>
                  <a:lnTo>
                    <a:pt x="11695" y="2521"/>
                  </a:lnTo>
                  <a:lnTo>
                    <a:pt x="11751" y="2406"/>
                  </a:lnTo>
                  <a:lnTo>
                    <a:pt x="11808" y="2062"/>
                  </a:lnTo>
                  <a:lnTo>
                    <a:pt x="11864" y="1833"/>
                  </a:lnTo>
                  <a:lnTo>
                    <a:pt x="11977" y="1948"/>
                  </a:lnTo>
                  <a:lnTo>
                    <a:pt x="12090" y="1833"/>
                  </a:lnTo>
                  <a:lnTo>
                    <a:pt x="12147" y="1604"/>
                  </a:lnTo>
                  <a:lnTo>
                    <a:pt x="12203" y="1833"/>
                  </a:lnTo>
                  <a:lnTo>
                    <a:pt x="12203" y="2177"/>
                  </a:lnTo>
                  <a:lnTo>
                    <a:pt x="12147" y="2406"/>
                  </a:lnTo>
                  <a:lnTo>
                    <a:pt x="12147" y="2521"/>
                  </a:lnTo>
                  <a:lnTo>
                    <a:pt x="12203" y="2521"/>
                  </a:lnTo>
                  <a:lnTo>
                    <a:pt x="12373" y="2062"/>
                  </a:lnTo>
                  <a:lnTo>
                    <a:pt x="12542" y="2062"/>
                  </a:lnTo>
                  <a:lnTo>
                    <a:pt x="12486" y="2291"/>
                  </a:lnTo>
                  <a:lnTo>
                    <a:pt x="12486" y="2406"/>
                  </a:lnTo>
                  <a:lnTo>
                    <a:pt x="12542" y="2521"/>
                  </a:lnTo>
                  <a:lnTo>
                    <a:pt x="12542" y="2635"/>
                  </a:lnTo>
                  <a:lnTo>
                    <a:pt x="12486" y="2635"/>
                  </a:lnTo>
                  <a:lnTo>
                    <a:pt x="12316" y="2635"/>
                  </a:lnTo>
                  <a:lnTo>
                    <a:pt x="12316" y="2864"/>
                  </a:lnTo>
                  <a:lnTo>
                    <a:pt x="12203" y="2979"/>
                  </a:lnTo>
                  <a:lnTo>
                    <a:pt x="12203" y="3323"/>
                  </a:lnTo>
                  <a:lnTo>
                    <a:pt x="12373" y="3437"/>
                  </a:lnTo>
                  <a:lnTo>
                    <a:pt x="12373" y="3552"/>
                  </a:lnTo>
                  <a:lnTo>
                    <a:pt x="12373" y="3666"/>
                  </a:lnTo>
                  <a:lnTo>
                    <a:pt x="12260" y="3666"/>
                  </a:lnTo>
                  <a:lnTo>
                    <a:pt x="11921" y="3781"/>
                  </a:lnTo>
                  <a:lnTo>
                    <a:pt x="11864" y="3895"/>
                  </a:lnTo>
                  <a:lnTo>
                    <a:pt x="11921" y="4010"/>
                  </a:lnTo>
                  <a:lnTo>
                    <a:pt x="11921" y="4125"/>
                  </a:lnTo>
                  <a:lnTo>
                    <a:pt x="11864" y="4239"/>
                  </a:lnTo>
                  <a:lnTo>
                    <a:pt x="11751" y="4239"/>
                  </a:lnTo>
                  <a:lnTo>
                    <a:pt x="11695" y="4354"/>
                  </a:lnTo>
                  <a:lnTo>
                    <a:pt x="11751" y="4468"/>
                  </a:lnTo>
                  <a:lnTo>
                    <a:pt x="11638" y="4812"/>
                  </a:lnTo>
                  <a:lnTo>
                    <a:pt x="11582" y="5270"/>
                  </a:lnTo>
                  <a:lnTo>
                    <a:pt x="11525" y="5843"/>
                  </a:lnTo>
                  <a:lnTo>
                    <a:pt x="11582" y="5958"/>
                  </a:lnTo>
                  <a:lnTo>
                    <a:pt x="11695" y="6187"/>
                  </a:lnTo>
                  <a:lnTo>
                    <a:pt x="11751" y="6531"/>
                  </a:lnTo>
                  <a:lnTo>
                    <a:pt x="11808" y="6531"/>
                  </a:lnTo>
                  <a:lnTo>
                    <a:pt x="11808" y="6187"/>
                  </a:lnTo>
                  <a:lnTo>
                    <a:pt x="11977" y="5958"/>
                  </a:lnTo>
                  <a:lnTo>
                    <a:pt x="12034" y="5958"/>
                  </a:lnTo>
                  <a:lnTo>
                    <a:pt x="12090" y="6072"/>
                  </a:lnTo>
                  <a:lnTo>
                    <a:pt x="12090" y="6187"/>
                  </a:lnTo>
                  <a:lnTo>
                    <a:pt x="12090" y="6302"/>
                  </a:lnTo>
                  <a:lnTo>
                    <a:pt x="12034" y="6416"/>
                  </a:lnTo>
                  <a:lnTo>
                    <a:pt x="11977" y="6760"/>
                  </a:lnTo>
                  <a:lnTo>
                    <a:pt x="11977" y="6874"/>
                  </a:lnTo>
                  <a:lnTo>
                    <a:pt x="12034" y="7104"/>
                  </a:lnTo>
                  <a:lnTo>
                    <a:pt x="12090" y="7218"/>
                  </a:lnTo>
                  <a:lnTo>
                    <a:pt x="12034" y="7333"/>
                  </a:lnTo>
                  <a:lnTo>
                    <a:pt x="11921" y="7447"/>
                  </a:lnTo>
                  <a:lnTo>
                    <a:pt x="11921" y="7562"/>
                  </a:lnTo>
                  <a:lnTo>
                    <a:pt x="11921" y="7676"/>
                  </a:lnTo>
                  <a:lnTo>
                    <a:pt x="11977" y="7906"/>
                  </a:lnTo>
                  <a:lnTo>
                    <a:pt x="12034" y="8364"/>
                  </a:lnTo>
                  <a:lnTo>
                    <a:pt x="12090" y="8364"/>
                  </a:lnTo>
                  <a:lnTo>
                    <a:pt x="12147" y="8478"/>
                  </a:lnTo>
                  <a:lnTo>
                    <a:pt x="12147" y="8708"/>
                  </a:lnTo>
                  <a:lnTo>
                    <a:pt x="12147" y="8937"/>
                  </a:lnTo>
                  <a:lnTo>
                    <a:pt x="12203" y="9051"/>
                  </a:lnTo>
                  <a:lnTo>
                    <a:pt x="12147" y="9166"/>
                  </a:lnTo>
                  <a:lnTo>
                    <a:pt x="12034" y="9051"/>
                  </a:lnTo>
                  <a:lnTo>
                    <a:pt x="11864" y="8708"/>
                  </a:lnTo>
                  <a:lnTo>
                    <a:pt x="11808" y="8708"/>
                  </a:lnTo>
                  <a:lnTo>
                    <a:pt x="11751" y="8822"/>
                  </a:lnTo>
                  <a:lnTo>
                    <a:pt x="11751" y="8937"/>
                  </a:lnTo>
                  <a:lnTo>
                    <a:pt x="11751" y="9280"/>
                  </a:lnTo>
                  <a:lnTo>
                    <a:pt x="11695" y="9624"/>
                  </a:lnTo>
                  <a:lnTo>
                    <a:pt x="11695" y="9739"/>
                  </a:lnTo>
                  <a:lnTo>
                    <a:pt x="11808" y="9624"/>
                  </a:lnTo>
                  <a:lnTo>
                    <a:pt x="11921" y="9739"/>
                  </a:lnTo>
                  <a:lnTo>
                    <a:pt x="11977" y="9624"/>
                  </a:lnTo>
                  <a:lnTo>
                    <a:pt x="12090" y="9739"/>
                  </a:lnTo>
                  <a:lnTo>
                    <a:pt x="12147" y="9968"/>
                  </a:lnTo>
                  <a:lnTo>
                    <a:pt x="12203" y="9968"/>
                  </a:lnTo>
                  <a:lnTo>
                    <a:pt x="12260" y="9968"/>
                  </a:lnTo>
                  <a:lnTo>
                    <a:pt x="12316" y="9739"/>
                  </a:lnTo>
                  <a:lnTo>
                    <a:pt x="12373" y="9510"/>
                  </a:lnTo>
                  <a:lnTo>
                    <a:pt x="12429" y="9395"/>
                  </a:lnTo>
                  <a:lnTo>
                    <a:pt x="12486" y="9510"/>
                  </a:lnTo>
                  <a:lnTo>
                    <a:pt x="12429" y="9968"/>
                  </a:lnTo>
                  <a:lnTo>
                    <a:pt x="12429" y="10082"/>
                  </a:lnTo>
                  <a:lnTo>
                    <a:pt x="12429" y="10197"/>
                  </a:lnTo>
                  <a:lnTo>
                    <a:pt x="12542" y="10426"/>
                  </a:lnTo>
                  <a:lnTo>
                    <a:pt x="12655" y="10426"/>
                  </a:lnTo>
                  <a:lnTo>
                    <a:pt x="12768" y="10541"/>
                  </a:lnTo>
                  <a:lnTo>
                    <a:pt x="12825" y="10770"/>
                  </a:lnTo>
                  <a:lnTo>
                    <a:pt x="12768" y="10884"/>
                  </a:lnTo>
                  <a:lnTo>
                    <a:pt x="12655" y="10884"/>
                  </a:lnTo>
                  <a:lnTo>
                    <a:pt x="12486" y="10655"/>
                  </a:lnTo>
                  <a:lnTo>
                    <a:pt x="12373" y="10541"/>
                  </a:lnTo>
                  <a:lnTo>
                    <a:pt x="12203" y="10655"/>
                  </a:lnTo>
                  <a:lnTo>
                    <a:pt x="12090" y="10655"/>
                  </a:lnTo>
                  <a:lnTo>
                    <a:pt x="12034" y="10655"/>
                  </a:lnTo>
                  <a:lnTo>
                    <a:pt x="12034" y="10884"/>
                  </a:lnTo>
                  <a:lnTo>
                    <a:pt x="12034" y="11114"/>
                  </a:lnTo>
                  <a:lnTo>
                    <a:pt x="12090" y="11343"/>
                  </a:lnTo>
                  <a:lnTo>
                    <a:pt x="12203" y="11114"/>
                  </a:lnTo>
                  <a:lnTo>
                    <a:pt x="12260" y="11114"/>
                  </a:lnTo>
                  <a:lnTo>
                    <a:pt x="12429" y="11343"/>
                  </a:lnTo>
                  <a:lnTo>
                    <a:pt x="12429" y="11457"/>
                  </a:lnTo>
                  <a:lnTo>
                    <a:pt x="12203" y="11457"/>
                  </a:lnTo>
                  <a:lnTo>
                    <a:pt x="12147" y="11801"/>
                  </a:lnTo>
                  <a:lnTo>
                    <a:pt x="12034" y="12145"/>
                  </a:lnTo>
                  <a:lnTo>
                    <a:pt x="12090" y="12374"/>
                  </a:lnTo>
                  <a:lnTo>
                    <a:pt x="12260" y="12947"/>
                  </a:lnTo>
                  <a:lnTo>
                    <a:pt x="12316" y="12947"/>
                  </a:lnTo>
                  <a:lnTo>
                    <a:pt x="12486" y="12947"/>
                  </a:lnTo>
                  <a:lnTo>
                    <a:pt x="12542" y="12947"/>
                  </a:lnTo>
                  <a:lnTo>
                    <a:pt x="12655" y="13176"/>
                  </a:lnTo>
                  <a:lnTo>
                    <a:pt x="12768" y="13405"/>
                  </a:lnTo>
                  <a:lnTo>
                    <a:pt x="12825" y="13520"/>
                  </a:lnTo>
                  <a:lnTo>
                    <a:pt x="12994" y="13634"/>
                  </a:lnTo>
                  <a:lnTo>
                    <a:pt x="13107" y="13863"/>
                  </a:lnTo>
                  <a:lnTo>
                    <a:pt x="13164" y="13863"/>
                  </a:lnTo>
                  <a:lnTo>
                    <a:pt x="13164" y="13749"/>
                  </a:lnTo>
                  <a:lnTo>
                    <a:pt x="13107" y="13520"/>
                  </a:lnTo>
                  <a:lnTo>
                    <a:pt x="13107" y="13405"/>
                  </a:lnTo>
                  <a:lnTo>
                    <a:pt x="13107" y="13176"/>
                  </a:lnTo>
                  <a:lnTo>
                    <a:pt x="13107" y="13061"/>
                  </a:lnTo>
                  <a:lnTo>
                    <a:pt x="13220" y="12832"/>
                  </a:lnTo>
                  <a:lnTo>
                    <a:pt x="13277" y="12947"/>
                  </a:lnTo>
                  <a:lnTo>
                    <a:pt x="13220" y="13176"/>
                  </a:lnTo>
                  <a:lnTo>
                    <a:pt x="13277" y="13291"/>
                  </a:lnTo>
                  <a:lnTo>
                    <a:pt x="13446" y="13634"/>
                  </a:lnTo>
                  <a:lnTo>
                    <a:pt x="13503" y="13520"/>
                  </a:lnTo>
                  <a:lnTo>
                    <a:pt x="13503" y="13176"/>
                  </a:lnTo>
                  <a:lnTo>
                    <a:pt x="13503" y="12947"/>
                  </a:lnTo>
                  <a:lnTo>
                    <a:pt x="13559" y="12832"/>
                  </a:lnTo>
                  <a:lnTo>
                    <a:pt x="13616" y="12718"/>
                  </a:lnTo>
                  <a:lnTo>
                    <a:pt x="13616" y="12832"/>
                  </a:lnTo>
                  <a:lnTo>
                    <a:pt x="13616" y="13061"/>
                  </a:lnTo>
                  <a:lnTo>
                    <a:pt x="13616" y="13405"/>
                  </a:lnTo>
                  <a:lnTo>
                    <a:pt x="13616" y="13634"/>
                  </a:lnTo>
                  <a:lnTo>
                    <a:pt x="13729" y="13520"/>
                  </a:lnTo>
                  <a:lnTo>
                    <a:pt x="13785" y="13405"/>
                  </a:lnTo>
                  <a:lnTo>
                    <a:pt x="13842" y="13520"/>
                  </a:lnTo>
                  <a:lnTo>
                    <a:pt x="13898" y="13634"/>
                  </a:lnTo>
                  <a:lnTo>
                    <a:pt x="13842" y="13749"/>
                  </a:lnTo>
                  <a:lnTo>
                    <a:pt x="13672" y="13863"/>
                  </a:lnTo>
                  <a:lnTo>
                    <a:pt x="13616" y="14207"/>
                  </a:lnTo>
                  <a:lnTo>
                    <a:pt x="13559" y="14436"/>
                  </a:lnTo>
                  <a:lnTo>
                    <a:pt x="13616" y="14551"/>
                  </a:lnTo>
                  <a:lnTo>
                    <a:pt x="13785" y="14436"/>
                  </a:lnTo>
                  <a:lnTo>
                    <a:pt x="13898" y="14436"/>
                  </a:lnTo>
                  <a:lnTo>
                    <a:pt x="13955" y="14207"/>
                  </a:lnTo>
                  <a:lnTo>
                    <a:pt x="14068" y="14207"/>
                  </a:lnTo>
                  <a:lnTo>
                    <a:pt x="14181" y="14207"/>
                  </a:lnTo>
                  <a:lnTo>
                    <a:pt x="14181" y="14322"/>
                  </a:lnTo>
                  <a:lnTo>
                    <a:pt x="14124" y="14436"/>
                  </a:lnTo>
                  <a:lnTo>
                    <a:pt x="13955" y="14665"/>
                  </a:lnTo>
                  <a:lnTo>
                    <a:pt x="13898" y="15009"/>
                  </a:lnTo>
                  <a:lnTo>
                    <a:pt x="13955" y="15124"/>
                  </a:lnTo>
                  <a:lnTo>
                    <a:pt x="14011" y="15124"/>
                  </a:lnTo>
                  <a:lnTo>
                    <a:pt x="14237" y="14895"/>
                  </a:lnTo>
                  <a:lnTo>
                    <a:pt x="14294" y="14895"/>
                  </a:lnTo>
                  <a:lnTo>
                    <a:pt x="14294" y="15009"/>
                  </a:lnTo>
                  <a:lnTo>
                    <a:pt x="14181" y="15353"/>
                  </a:lnTo>
                  <a:lnTo>
                    <a:pt x="14068" y="15467"/>
                  </a:lnTo>
                  <a:lnTo>
                    <a:pt x="13955" y="15582"/>
                  </a:lnTo>
                  <a:lnTo>
                    <a:pt x="13955" y="15811"/>
                  </a:lnTo>
                  <a:lnTo>
                    <a:pt x="13955" y="16040"/>
                  </a:lnTo>
                  <a:lnTo>
                    <a:pt x="14068" y="16040"/>
                  </a:lnTo>
                  <a:lnTo>
                    <a:pt x="14124" y="16384"/>
                  </a:lnTo>
                  <a:lnTo>
                    <a:pt x="14181" y="16384"/>
                  </a:lnTo>
                  <a:lnTo>
                    <a:pt x="14237" y="16269"/>
                  </a:lnTo>
                  <a:lnTo>
                    <a:pt x="14237" y="15926"/>
                  </a:lnTo>
                  <a:lnTo>
                    <a:pt x="14294" y="15926"/>
                  </a:lnTo>
                  <a:lnTo>
                    <a:pt x="14350" y="15926"/>
                  </a:lnTo>
                  <a:lnTo>
                    <a:pt x="14520" y="15926"/>
                  </a:lnTo>
                  <a:lnTo>
                    <a:pt x="14520" y="15697"/>
                  </a:lnTo>
                  <a:lnTo>
                    <a:pt x="14633" y="15697"/>
                  </a:lnTo>
                  <a:lnTo>
                    <a:pt x="14746" y="15697"/>
                  </a:lnTo>
                  <a:lnTo>
                    <a:pt x="14802" y="15582"/>
                  </a:lnTo>
                  <a:lnTo>
                    <a:pt x="14859" y="15353"/>
                  </a:lnTo>
                  <a:lnTo>
                    <a:pt x="15763" y="14665"/>
                  </a:lnTo>
                  <a:lnTo>
                    <a:pt x="15763" y="13978"/>
                  </a:lnTo>
                  <a:lnTo>
                    <a:pt x="15876" y="13863"/>
                  </a:lnTo>
                  <a:lnTo>
                    <a:pt x="15932" y="13749"/>
                  </a:lnTo>
                  <a:lnTo>
                    <a:pt x="15932" y="13405"/>
                  </a:lnTo>
                  <a:lnTo>
                    <a:pt x="15932" y="13061"/>
                  </a:lnTo>
                  <a:lnTo>
                    <a:pt x="15932" y="12718"/>
                  </a:lnTo>
                  <a:lnTo>
                    <a:pt x="15989" y="12603"/>
                  </a:lnTo>
                  <a:lnTo>
                    <a:pt x="16045" y="12489"/>
                  </a:lnTo>
                  <a:lnTo>
                    <a:pt x="16102" y="12489"/>
                  </a:lnTo>
                  <a:lnTo>
                    <a:pt x="16158" y="12603"/>
                  </a:lnTo>
                  <a:lnTo>
                    <a:pt x="16158" y="12832"/>
                  </a:lnTo>
                  <a:lnTo>
                    <a:pt x="16158" y="13291"/>
                  </a:lnTo>
                  <a:lnTo>
                    <a:pt x="16158" y="13634"/>
                  </a:lnTo>
                  <a:lnTo>
                    <a:pt x="16102" y="13749"/>
                  </a:lnTo>
                  <a:lnTo>
                    <a:pt x="16102" y="14093"/>
                  </a:lnTo>
                  <a:lnTo>
                    <a:pt x="16045" y="14436"/>
                  </a:lnTo>
                  <a:lnTo>
                    <a:pt x="16215" y="14322"/>
                  </a:lnTo>
                  <a:lnTo>
                    <a:pt x="16271" y="13978"/>
                  </a:lnTo>
                  <a:lnTo>
                    <a:pt x="16328" y="13520"/>
                  </a:lnTo>
                  <a:lnTo>
                    <a:pt x="16271" y="12718"/>
                  </a:lnTo>
                  <a:lnTo>
                    <a:pt x="16384" y="11916"/>
                  </a:lnTo>
                  <a:lnTo>
                    <a:pt x="16384" y="11686"/>
                  </a:lnTo>
                  <a:lnTo>
                    <a:pt x="16384" y="11457"/>
                  </a:lnTo>
                  <a:lnTo>
                    <a:pt x="16328" y="11228"/>
                  </a:lnTo>
                  <a:lnTo>
                    <a:pt x="16328" y="10999"/>
                  </a:lnTo>
                  <a:lnTo>
                    <a:pt x="16328" y="10770"/>
                  </a:lnTo>
                  <a:lnTo>
                    <a:pt x="16384" y="10541"/>
                  </a:lnTo>
                  <a:lnTo>
                    <a:pt x="16384" y="10312"/>
                  </a:lnTo>
                  <a:lnTo>
                    <a:pt x="15367" y="10770"/>
                  </a:lnTo>
                  <a:lnTo>
                    <a:pt x="14181" y="11228"/>
                  </a:lnTo>
                  <a:lnTo>
                    <a:pt x="14011" y="10426"/>
                  </a:lnTo>
                  <a:lnTo>
                    <a:pt x="13898" y="9624"/>
                  </a:lnTo>
                  <a:lnTo>
                    <a:pt x="13672" y="8020"/>
                  </a:lnTo>
                  <a:lnTo>
                    <a:pt x="13333" y="5270"/>
                  </a:lnTo>
                  <a:lnTo>
                    <a:pt x="13164" y="4354"/>
                  </a:lnTo>
                  <a:lnTo>
                    <a:pt x="13107" y="3895"/>
                  </a:lnTo>
                  <a:lnTo>
                    <a:pt x="13051" y="3208"/>
                  </a:lnTo>
                  <a:lnTo>
                    <a:pt x="12599" y="0"/>
                  </a:lnTo>
                  <a:lnTo>
                    <a:pt x="11582" y="458"/>
                  </a:lnTo>
                  <a:lnTo>
                    <a:pt x="11130" y="687"/>
                  </a:lnTo>
                  <a:lnTo>
                    <a:pt x="10000" y="1146"/>
                  </a:lnTo>
                  <a:lnTo>
                    <a:pt x="9209" y="1375"/>
                  </a:lnTo>
                  <a:lnTo>
                    <a:pt x="8531" y="1719"/>
                  </a:lnTo>
                  <a:lnTo>
                    <a:pt x="7740" y="2062"/>
                  </a:lnTo>
                  <a:lnTo>
                    <a:pt x="7006" y="2406"/>
                  </a:lnTo>
                  <a:lnTo>
                    <a:pt x="6949" y="2406"/>
                  </a:lnTo>
                  <a:lnTo>
                    <a:pt x="4802" y="3208"/>
                  </a:lnTo>
                  <a:lnTo>
                    <a:pt x="4011" y="3552"/>
                  </a:lnTo>
                  <a:lnTo>
                    <a:pt x="3842" y="3552"/>
                  </a:lnTo>
                  <a:lnTo>
                    <a:pt x="2373" y="4125"/>
                  </a:lnTo>
                  <a:lnTo>
                    <a:pt x="1977" y="4239"/>
                  </a:lnTo>
                  <a:lnTo>
                    <a:pt x="339" y="4812"/>
                  </a:lnTo>
                  <a:lnTo>
                    <a:pt x="0" y="5041"/>
                  </a:lnTo>
                  <a:lnTo>
                    <a:pt x="452" y="9624"/>
                  </a:lnTo>
                  <a:lnTo>
                    <a:pt x="508" y="9395"/>
                  </a:lnTo>
                  <a:lnTo>
                    <a:pt x="678" y="8937"/>
                  </a:lnTo>
                  <a:lnTo>
                    <a:pt x="791" y="8708"/>
                  </a:lnTo>
                  <a:lnTo>
                    <a:pt x="904" y="8593"/>
                  </a:lnTo>
                  <a:lnTo>
                    <a:pt x="1017" y="8478"/>
                  </a:lnTo>
                  <a:lnTo>
                    <a:pt x="1017" y="8364"/>
                  </a:lnTo>
                  <a:lnTo>
                    <a:pt x="1073" y="8135"/>
                  </a:lnTo>
                  <a:lnTo>
                    <a:pt x="1130" y="8020"/>
                  </a:lnTo>
                  <a:lnTo>
                    <a:pt x="1243" y="7791"/>
                  </a:lnTo>
                  <a:lnTo>
                    <a:pt x="1469" y="7333"/>
                  </a:lnTo>
                  <a:lnTo>
                    <a:pt x="1525" y="7218"/>
                  </a:lnTo>
                  <a:lnTo>
                    <a:pt x="1582" y="6874"/>
                  </a:lnTo>
                  <a:lnTo>
                    <a:pt x="1582" y="6760"/>
                  </a:lnTo>
                  <a:lnTo>
                    <a:pt x="1695" y="6760"/>
                  </a:lnTo>
                  <a:lnTo>
                    <a:pt x="1751" y="6760"/>
                  </a:lnTo>
                  <a:lnTo>
                    <a:pt x="1864" y="6874"/>
                  </a:lnTo>
                  <a:lnTo>
                    <a:pt x="1977" y="6989"/>
                  </a:lnTo>
                  <a:lnTo>
                    <a:pt x="2090" y="6874"/>
                  </a:lnTo>
                  <a:lnTo>
                    <a:pt x="2203" y="6416"/>
                  </a:lnTo>
                  <a:lnTo>
                    <a:pt x="2316" y="5843"/>
                  </a:lnTo>
                  <a:lnTo>
                    <a:pt x="2373" y="5729"/>
                  </a:lnTo>
                  <a:lnTo>
                    <a:pt x="2429" y="5614"/>
                  </a:lnTo>
                  <a:lnTo>
                    <a:pt x="2429" y="5385"/>
                  </a:lnTo>
                  <a:lnTo>
                    <a:pt x="2486" y="5156"/>
                  </a:lnTo>
                  <a:lnTo>
                    <a:pt x="2542" y="4927"/>
                  </a:lnTo>
                  <a:lnTo>
                    <a:pt x="2599" y="4927"/>
                  </a:lnTo>
                  <a:lnTo>
                    <a:pt x="2655" y="4927"/>
                  </a:lnTo>
                  <a:lnTo>
                    <a:pt x="2655" y="5041"/>
                  </a:lnTo>
                  <a:lnTo>
                    <a:pt x="2655" y="5270"/>
                  </a:lnTo>
                  <a:lnTo>
                    <a:pt x="2712" y="5500"/>
                  </a:lnTo>
                  <a:lnTo>
                    <a:pt x="2881" y="5614"/>
                  </a:lnTo>
                  <a:lnTo>
                    <a:pt x="3051" y="5614"/>
                  </a:lnTo>
                  <a:lnTo>
                    <a:pt x="3220" y="5614"/>
                  </a:lnTo>
                  <a:lnTo>
                    <a:pt x="3446" y="5614"/>
                  </a:lnTo>
                  <a:lnTo>
                    <a:pt x="3559" y="5729"/>
                  </a:lnTo>
                  <a:lnTo>
                    <a:pt x="3616" y="5614"/>
                  </a:lnTo>
                  <a:lnTo>
                    <a:pt x="3672" y="5500"/>
                  </a:lnTo>
                  <a:lnTo>
                    <a:pt x="3616" y="5385"/>
                  </a:lnTo>
                  <a:lnTo>
                    <a:pt x="3672" y="5270"/>
                  </a:lnTo>
                  <a:lnTo>
                    <a:pt x="3672" y="5156"/>
                  </a:lnTo>
                  <a:lnTo>
                    <a:pt x="3729" y="5041"/>
                  </a:lnTo>
                  <a:lnTo>
                    <a:pt x="3785" y="4927"/>
                  </a:lnTo>
                  <a:lnTo>
                    <a:pt x="3729" y="4812"/>
                  </a:lnTo>
                  <a:lnTo>
                    <a:pt x="3672" y="4698"/>
                  </a:lnTo>
                  <a:lnTo>
                    <a:pt x="3729" y="4583"/>
                  </a:lnTo>
                  <a:lnTo>
                    <a:pt x="3842" y="4583"/>
                  </a:lnTo>
                  <a:lnTo>
                    <a:pt x="4011" y="4354"/>
                  </a:lnTo>
                  <a:lnTo>
                    <a:pt x="4124" y="4354"/>
                  </a:lnTo>
                  <a:lnTo>
                    <a:pt x="4181" y="4354"/>
                  </a:lnTo>
                  <a:lnTo>
                    <a:pt x="4237" y="4354"/>
                  </a:lnTo>
                  <a:lnTo>
                    <a:pt x="4294" y="4239"/>
                  </a:lnTo>
                  <a:lnTo>
                    <a:pt x="4350" y="4010"/>
                  </a:lnTo>
                  <a:lnTo>
                    <a:pt x="4407" y="3895"/>
                  </a:lnTo>
                  <a:lnTo>
                    <a:pt x="4520" y="3781"/>
                  </a:lnTo>
                  <a:lnTo>
                    <a:pt x="4689" y="3666"/>
                  </a:lnTo>
                  <a:lnTo>
                    <a:pt x="4802" y="3781"/>
                  </a:lnTo>
                  <a:lnTo>
                    <a:pt x="5085" y="4125"/>
                  </a:lnTo>
                  <a:lnTo>
                    <a:pt x="5198" y="4239"/>
                  </a:lnTo>
                  <a:lnTo>
                    <a:pt x="5367" y="4125"/>
                  </a:lnTo>
                  <a:lnTo>
                    <a:pt x="5480" y="4125"/>
                  </a:lnTo>
                  <a:lnTo>
                    <a:pt x="5537" y="4125"/>
                  </a:lnTo>
                  <a:lnTo>
                    <a:pt x="5593" y="4010"/>
                  </a:lnTo>
                  <a:lnTo>
                    <a:pt x="5650" y="3895"/>
                  </a:lnTo>
                  <a:lnTo>
                    <a:pt x="5706" y="4010"/>
                  </a:lnTo>
                  <a:lnTo>
                    <a:pt x="5819" y="4125"/>
                  </a:lnTo>
                  <a:lnTo>
                    <a:pt x="5819" y="4239"/>
                  </a:lnTo>
                  <a:lnTo>
                    <a:pt x="5763" y="4468"/>
                  </a:lnTo>
                  <a:lnTo>
                    <a:pt x="5706" y="4583"/>
                  </a:lnTo>
                  <a:lnTo>
                    <a:pt x="5763" y="4698"/>
                  </a:lnTo>
                  <a:lnTo>
                    <a:pt x="5876" y="4927"/>
                  </a:lnTo>
                  <a:lnTo>
                    <a:pt x="5932" y="4927"/>
                  </a:lnTo>
                  <a:lnTo>
                    <a:pt x="5989" y="4812"/>
                  </a:lnTo>
                  <a:lnTo>
                    <a:pt x="6102" y="4812"/>
                  </a:lnTo>
                  <a:lnTo>
                    <a:pt x="6102" y="4927"/>
                  </a:lnTo>
                  <a:lnTo>
                    <a:pt x="6045" y="5156"/>
                  </a:lnTo>
                  <a:lnTo>
                    <a:pt x="6045" y="5385"/>
                  </a:lnTo>
                  <a:lnTo>
                    <a:pt x="6102" y="5500"/>
                  </a:lnTo>
                  <a:lnTo>
                    <a:pt x="6215" y="5614"/>
                  </a:lnTo>
                  <a:lnTo>
                    <a:pt x="6271" y="5729"/>
                  </a:lnTo>
                  <a:lnTo>
                    <a:pt x="6271" y="5843"/>
                  </a:lnTo>
                  <a:lnTo>
                    <a:pt x="6271" y="6072"/>
                  </a:lnTo>
                  <a:lnTo>
                    <a:pt x="6441" y="6302"/>
                  </a:lnTo>
                  <a:lnTo>
                    <a:pt x="6554" y="6302"/>
                  </a:lnTo>
                  <a:lnTo>
                    <a:pt x="6723" y="6416"/>
                  </a:lnTo>
                  <a:lnTo>
                    <a:pt x="6780" y="6302"/>
                  </a:lnTo>
                  <a:lnTo>
                    <a:pt x="7006" y="6531"/>
                  </a:lnTo>
                  <a:lnTo>
                    <a:pt x="7119" y="6645"/>
                  </a:lnTo>
                  <a:lnTo>
                    <a:pt x="7232" y="6645"/>
                  </a:lnTo>
                  <a:lnTo>
                    <a:pt x="7345" y="6760"/>
                  </a:lnTo>
                  <a:lnTo>
                    <a:pt x="7345" y="6874"/>
                  </a:lnTo>
                  <a:lnTo>
                    <a:pt x="7345" y="6989"/>
                  </a:lnTo>
                  <a:lnTo>
                    <a:pt x="7288" y="7218"/>
                  </a:lnTo>
                  <a:lnTo>
                    <a:pt x="7175" y="7447"/>
                  </a:lnTo>
                  <a:lnTo>
                    <a:pt x="7175" y="7676"/>
                  </a:lnTo>
                  <a:lnTo>
                    <a:pt x="7175" y="7791"/>
                  </a:lnTo>
                  <a:lnTo>
                    <a:pt x="7288" y="8020"/>
                  </a:lnTo>
                  <a:lnTo>
                    <a:pt x="7458" y="8135"/>
                  </a:lnTo>
                  <a:lnTo>
                    <a:pt x="7627" y="8249"/>
                  </a:lnTo>
                  <a:lnTo>
                    <a:pt x="7910" y="8249"/>
                  </a:lnTo>
                  <a:lnTo>
                    <a:pt x="8192" y="8364"/>
                  </a:lnTo>
                  <a:lnTo>
                    <a:pt x="8248" y="8708"/>
                  </a:lnTo>
                  <a:lnTo>
                    <a:pt x="8305" y="8822"/>
                  </a:lnTo>
                  <a:lnTo>
                    <a:pt x="8418" y="8822"/>
                  </a:lnTo>
                  <a:lnTo>
                    <a:pt x="8587" y="8822"/>
                  </a:lnTo>
                  <a:lnTo>
                    <a:pt x="8757" y="9051"/>
                  </a:lnTo>
                  <a:lnTo>
                    <a:pt x="8983" y="8364"/>
                  </a:lnTo>
                  <a:lnTo>
                    <a:pt x="9152" y="8593"/>
                  </a:lnTo>
                  <a:lnTo>
                    <a:pt x="9491" y="9051"/>
                  </a:lnTo>
                  <a:lnTo>
                    <a:pt x="9152" y="10082"/>
                  </a:lnTo>
                  <a:lnTo>
                    <a:pt x="9152" y="10426"/>
                  </a:lnTo>
                  <a:lnTo>
                    <a:pt x="9209" y="10770"/>
                  </a:lnTo>
                  <a:lnTo>
                    <a:pt x="9209" y="10884"/>
                  </a:lnTo>
                  <a:lnTo>
                    <a:pt x="9152" y="11114"/>
                  </a:lnTo>
                  <a:lnTo>
                    <a:pt x="9096" y="11114"/>
                  </a:lnTo>
                  <a:lnTo>
                    <a:pt x="8983" y="11343"/>
                  </a:lnTo>
                  <a:lnTo>
                    <a:pt x="8983" y="11457"/>
                  </a:lnTo>
                  <a:lnTo>
                    <a:pt x="8983" y="11801"/>
                  </a:lnTo>
                  <a:lnTo>
                    <a:pt x="8926" y="11916"/>
                  </a:lnTo>
                  <a:lnTo>
                    <a:pt x="8757" y="12145"/>
                  </a:lnTo>
                  <a:lnTo>
                    <a:pt x="8700" y="12259"/>
                  </a:lnTo>
                  <a:lnTo>
                    <a:pt x="8644" y="12489"/>
                  </a:lnTo>
                  <a:lnTo>
                    <a:pt x="8587" y="12718"/>
                  </a:lnTo>
                  <a:lnTo>
                    <a:pt x="8587" y="12947"/>
                  </a:lnTo>
                  <a:lnTo>
                    <a:pt x="8531" y="13176"/>
                  </a:lnTo>
                  <a:lnTo>
                    <a:pt x="8531" y="13520"/>
                  </a:lnTo>
                  <a:lnTo>
                    <a:pt x="8531" y="13863"/>
                  </a:lnTo>
                  <a:lnTo>
                    <a:pt x="8531" y="14093"/>
                  </a:lnTo>
                  <a:lnTo>
                    <a:pt x="8644" y="14436"/>
                  </a:lnTo>
                  <a:lnTo>
                    <a:pt x="8757" y="14551"/>
                  </a:lnTo>
                  <a:lnTo>
                    <a:pt x="8813" y="14780"/>
                  </a:lnTo>
                  <a:lnTo>
                    <a:pt x="8926" y="14780"/>
                  </a:lnTo>
                  <a:lnTo>
                    <a:pt x="8983" y="14665"/>
                  </a:lnTo>
                  <a:lnTo>
                    <a:pt x="9209" y="14322"/>
                  </a:lnTo>
                  <a:lnTo>
                    <a:pt x="9378" y="14207"/>
                  </a:lnTo>
                  <a:lnTo>
                    <a:pt x="9491" y="13978"/>
                  </a:lnTo>
                  <a:lnTo>
                    <a:pt x="9435" y="13749"/>
                  </a:lnTo>
                  <a:lnTo>
                    <a:pt x="9435" y="13634"/>
                  </a:lnTo>
                  <a:lnTo>
                    <a:pt x="9491" y="13520"/>
                  </a:lnTo>
                  <a:lnTo>
                    <a:pt x="9491" y="13291"/>
                  </a:lnTo>
                  <a:lnTo>
                    <a:pt x="9548" y="13291"/>
                  </a:lnTo>
                  <a:lnTo>
                    <a:pt x="9604" y="13291"/>
                  </a:lnTo>
                  <a:lnTo>
                    <a:pt x="9774" y="13863"/>
                  </a:lnTo>
                  <a:lnTo>
                    <a:pt x="9830" y="14207"/>
                  </a:lnTo>
                  <a:lnTo>
                    <a:pt x="10000" y="14436"/>
                  </a:lnTo>
                  <a:lnTo>
                    <a:pt x="10056" y="14665"/>
                  </a:lnTo>
                  <a:lnTo>
                    <a:pt x="10169" y="14780"/>
                  </a:lnTo>
                  <a:lnTo>
                    <a:pt x="10226" y="14780"/>
                  </a:lnTo>
                  <a:lnTo>
                    <a:pt x="10282" y="14665"/>
                  </a:lnTo>
                  <a:lnTo>
                    <a:pt x="10282" y="14551"/>
                  </a:lnTo>
                  <a:lnTo>
                    <a:pt x="10169" y="14322"/>
                  </a:lnTo>
                  <a:lnTo>
                    <a:pt x="10169" y="14093"/>
                  </a:lnTo>
                  <a:lnTo>
                    <a:pt x="10169" y="13978"/>
                  </a:lnTo>
                  <a:lnTo>
                    <a:pt x="10226" y="13978"/>
                  </a:lnTo>
                  <a:lnTo>
                    <a:pt x="10282" y="13978"/>
                  </a:lnTo>
                  <a:lnTo>
                    <a:pt x="10395" y="14322"/>
                  </a:lnTo>
                  <a:lnTo>
                    <a:pt x="10395" y="14551"/>
                  </a:lnTo>
                  <a:lnTo>
                    <a:pt x="10508" y="14780"/>
                  </a:lnTo>
                  <a:lnTo>
                    <a:pt x="10621" y="15009"/>
                  </a:lnTo>
                  <a:lnTo>
                    <a:pt x="10678" y="15009"/>
                  </a:lnTo>
                  <a:lnTo>
                    <a:pt x="10678" y="14895"/>
                  </a:lnTo>
                  <a:lnTo>
                    <a:pt x="10734" y="14551"/>
                  </a:lnTo>
                  <a:lnTo>
                    <a:pt x="10960" y="14665"/>
                  </a:lnTo>
                  <a:lnTo>
                    <a:pt x="11017" y="14895"/>
                  </a:lnTo>
                  <a:lnTo>
                    <a:pt x="11073" y="14895"/>
                  </a:lnTo>
                  <a:lnTo>
                    <a:pt x="11186" y="14895"/>
                  </a:lnTo>
                  <a:lnTo>
                    <a:pt x="11299" y="14895"/>
                  </a:lnTo>
                  <a:lnTo>
                    <a:pt x="11412" y="15009"/>
                  </a:lnTo>
                  <a:lnTo>
                    <a:pt x="11412" y="15238"/>
                  </a:lnTo>
                  <a:lnTo>
                    <a:pt x="11525" y="15353"/>
                  </a:lnTo>
                  <a:lnTo>
                    <a:pt x="11582" y="15238"/>
                  </a:lnTo>
                  <a:lnTo>
                    <a:pt x="11695" y="15238"/>
                  </a:lnTo>
                  <a:lnTo>
                    <a:pt x="11751" y="15124"/>
                  </a:lnTo>
                  <a:lnTo>
                    <a:pt x="11695" y="14780"/>
                  </a:lnTo>
                  <a:lnTo>
                    <a:pt x="11751" y="14780"/>
                  </a:lnTo>
                  <a:lnTo>
                    <a:pt x="11864" y="14780"/>
                  </a:lnTo>
                  <a:lnTo>
                    <a:pt x="11864" y="14895"/>
                  </a:lnTo>
                  <a:lnTo>
                    <a:pt x="11864" y="15238"/>
                  </a:lnTo>
                  <a:lnTo>
                    <a:pt x="11921" y="15467"/>
                  </a:lnTo>
                  <a:lnTo>
                    <a:pt x="12090" y="15467"/>
                  </a:lnTo>
                  <a:lnTo>
                    <a:pt x="12147" y="15697"/>
                  </a:lnTo>
                  <a:lnTo>
                    <a:pt x="12203" y="15926"/>
                  </a:lnTo>
                  <a:lnTo>
                    <a:pt x="12316" y="15926"/>
                  </a:lnTo>
                  <a:lnTo>
                    <a:pt x="12316" y="15697"/>
                  </a:lnTo>
                  <a:lnTo>
                    <a:pt x="12260" y="15582"/>
                  </a:lnTo>
                  <a:lnTo>
                    <a:pt x="12203" y="15353"/>
                  </a:lnTo>
                  <a:lnTo>
                    <a:pt x="12260" y="15238"/>
                  </a:lnTo>
                  <a:lnTo>
                    <a:pt x="12203" y="15124"/>
                  </a:lnTo>
                  <a:lnTo>
                    <a:pt x="12090" y="14895"/>
                  </a:lnTo>
                  <a:lnTo>
                    <a:pt x="11977" y="14665"/>
                  </a:lnTo>
                  <a:lnTo>
                    <a:pt x="11921" y="14322"/>
                  </a:lnTo>
                  <a:lnTo>
                    <a:pt x="11921" y="14207"/>
                  </a:lnTo>
                  <a:lnTo>
                    <a:pt x="11921" y="13978"/>
                  </a:lnTo>
                  <a:lnTo>
                    <a:pt x="11921" y="13863"/>
                  </a:lnTo>
                  <a:lnTo>
                    <a:pt x="11864" y="13749"/>
                  </a:lnTo>
                  <a:lnTo>
                    <a:pt x="11808" y="13749"/>
                  </a:lnTo>
                  <a:lnTo>
                    <a:pt x="11695" y="13863"/>
                  </a:lnTo>
                  <a:lnTo>
                    <a:pt x="11582" y="13863"/>
                  </a:lnTo>
                  <a:lnTo>
                    <a:pt x="11525" y="13863"/>
                  </a:lnTo>
                  <a:lnTo>
                    <a:pt x="11412" y="13520"/>
                  </a:lnTo>
                  <a:lnTo>
                    <a:pt x="11243" y="13405"/>
                  </a:lnTo>
                  <a:lnTo>
                    <a:pt x="10847" y="12947"/>
                  </a:lnTo>
                  <a:lnTo>
                    <a:pt x="10734" y="12718"/>
                  </a:lnTo>
                  <a:lnTo>
                    <a:pt x="10734" y="12603"/>
                  </a:lnTo>
                  <a:lnTo>
                    <a:pt x="10734" y="12489"/>
                  </a:lnTo>
                  <a:lnTo>
                    <a:pt x="10791" y="12489"/>
                  </a:lnTo>
                  <a:lnTo>
                    <a:pt x="10847" y="12489"/>
                  </a:lnTo>
                  <a:lnTo>
                    <a:pt x="10960" y="12718"/>
                  </a:lnTo>
                  <a:lnTo>
                    <a:pt x="11017" y="12832"/>
                  </a:lnTo>
                  <a:lnTo>
                    <a:pt x="11130" y="12832"/>
                  </a:lnTo>
                  <a:lnTo>
                    <a:pt x="11186" y="12832"/>
                  </a:lnTo>
                  <a:lnTo>
                    <a:pt x="11299" y="12947"/>
                  </a:lnTo>
                  <a:lnTo>
                    <a:pt x="11525" y="13291"/>
                  </a:lnTo>
                  <a:lnTo>
                    <a:pt x="11582" y="13520"/>
                  </a:lnTo>
                  <a:lnTo>
                    <a:pt x="11638" y="13520"/>
                  </a:lnTo>
                  <a:lnTo>
                    <a:pt x="11751" y="13520"/>
                  </a:lnTo>
                  <a:lnTo>
                    <a:pt x="11808" y="13520"/>
                  </a:lnTo>
                  <a:lnTo>
                    <a:pt x="11864" y="13176"/>
                  </a:lnTo>
                  <a:lnTo>
                    <a:pt x="11864" y="13061"/>
                  </a:lnTo>
                  <a:lnTo>
                    <a:pt x="11695" y="12947"/>
                  </a:lnTo>
                  <a:lnTo>
                    <a:pt x="11525" y="12603"/>
                  </a:lnTo>
                  <a:lnTo>
                    <a:pt x="11356" y="12259"/>
                  </a:lnTo>
                  <a:lnTo>
                    <a:pt x="11243" y="12030"/>
                  </a:lnTo>
                  <a:lnTo>
                    <a:pt x="11186" y="11801"/>
                  </a:lnTo>
                  <a:lnTo>
                    <a:pt x="11130" y="11457"/>
                  </a:lnTo>
                  <a:lnTo>
                    <a:pt x="11130" y="11228"/>
                  </a:lnTo>
                  <a:lnTo>
                    <a:pt x="11073" y="10999"/>
                  </a:lnTo>
                  <a:lnTo>
                    <a:pt x="11073" y="10655"/>
                  </a:lnTo>
                  <a:lnTo>
                    <a:pt x="11017" y="10312"/>
                  </a:lnTo>
                  <a:lnTo>
                    <a:pt x="10960" y="10197"/>
                  </a:lnTo>
                  <a:lnTo>
                    <a:pt x="10960" y="10082"/>
                  </a:lnTo>
                  <a:lnTo>
                    <a:pt x="10904" y="9968"/>
                  </a:lnTo>
                  <a:lnTo>
                    <a:pt x="10847" y="9853"/>
                  </a:lnTo>
                  <a:lnTo>
                    <a:pt x="10904" y="9624"/>
                  </a:lnTo>
                  <a:lnTo>
                    <a:pt x="10960" y="9510"/>
                  </a:lnTo>
                  <a:lnTo>
                    <a:pt x="11017" y="9395"/>
                  </a:lnTo>
                  <a:lnTo>
                    <a:pt x="11017" y="9166"/>
                  </a:lnTo>
                  <a:lnTo>
                    <a:pt x="10960" y="9051"/>
                  </a:lnTo>
                  <a:lnTo>
                    <a:pt x="10791" y="9166"/>
                  </a:lnTo>
                  <a:lnTo>
                    <a:pt x="10791" y="9051"/>
                  </a:lnTo>
                  <a:lnTo>
                    <a:pt x="10847" y="8822"/>
                  </a:lnTo>
                  <a:lnTo>
                    <a:pt x="10847" y="8593"/>
                  </a:lnTo>
                  <a:lnTo>
                    <a:pt x="10847" y="8478"/>
                  </a:lnTo>
                  <a:lnTo>
                    <a:pt x="10791" y="8364"/>
                  </a:lnTo>
                  <a:lnTo>
                    <a:pt x="10847" y="8249"/>
                  </a:lnTo>
                  <a:lnTo>
                    <a:pt x="10904" y="8249"/>
                  </a:lnTo>
                  <a:lnTo>
                    <a:pt x="11017" y="8478"/>
                  </a:lnTo>
                  <a:lnTo>
                    <a:pt x="11073" y="8364"/>
                  </a:lnTo>
                  <a:lnTo>
                    <a:pt x="11073" y="8249"/>
                  </a:lnTo>
                  <a:lnTo>
                    <a:pt x="11017" y="8020"/>
                  </a:lnTo>
                  <a:lnTo>
                    <a:pt x="10847" y="7676"/>
                  </a:lnTo>
                  <a:lnTo>
                    <a:pt x="10904" y="7562"/>
                  </a:lnTo>
                  <a:lnTo>
                    <a:pt x="10960" y="7676"/>
                  </a:lnTo>
                  <a:lnTo>
                    <a:pt x="11130" y="7676"/>
                  </a:lnTo>
                  <a:lnTo>
                    <a:pt x="11186" y="7562"/>
                  </a:lnTo>
                  <a:lnTo>
                    <a:pt x="11130" y="7333"/>
                  </a:lnTo>
                  <a:lnTo>
                    <a:pt x="11073" y="7218"/>
                  </a:lnTo>
                  <a:lnTo>
                    <a:pt x="10960" y="7218"/>
                  </a:lnTo>
                  <a:lnTo>
                    <a:pt x="10847" y="7104"/>
                  </a:lnTo>
                  <a:lnTo>
                    <a:pt x="10791" y="6874"/>
                  </a:lnTo>
                  <a:lnTo>
                    <a:pt x="10791" y="6760"/>
                  </a:lnTo>
                  <a:lnTo>
                    <a:pt x="11017" y="6874"/>
                  </a:lnTo>
                  <a:lnTo>
                    <a:pt x="11073" y="6760"/>
                  </a:lnTo>
                  <a:lnTo>
                    <a:pt x="11073" y="6645"/>
                  </a:lnTo>
                  <a:lnTo>
                    <a:pt x="10960" y="6416"/>
                  </a:lnTo>
                  <a:lnTo>
                    <a:pt x="10847" y="6416"/>
                  </a:lnTo>
                  <a:lnTo>
                    <a:pt x="10791" y="6302"/>
                  </a:lnTo>
                  <a:lnTo>
                    <a:pt x="10621" y="6302"/>
                  </a:lnTo>
                  <a:lnTo>
                    <a:pt x="10565" y="5843"/>
                  </a:lnTo>
                  <a:lnTo>
                    <a:pt x="10395" y="584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3" name="Massachusetts"/>
            <p:cNvSpPr>
              <a:spLocks noChangeAspect="1"/>
            </p:cNvSpPr>
            <p:nvPr/>
          </p:nvSpPr>
          <p:spPr bwMode="auto">
            <a:xfrm>
              <a:off x="4738" y="1320"/>
              <a:ext cx="322" cy="164"/>
            </a:xfrm>
            <a:custGeom>
              <a:avLst/>
              <a:gdLst>
                <a:gd name="T0" fmla="*/ 10592 w 16384"/>
                <a:gd name="T1" fmla="*/ 6012 h 16384"/>
                <a:gd name="T2" fmla="*/ 10592 w 16384"/>
                <a:gd name="T3" fmla="*/ 5111 h 16384"/>
                <a:gd name="T4" fmla="*/ 11050 w 16384"/>
                <a:gd name="T5" fmla="*/ 4209 h 16384"/>
                <a:gd name="T6" fmla="*/ 10973 w 16384"/>
                <a:gd name="T7" fmla="*/ 3607 h 16384"/>
                <a:gd name="T8" fmla="*/ 11507 w 16384"/>
                <a:gd name="T9" fmla="*/ 2555 h 16384"/>
                <a:gd name="T10" fmla="*/ 11050 w 16384"/>
                <a:gd name="T11" fmla="*/ 1954 h 16384"/>
                <a:gd name="T12" fmla="*/ 10516 w 16384"/>
                <a:gd name="T13" fmla="*/ 902 h 16384"/>
                <a:gd name="T14" fmla="*/ 10288 w 16384"/>
                <a:gd name="T15" fmla="*/ 0 h 16384"/>
                <a:gd name="T16" fmla="*/ 9602 w 16384"/>
                <a:gd name="T17" fmla="*/ 1202 h 16384"/>
                <a:gd name="T18" fmla="*/ 9145 w 16384"/>
                <a:gd name="T19" fmla="*/ 1653 h 16384"/>
                <a:gd name="T20" fmla="*/ 8992 w 16384"/>
                <a:gd name="T21" fmla="*/ 2555 h 16384"/>
                <a:gd name="T22" fmla="*/ 8611 w 16384"/>
                <a:gd name="T23" fmla="*/ 3157 h 16384"/>
                <a:gd name="T24" fmla="*/ 4496 w 16384"/>
                <a:gd name="T25" fmla="*/ 4810 h 16384"/>
                <a:gd name="T26" fmla="*/ 76 w 16384"/>
                <a:gd name="T27" fmla="*/ 6764 h 16384"/>
                <a:gd name="T28" fmla="*/ 76 w 16384"/>
                <a:gd name="T29" fmla="*/ 10372 h 16384"/>
                <a:gd name="T30" fmla="*/ 152 w 16384"/>
                <a:gd name="T31" fmla="*/ 15332 h 16384"/>
                <a:gd name="T32" fmla="*/ 3201 w 16384"/>
                <a:gd name="T33" fmla="*/ 14430 h 16384"/>
                <a:gd name="T34" fmla="*/ 4496 w 16384"/>
                <a:gd name="T35" fmla="*/ 13378 h 16384"/>
                <a:gd name="T36" fmla="*/ 7697 w 16384"/>
                <a:gd name="T37" fmla="*/ 12175 h 16384"/>
                <a:gd name="T38" fmla="*/ 9678 w 16384"/>
                <a:gd name="T39" fmla="*/ 12326 h 16384"/>
                <a:gd name="T40" fmla="*/ 10135 w 16384"/>
                <a:gd name="T41" fmla="*/ 13829 h 16384"/>
                <a:gd name="T42" fmla="*/ 10897 w 16384"/>
                <a:gd name="T43" fmla="*/ 14129 h 16384"/>
                <a:gd name="T44" fmla="*/ 11507 w 16384"/>
                <a:gd name="T45" fmla="*/ 15933 h 16384"/>
                <a:gd name="T46" fmla="*/ 11964 w 16384"/>
                <a:gd name="T47" fmla="*/ 15783 h 16384"/>
                <a:gd name="T48" fmla="*/ 12040 w 16384"/>
                <a:gd name="T49" fmla="*/ 15182 h 16384"/>
                <a:gd name="T50" fmla="*/ 12498 w 16384"/>
                <a:gd name="T51" fmla="*/ 14731 h 16384"/>
                <a:gd name="T52" fmla="*/ 12726 w 16384"/>
                <a:gd name="T53" fmla="*/ 13829 h 16384"/>
                <a:gd name="T54" fmla="*/ 13031 w 16384"/>
                <a:gd name="T55" fmla="*/ 12626 h 16384"/>
                <a:gd name="T56" fmla="*/ 13260 w 16384"/>
                <a:gd name="T57" fmla="*/ 13227 h 16384"/>
                <a:gd name="T58" fmla="*/ 14098 w 16384"/>
                <a:gd name="T59" fmla="*/ 14430 h 16384"/>
                <a:gd name="T60" fmla="*/ 14479 w 16384"/>
                <a:gd name="T61" fmla="*/ 13227 h 16384"/>
                <a:gd name="T62" fmla="*/ 15089 w 16384"/>
                <a:gd name="T63" fmla="*/ 12927 h 16384"/>
                <a:gd name="T64" fmla="*/ 15546 w 16384"/>
                <a:gd name="T65" fmla="*/ 12326 h 16384"/>
                <a:gd name="T66" fmla="*/ 16155 w 16384"/>
                <a:gd name="T67" fmla="*/ 12175 h 16384"/>
                <a:gd name="T68" fmla="*/ 16384 w 16384"/>
                <a:gd name="T69" fmla="*/ 12025 h 16384"/>
                <a:gd name="T70" fmla="*/ 16155 w 16384"/>
                <a:gd name="T71" fmla="*/ 10672 h 16384"/>
                <a:gd name="T72" fmla="*/ 16079 w 16384"/>
                <a:gd name="T73" fmla="*/ 9921 h 16384"/>
                <a:gd name="T74" fmla="*/ 15089 w 16384"/>
                <a:gd name="T75" fmla="*/ 7666 h 16384"/>
                <a:gd name="T76" fmla="*/ 14403 w 16384"/>
                <a:gd name="T77" fmla="*/ 7666 h 16384"/>
                <a:gd name="T78" fmla="*/ 14555 w 16384"/>
                <a:gd name="T79" fmla="*/ 8267 h 16384"/>
                <a:gd name="T80" fmla="*/ 14860 w 16384"/>
                <a:gd name="T81" fmla="*/ 7967 h 16384"/>
                <a:gd name="T82" fmla="*/ 15241 w 16384"/>
                <a:gd name="T83" fmla="*/ 9019 h 16384"/>
                <a:gd name="T84" fmla="*/ 15698 w 16384"/>
                <a:gd name="T85" fmla="*/ 9921 h 16384"/>
                <a:gd name="T86" fmla="*/ 15165 w 16384"/>
                <a:gd name="T87" fmla="*/ 11273 h 16384"/>
                <a:gd name="T88" fmla="*/ 13869 w 16384"/>
                <a:gd name="T89" fmla="*/ 12025 h 16384"/>
                <a:gd name="T90" fmla="*/ 13260 w 16384"/>
                <a:gd name="T91" fmla="*/ 10522 h 16384"/>
                <a:gd name="T92" fmla="*/ 12726 w 16384"/>
                <a:gd name="T93" fmla="*/ 10221 h 16384"/>
                <a:gd name="T94" fmla="*/ 12574 w 16384"/>
                <a:gd name="T95" fmla="*/ 9319 h 16384"/>
                <a:gd name="T96" fmla="*/ 12879 w 16384"/>
                <a:gd name="T97" fmla="*/ 9319 h 16384"/>
                <a:gd name="T98" fmla="*/ 12498 w 16384"/>
                <a:gd name="T99" fmla="*/ 8417 h 16384"/>
                <a:gd name="T100" fmla="*/ 12040 w 16384"/>
                <a:gd name="T101" fmla="*/ 7365 h 16384"/>
                <a:gd name="T102" fmla="*/ 11202 w 16384"/>
                <a:gd name="T103" fmla="*/ 6764 h 16384"/>
                <a:gd name="T104" fmla="*/ 10973 w 16384"/>
                <a:gd name="T105" fmla="*/ 7666 h 16384"/>
                <a:gd name="T106" fmla="*/ 10516 w 16384"/>
                <a:gd name="T107" fmla="*/ 7065 h 16384"/>
                <a:gd name="T108" fmla="*/ 10440 w 16384"/>
                <a:gd name="T109" fmla="*/ 6313 h 1638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84"/>
                <a:gd name="T166" fmla="*/ 0 h 16384"/>
                <a:gd name="T167" fmla="*/ 16384 w 16384"/>
                <a:gd name="T168" fmla="*/ 16384 h 1638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84" h="16384">
                  <a:moveTo>
                    <a:pt x="10440" y="6313"/>
                  </a:moveTo>
                  <a:lnTo>
                    <a:pt x="10364" y="6163"/>
                  </a:lnTo>
                  <a:lnTo>
                    <a:pt x="10516" y="6012"/>
                  </a:lnTo>
                  <a:lnTo>
                    <a:pt x="10592" y="6012"/>
                  </a:lnTo>
                  <a:lnTo>
                    <a:pt x="10516" y="5862"/>
                  </a:lnTo>
                  <a:lnTo>
                    <a:pt x="10516" y="5562"/>
                  </a:lnTo>
                  <a:lnTo>
                    <a:pt x="10516" y="5411"/>
                  </a:lnTo>
                  <a:lnTo>
                    <a:pt x="10592" y="5111"/>
                  </a:lnTo>
                  <a:lnTo>
                    <a:pt x="10745" y="4960"/>
                  </a:lnTo>
                  <a:lnTo>
                    <a:pt x="10973" y="4509"/>
                  </a:lnTo>
                  <a:lnTo>
                    <a:pt x="11050" y="4359"/>
                  </a:lnTo>
                  <a:lnTo>
                    <a:pt x="11050" y="4209"/>
                  </a:lnTo>
                  <a:lnTo>
                    <a:pt x="10897" y="4209"/>
                  </a:lnTo>
                  <a:lnTo>
                    <a:pt x="10821" y="4058"/>
                  </a:lnTo>
                  <a:lnTo>
                    <a:pt x="10897" y="3908"/>
                  </a:lnTo>
                  <a:lnTo>
                    <a:pt x="10973" y="3607"/>
                  </a:lnTo>
                  <a:lnTo>
                    <a:pt x="11354" y="3307"/>
                  </a:lnTo>
                  <a:lnTo>
                    <a:pt x="11507" y="3157"/>
                  </a:lnTo>
                  <a:lnTo>
                    <a:pt x="11583" y="2856"/>
                  </a:lnTo>
                  <a:lnTo>
                    <a:pt x="11507" y="2555"/>
                  </a:lnTo>
                  <a:lnTo>
                    <a:pt x="11354" y="2255"/>
                  </a:lnTo>
                  <a:lnTo>
                    <a:pt x="11126" y="2405"/>
                  </a:lnTo>
                  <a:lnTo>
                    <a:pt x="11126" y="1954"/>
                  </a:lnTo>
                  <a:lnTo>
                    <a:pt x="11050" y="1954"/>
                  </a:lnTo>
                  <a:lnTo>
                    <a:pt x="10897" y="1954"/>
                  </a:lnTo>
                  <a:lnTo>
                    <a:pt x="10821" y="1653"/>
                  </a:lnTo>
                  <a:lnTo>
                    <a:pt x="10745" y="1202"/>
                  </a:lnTo>
                  <a:lnTo>
                    <a:pt x="10516" y="902"/>
                  </a:lnTo>
                  <a:lnTo>
                    <a:pt x="10516" y="752"/>
                  </a:lnTo>
                  <a:lnTo>
                    <a:pt x="10592" y="451"/>
                  </a:lnTo>
                  <a:lnTo>
                    <a:pt x="10516" y="150"/>
                  </a:lnTo>
                  <a:lnTo>
                    <a:pt x="10288" y="0"/>
                  </a:lnTo>
                  <a:lnTo>
                    <a:pt x="10211" y="0"/>
                  </a:lnTo>
                  <a:lnTo>
                    <a:pt x="9754" y="451"/>
                  </a:lnTo>
                  <a:lnTo>
                    <a:pt x="9678" y="601"/>
                  </a:lnTo>
                  <a:lnTo>
                    <a:pt x="9602" y="1202"/>
                  </a:lnTo>
                  <a:lnTo>
                    <a:pt x="9526" y="1202"/>
                  </a:lnTo>
                  <a:lnTo>
                    <a:pt x="9297" y="1353"/>
                  </a:lnTo>
                  <a:lnTo>
                    <a:pt x="9145" y="1503"/>
                  </a:lnTo>
                  <a:lnTo>
                    <a:pt x="9145" y="1653"/>
                  </a:lnTo>
                  <a:lnTo>
                    <a:pt x="9145" y="2104"/>
                  </a:lnTo>
                  <a:lnTo>
                    <a:pt x="9221" y="2255"/>
                  </a:lnTo>
                  <a:lnTo>
                    <a:pt x="9068" y="2405"/>
                  </a:lnTo>
                  <a:lnTo>
                    <a:pt x="8992" y="2555"/>
                  </a:lnTo>
                  <a:lnTo>
                    <a:pt x="8916" y="2555"/>
                  </a:lnTo>
                  <a:lnTo>
                    <a:pt x="8840" y="2706"/>
                  </a:lnTo>
                  <a:lnTo>
                    <a:pt x="8764" y="3006"/>
                  </a:lnTo>
                  <a:lnTo>
                    <a:pt x="8611" y="3157"/>
                  </a:lnTo>
                  <a:lnTo>
                    <a:pt x="6858" y="3908"/>
                  </a:lnTo>
                  <a:lnTo>
                    <a:pt x="6096" y="4209"/>
                  </a:lnTo>
                  <a:lnTo>
                    <a:pt x="6020" y="4209"/>
                  </a:lnTo>
                  <a:lnTo>
                    <a:pt x="4496" y="4810"/>
                  </a:lnTo>
                  <a:lnTo>
                    <a:pt x="3582" y="5261"/>
                  </a:lnTo>
                  <a:lnTo>
                    <a:pt x="1677" y="6163"/>
                  </a:lnTo>
                  <a:lnTo>
                    <a:pt x="1219" y="6313"/>
                  </a:lnTo>
                  <a:lnTo>
                    <a:pt x="76" y="6764"/>
                  </a:lnTo>
                  <a:lnTo>
                    <a:pt x="152" y="7215"/>
                  </a:lnTo>
                  <a:lnTo>
                    <a:pt x="152" y="8568"/>
                  </a:lnTo>
                  <a:lnTo>
                    <a:pt x="152" y="9620"/>
                  </a:lnTo>
                  <a:lnTo>
                    <a:pt x="76" y="10372"/>
                  </a:lnTo>
                  <a:lnTo>
                    <a:pt x="76" y="11875"/>
                  </a:lnTo>
                  <a:lnTo>
                    <a:pt x="76" y="13829"/>
                  </a:lnTo>
                  <a:lnTo>
                    <a:pt x="0" y="14881"/>
                  </a:lnTo>
                  <a:lnTo>
                    <a:pt x="152" y="15332"/>
                  </a:lnTo>
                  <a:lnTo>
                    <a:pt x="2134" y="14430"/>
                  </a:lnTo>
                  <a:lnTo>
                    <a:pt x="2286" y="14430"/>
                  </a:lnTo>
                  <a:lnTo>
                    <a:pt x="3124" y="13979"/>
                  </a:lnTo>
                  <a:lnTo>
                    <a:pt x="3201" y="14430"/>
                  </a:lnTo>
                  <a:lnTo>
                    <a:pt x="3429" y="14280"/>
                  </a:lnTo>
                  <a:lnTo>
                    <a:pt x="3429" y="13829"/>
                  </a:lnTo>
                  <a:lnTo>
                    <a:pt x="4344" y="13528"/>
                  </a:lnTo>
                  <a:lnTo>
                    <a:pt x="4496" y="13378"/>
                  </a:lnTo>
                  <a:lnTo>
                    <a:pt x="6173" y="12626"/>
                  </a:lnTo>
                  <a:lnTo>
                    <a:pt x="6325" y="12476"/>
                  </a:lnTo>
                  <a:lnTo>
                    <a:pt x="7620" y="11875"/>
                  </a:lnTo>
                  <a:lnTo>
                    <a:pt x="7697" y="12175"/>
                  </a:lnTo>
                  <a:lnTo>
                    <a:pt x="8992" y="11273"/>
                  </a:lnTo>
                  <a:lnTo>
                    <a:pt x="9449" y="10973"/>
                  </a:lnTo>
                  <a:lnTo>
                    <a:pt x="9526" y="11424"/>
                  </a:lnTo>
                  <a:lnTo>
                    <a:pt x="9678" y="12326"/>
                  </a:lnTo>
                  <a:lnTo>
                    <a:pt x="9830" y="12326"/>
                  </a:lnTo>
                  <a:lnTo>
                    <a:pt x="9983" y="13378"/>
                  </a:lnTo>
                  <a:lnTo>
                    <a:pt x="9983" y="13528"/>
                  </a:lnTo>
                  <a:lnTo>
                    <a:pt x="10135" y="13829"/>
                  </a:lnTo>
                  <a:lnTo>
                    <a:pt x="10364" y="13829"/>
                  </a:lnTo>
                  <a:lnTo>
                    <a:pt x="10669" y="13829"/>
                  </a:lnTo>
                  <a:lnTo>
                    <a:pt x="10821" y="13829"/>
                  </a:lnTo>
                  <a:lnTo>
                    <a:pt x="10897" y="14129"/>
                  </a:lnTo>
                  <a:lnTo>
                    <a:pt x="10973" y="14430"/>
                  </a:lnTo>
                  <a:lnTo>
                    <a:pt x="11126" y="14731"/>
                  </a:lnTo>
                  <a:lnTo>
                    <a:pt x="11431" y="15933"/>
                  </a:lnTo>
                  <a:lnTo>
                    <a:pt x="11507" y="15933"/>
                  </a:lnTo>
                  <a:lnTo>
                    <a:pt x="11736" y="16384"/>
                  </a:lnTo>
                  <a:lnTo>
                    <a:pt x="11964" y="16234"/>
                  </a:lnTo>
                  <a:lnTo>
                    <a:pt x="11964" y="16083"/>
                  </a:lnTo>
                  <a:lnTo>
                    <a:pt x="11964" y="15783"/>
                  </a:lnTo>
                  <a:lnTo>
                    <a:pt x="12117" y="15783"/>
                  </a:lnTo>
                  <a:lnTo>
                    <a:pt x="12117" y="15632"/>
                  </a:lnTo>
                  <a:lnTo>
                    <a:pt x="12040" y="15332"/>
                  </a:lnTo>
                  <a:lnTo>
                    <a:pt x="12040" y="15182"/>
                  </a:lnTo>
                  <a:lnTo>
                    <a:pt x="12193" y="14731"/>
                  </a:lnTo>
                  <a:lnTo>
                    <a:pt x="12269" y="14731"/>
                  </a:lnTo>
                  <a:lnTo>
                    <a:pt x="12345" y="14881"/>
                  </a:lnTo>
                  <a:lnTo>
                    <a:pt x="12498" y="14731"/>
                  </a:lnTo>
                  <a:lnTo>
                    <a:pt x="12498" y="14430"/>
                  </a:lnTo>
                  <a:lnTo>
                    <a:pt x="12574" y="14280"/>
                  </a:lnTo>
                  <a:lnTo>
                    <a:pt x="12650" y="13979"/>
                  </a:lnTo>
                  <a:lnTo>
                    <a:pt x="12726" y="13829"/>
                  </a:lnTo>
                  <a:lnTo>
                    <a:pt x="12726" y="13077"/>
                  </a:lnTo>
                  <a:lnTo>
                    <a:pt x="12802" y="12777"/>
                  </a:lnTo>
                  <a:lnTo>
                    <a:pt x="12879" y="12626"/>
                  </a:lnTo>
                  <a:lnTo>
                    <a:pt x="13031" y="12626"/>
                  </a:lnTo>
                  <a:lnTo>
                    <a:pt x="13183" y="12626"/>
                  </a:lnTo>
                  <a:lnTo>
                    <a:pt x="13260" y="12777"/>
                  </a:lnTo>
                  <a:lnTo>
                    <a:pt x="13260" y="12927"/>
                  </a:lnTo>
                  <a:lnTo>
                    <a:pt x="13260" y="13227"/>
                  </a:lnTo>
                  <a:lnTo>
                    <a:pt x="13336" y="13979"/>
                  </a:lnTo>
                  <a:lnTo>
                    <a:pt x="13336" y="14430"/>
                  </a:lnTo>
                  <a:lnTo>
                    <a:pt x="13336" y="14881"/>
                  </a:lnTo>
                  <a:lnTo>
                    <a:pt x="14098" y="14430"/>
                  </a:lnTo>
                  <a:lnTo>
                    <a:pt x="14250" y="13979"/>
                  </a:lnTo>
                  <a:lnTo>
                    <a:pt x="14250" y="13528"/>
                  </a:lnTo>
                  <a:lnTo>
                    <a:pt x="14326" y="13378"/>
                  </a:lnTo>
                  <a:lnTo>
                    <a:pt x="14479" y="13227"/>
                  </a:lnTo>
                  <a:lnTo>
                    <a:pt x="14631" y="13227"/>
                  </a:lnTo>
                  <a:lnTo>
                    <a:pt x="14707" y="13077"/>
                  </a:lnTo>
                  <a:lnTo>
                    <a:pt x="14936" y="12927"/>
                  </a:lnTo>
                  <a:lnTo>
                    <a:pt x="15089" y="12927"/>
                  </a:lnTo>
                  <a:lnTo>
                    <a:pt x="15165" y="12626"/>
                  </a:lnTo>
                  <a:lnTo>
                    <a:pt x="15317" y="12326"/>
                  </a:lnTo>
                  <a:lnTo>
                    <a:pt x="15393" y="12326"/>
                  </a:lnTo>
                  <a:lnTo>
                    <a:pt x="15546" y="12326"/>
                  </a:lnTo>
                  <a:lnTo>
                    <a:pt x="15698" y="12175"/>
                  </a:lnTo>
                  <a:lnTo>
                    <a:pt x="15851" y="12025"/>
                  </a:lnTo>
                  <a:lnTo>
                    <a:pt x="16079" y="12025"/>
                  </a:lnTo>
                  <a:lnTo>
                    <a:pt x="16155" y="12175"/>
                  </a:lnTo>
                  <a:lnTo>
                    <a:pt x="16232" y="12777"/>
                  </a:lnTo>
                  <a:lnTo>
                    <a:pt x="16308" y="12777"/>
                  </a:lnTo>
                  <a:lnTo>
                    <a:pt x="16384" y="12626"/>
                  </a:lnTo>
                  <a:lnTo>
                    <a:pt x="16384" y="12025"/>
                  </a:lnTo>
                  <a:lnTo>
                    <a:pt x="16308" y="11724"/>
                  </a:lnTo>
                  <a:lnTo>
                    <a:pt x="16155" y="11123"/>
                  </a:lnTo>
                  <a:lnTo>
                    <a:pt x="16155" y="10973"/>
                  </a:lnTo>
                  <a:lnTo>
                    <a:pt x="16155" y="10672"/>
                  </a:lnTo>
                  <a:lnTo>
                    <a:pt x="16079" y="10372"/>
                  </a:lnTo>
                  <a:lnTo>
                    <a:pt x="16003" y="10221"/>
                  </a:lnTo>
                  <a:lnTo>
                    <a:pt x="16003" y="10071"/>
                  </a:lnTo>
                  <a:lnTo>
                    <a:pt x="16079" y="9921"/>
                  </a:lnTo>
                  <a:lnTo>
                    <a:pt x="16003" y="9620"/>
                  </a:lnTo>
                  <a:lnTo>
                    <a:pt x="15622" y="8568"/>
                  </a:lnTo>
                  <a:lnTo>
                    <a:pt x="15393" y="7967"/>
                  </a:lnTo>
                  <a:lnTo>
                    <a:pt x="15089" y="7666"/>
                  </a:lnTo>
                  <a:lnTo>
                    <a:pt x="14936" y="7516"/>
                  </a:lnTo>
                  <a:lnTo>
                    <a:pt x="14707" y="7516"/>
                  </a:lnTo>
                  <a:lnTo>
                    <a:pt x="14479" y="7516"/>
                  </a:lnTo>
                  <a:lnTo>
                    <a:pt x="14403" y="7666"/>
                  </a:lnTo>
                  <a:lnTo>
                    <a:pt x="14326" y="7816"/>
                  </a:lnTo>
                  <a:lnTo>
                    <a:pt x="14403" y="8117"/>
                  </a:lnTo>
                  <a:lnTo>
                    <a:pt x="14479" y="8267"/>
                  </a:lnTo>
                  <a:lnTo>
                    <a:pt x="14555" y="8267"/>
                  </a:lnTo>
                  <a:lnTo>
                    <a:pt x="14631" y="8117"/>
                  </a:lnTo>
                  <a:lnTo>
                    <a:pt x="14707" y="7967"/>
                  </a:lnTo>
                  <a:lnTo>
                    <a:pt x="14784" y="7967"/>
                  </a:lnTo>
                  <a:lnTo>
                    <a:pt x="14860" y="7967"/>
                  </a:lnTo>
                  <a:lnTo>
                    <a:pt x="15089" y="8117"/>
                  </a:lnTo>
                  <a:lnTo>
                    <a:pt x="15165" y="8267"/>
                  </a:lnTo>
                  <a:lnTo>
                    <a:pt x="15241" y="8718"/>
                  </a:lnTo>
                  <a:lnTo>
                    <a:pt x="15241" y="9019"/>
                  </a:lnTo>
                  <a:lnTo>
                    <a:pt x="15317" y="9169"/>
                  </a:lnTo>
                  <a:lnTo>
                    <a:pt x="15470" y="9019"/>
                  </a:lnTo>
                  <a:lnTo>
                    <a:pt x="15546" y="9169"/>
                  </a:lnTo>
                  <a:lnTo>
                    <a:pt x="15698" y="9921"/>
                  </a:lnTo>
                  <a:lnTo>
                    <a:pt x="15698" y="10221"/>
                  </a:lnTo>
                  <a:lnTo>
                    <a:pt x="15698" y="10522"/>
                  </a:lnTo>
                  <a:lnTo>
                    <a:pt x="15546" y="10822"/>
                  </a:lnTo>
                  <a:lnTo>
                    <a:pt x="15165" y="11273"/>
                  </a:lnTo>
                  <a:lnTo>
                    <a:pt x="14860" y="11724"/>
                  </a:lnTo>
                  <a:lnTo>
                    <a:pt x="14555" y="12025"/>
                  </a:lnTo>
                  <a:lnTo>
                    <a:pt x="14174" y="12025"/>
                  </a:lnTo>
                  <a:lnTo>
                    <a:pt x="13869" y="12025"/>
                  </a:lnTo>
                  <a:lnTo>
                    <a:pt x="13641" y="11875"/>
                  </a:lnTo>
                  <a:lnTo>
                    <a:pt x="13564" y="11724"/>
                  </a:lnTo>
                  <a:lnTo>
                    <a:pt x="13488" y="11424"/>
                  </a:lnTo>
                  <a:lnTo>
                    <a:pt x="13260" y="10522"/>
                  </a:lnTo>
                  <a:lnTo>
                    <a:pt x="13183" y="10221"/>
                  </a:lnTo>
                  <a:lnTo>
                    <a:pt x="12955" y="10071"/>
                  </a:lnTo>
                  <a:lnTo>
                    <a:pt x="12802" y="10221"/>
                  </a:lnTo>
                  <a:lnTo>
                    <a:pt x="12726" y="10221"/>
                  </a:lnTo>
                  <a:lnTo>
                    <a:pt x="12574" y="10071"/>
                  </a:lnTo>
                  <a:lnTo>
                    <a:pt x="12498" y="9770"/>
                  </a:lnTo>
                  <a:lnTo>
                    <a:pt x="12498" y="9319"/>
                  </a:lnTo>
                  <a:lnTo>
                    <a:pt x="12574" y="9319"/>
                  </a:lnTo>
                  <a:lnTo>
                    <a:pt x="12650" y="9319"/>
                  </a:lnTo>
                  <a:lnTo>
                    <a:pt x="12726" y="9470"/>
                  </a:lnTo>
                  <a:lnTo>
                    <a:pt x="12802" y="9470"/>
                  </a:lnTo>
                  <a:lnTo>
                    <a:pt x="12879" y="9319"/>
                  </a:lnTo>
                  <a:lnTo>
                    <a:pt x="12802" y="9169"/>
                  </a:lnTo>
                  <a:lnTo>
                    <a:pt x="12726" y="9169"/>
                  </a:lnTo>
                  <a:lnTo>
                    <a:pt x="12574" y="8417"/>
                  </a:lnTo>
                  <a:lnTo>
                    <a:pt x="12498" y="8417"/>
                  </a:lnTo>
                  <a:lnTo>
                    <a:pt x="12193" y="8117"/>
                  </a:lnTo>
                  <a:lnTo>
                    <a:pt x="12117" y="7967"/>
                  </a:lnTo>
                  <a:lnTo>
                    <a:pt x="12117" y="7666"/>
                  </a:lnTo>
                  <a:lnTo>
                    <a:pt x="12040" y="7365"/>
                  </a:lnTo>
                  <a:lnTo>
                    <a:pt x="11736" y="7215"/>
                  </a:lnTo>
                  <a:lnTo>
                    <a:pt x="11431" y="7215"/>
                  </a:lnTo>
                  <a:lnTo>
                    <a:pt x="11354" y="6914"/>
                  </a:lnTo>
                  <a:lnTo>
                    <a:pt x="11202" y="6764"/>
                  </a:lnTo>
                  <a:lnTo>
                    <a:pt x="11202" y="7215"/>
                  </a:lnTo>
                  <a:lnTo>
                    <a:pt x="11202" y="7365"/>
                  </a:lnTo>
                  <a:lnTo>
                    <a:pt x="11126" y="7516"/>
                  </a:lnTo>
                  <a:lnTo>
                    <a:pt x="10973" y="7666"/>
                  </a:lnTo>
                  <a:lnTo>
                    <a:pt x="10897" y="7666"/>
                  </a:lnTo>
                  <a:lnTo>
                    <a:pt x="10669" y="7365"/>
                  </a:lnTo>
                  <a:lnTo>
                    <a:pt x="10592" y="7215"/>
                  </a:lnTo>
                  <a:lnTo>
                    <a:pt x="10516" y="7065"/>
                  </a:lnTo>
                  <a:lnTo>
                    <a:pt x="10516" y="6914"/>
                  </a:lnTo>
                  <a:lnTo>
                    <a:pt x="10440" y="6614"/>
                  </a:lnTo>
                  <a:lnTo>
                    <a:pt x="10440" y="6463"/>
                  </a:lnTo>
                  <a:lnTo>
                    <a:pt x="10440" y="631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nvGrpSpPr>
            <p:cNvPr id="34" name="Michigan"/>
            <p:cNvGrpSpPr>
              <a:grpSpLocks noChangeAspect="1"/>
            </p:cNvGrpSpPr>
            <p:nvPr/>
          </p:nvGrpSpPr>
          <p:grpSpPr bwMode="auto">
            <a:xfrm>
              <a:off x="3218" y="1032"/>
              <a:ext cx="723" cy="671"/>
              <a:chOff x="-956" y="-27056"/>
              <a:chExt cx="21690" cy="447"/>
            </a:xfrm>
          </p:grpSpPr>
          <p:sp>
            <p:nvSpPr>
              <p:cNvPr id="272" name="Michigan2"/>
              <p:cNvSpPr>
                <a:spLocks noChangeAspect="1"/>
              </p:cNvSpPr>
              <p:nvPr/>
            </p:nvSpPr>
            <p:spPr bwMode="auto">
              <a:xfrm>
                <a:off x="-956" y="-27056"/>
                <a:ext cx="16470" cy="186"/>
              </a:xfrm>
              <a:custGeom>
                <a:avLst/>
                <a:gdLst>
                  <a:gd name="T0" fmla="*/ 5282 w 16384"/>
                  <a:gd name="T1" fmla="*/ 4556 h 16384"/>
                  <a:gd name="T2" fmla="*/ 5282 w 16384"/>
                  <a:gd name="T3" fmla="*/ 4118 h 16384"/>
                  <a:gd name="T4" fmla="*/ 4835 w 16384"/>
                  <a:gd name="T5" fmla="*/ 4819 h 16384"/>
                  <a:gd name="T6" fmla="*/ 4835 w 16384"/>
                  <a:gd name="T7" fmla="*/ 3592 h 16384"/>
                  <a:gd name="T8" fmla="*/ 5238 w 16384"/>
                  <a:gd name="T9" fmla="*/ 2541 h 16384"/>
                  <a:gd name="T10" fmla="*/ 5909 w 16384"/>
                  <a:gd name="T11" fmla="*/ 1139 h 16384"/>
                  <a:gd name="T12" fmla="*/ 6401 w 16384"/>
                  <a:gd name="T13" fmla="*/ 526 h 16384"/>
                  <a:gd name="T14" fmla="*/ 5730 w 16384"/>
                  <a:gd name="T15" fmla="*/ 175 h 16384"/>
                  <a:gd name="T16" fmla="*/ 4611 w 16384"/>
                  <a:gd name="T17" fmla="*/ 1577 h 16384"/>
                  <a:gd name="T18" fmla="*/ 3939 w 16384"/>
                  <a:gd name="T19" fmla="*/ 2628 h 16384"/>
                  <a:gd name="T20" fmla="*/ 3357 w 16384"/>
                  <a:gd name="T21" fmla="*/ 3767 h 16384"/>
                  <a:gd name="T22" fmla="*/ 2507 w 16384"/>
                  <a:gd name="T23" fmla="*/ 4906 h 16384"/>
                  <a:gd name="T24" fmla="*/ 1522 w 16384"/>
                  <a:gd name="T25" fmla="*/ 5257 h 16384"/>
                  <a:gd name="T26" fmla="*/ 537 w 16384"/>
                  <a:gd name="T27" fmla="*/ 6659 h 16384"/>
                  <a:gd name="T28" fmla="*/ 269 w 16384"/>
                  <a:gd name="T29" fmla="*/ 7535 h 16384"/>
                  <a:gd name="T30" fmla="*/ 806 w 16384"/>
                  <a:gd name="T31" fmla="*/ 8674 h 16384"/>
                  <a:gd name="T32" fmla="*/ 3536 w 16384"/>
                  <a:gd name="T33" fmla="*/ 9813 h 16384"/>
                  <a:gd name="T34" fmla="*/ 4566 w 16384"/>
                  <a:gd name="T35" fmla="*/ 10514 h 16384"/>
                  <a:gd name="T36" fmla="*/ 5730 w 16384"/>
                  <a:gd name="T37" fmla="*/ 10689 h 16384"/>
                  <a:gd name="T38" fmla="*/ 5864 w 16384"/>
                  <a:gd name="T39" fmla="*/ 11565 h 16384"/>
                  <a:gd name="T40" fmla="*/ 6670 w 16384"/>
                  <a:gd name="T41" fmla="*/ 12178 h 16384"/>
                  <a:gd name="T42" fmla="*/ 6760 w 16384"/>
                  <a:gd name="T43" fmla="*/ 13405 h 16384"/>
                  <a:gd name="T44" fmla="*/ 7118 w 16384"/>
                  <a:gd name="T45" fmla="*/ 14456 h 16384"/>
                  <a:gd name="T46" fmla="*/ 7386 w 16384"/>
                  <a:gd name="T47" fmla="*/ 16296 h 16384"/>
                  <a:gd name="T48" fmla="*/ 8192 w 16384"/>
                  <a:gd name="T49" fmla="*/ 13055 h 16384"/>
                  <a:gd name="T50" fmla="*/ 8684 w 16384"/>
                  <a:gd name="T51" fmla="*/ 10952 h 16384"/>
                  <a:gd name="T52" fmla="*/ 8863 w 16384"/>
                  <a:gd name="T53" fmla="*/ 11740 h 16384"/>
                  <a:gd name="T54" fmla="*/ 9445 w 16384"/>
                  <a:gd name="T55" fmla="*/ 10777 h 16384"/>
                  <a:gd name="T56" fmla="*/ 9804 w 16384"/>
                  <a:gd name="T57" fmla="*/ 10864 h 16384"/>
                  <a:gd name="T58" fmla="*/ 9714 w 16384"/>
                  <a:gd name="T59" fmla="*/ 12266 h 16384"/>
                  <a:gd name="T60" fmla="*/ 10072 w 16384"/>
                  <a:gd name="T61" fmla="*/ 11302 h 16384"/>
                  <a:gd name="T62" fmla="*/ 10430 w 16384"/>
                  <a:gd name="T63" fmla="*/ 10163 h 16384"/>
                  <a:gd name="T64" fmla="*/ 11505 w 16384"/>
                  <a:gd name="T65" fmla="*/ 9462 h 16384"/>
                  <a:gd name="T66" fmla="*/ 12400 w 16384"/>
                  <a:gd name="T67" fmla="*/ 8499 h 16384"/>
                  <a:gd name="T68" fmla="*/ 13385 w 16384"/>
                  <a:gd name="T69" fmla="*/ 8586 h 16384"/>
                  <a:gd name="T70" fmla="*/ 14191 w 16384"/>
                  <a:gd name="T71" fmla="*/ 9550 h 16384"/>
                  <a:gd name="T72" fmla="*/ 14414 w 16384"/>
                  <a:gd name="T73" fmla="*/ 8937 h 16384"/>
                  <a:gd name="T74" fmla="*/ 14996 w 16384"/>
                  <a:gd name="T75" fmla="*/ 8586 h 16384"/>
                  <a:gd name="T76" fmla="*/ 15533 w 16384"/>
                  <a:gd name="T77" fmla="*/ 8499 h 16384"/>
                  <a:gd name="T78" fmla="*/ 16115 w 16384"/>
                  <a:gd name="T79" fmla="*/ 8499 h 16384"/>
                  <a:gd name="T80" fmla="*/ 16160 w 16384"/>
                  <a:gd name="T81" fmla="*/ 7973 h 16384"/>
                  <a:gd name="T82" fmla="*/ 15533 w 16384"/>
                  <a:gd name="T83" fmla="*/ 7184 h 16384"/>
                  <a:gd name="T84" fmla="*/ 15310 w 16384"/>
                  <a:gd name="T85" fmla="*/ 5345 h 16384"/>
                  <a:gd name="T86" fmla="*/ 14593 w 16384"/>
                  <a:gd name="T87" fmla="*/ 5695 h 16384"/>
                  <a:gd name="T88" fmla="*/ 14011 w 16384"/>
                  <a:gd name="T89" fmla="*/ 5695 h 16384"/>
                  <a:gd name="T90" fmla="*/ 13385 w 16384"/>
                  <a:gd name="T91" fmla="*/ 5169 h 16384"/>
                  <a:gd name="T92" fmla="*/ 13385 w 16384"/>
                  <a:gd name="T93" fmla="*/ 3592 h 16384"/>
                  <a:gd name="T94" fmla="*/ 12310 w 16384"/>
                  <a:gd name="T95" fmla="*/ 4381 h 16384"/>
                  <a:gd name="T96" fmla="*/ 11146 w 16384"/>
                  <a:gd name="T97" fmla="*/ 4556 h 16384"/>
                  <a:gd name="T98" fmla="*/ 10296 w 16384"/>
                  <a:gd name="T99" fmla="*/ 5169 h 16384"/>
                  <a:gd name="T100" fmla="*/ 9490 w 16384"/>
                  <a:gd name="T101" fmla="*/ 6659 h 16384"/>
                  <a:gd name="T102" fmla="*/ 8729 w 16384"/>
                  <a:gd name="T103" fmla="*/ 6659 h 16384"/>
                  <a:gd name="T104" fmla="*/ 8102 w 16384"/>
                  <a:gd name="T105" fmla="*/ 6396 h 16384"/>
                  <a:gd name="T106" fmla="*/ 7521 w 16384"/>
                  <a:gd name="T107" fmla="*/ 6308 h 16384"/>
                  <a:gd name="T108" fmla="*/ 7207 w 16384"/>
                  <a:gd name="T109" fmla="*/ 5520 h 16384"/>
                  <a:gd name="T110" fmla="*/ 6715 w 16384"/>
                  <a:gd name="T111" fmla="*/ 4381 h 16384"/>
                  <a:gd name="T112" fmla="*/ 6043 w 16384"/>
                  <a:gd name="T113" fmla="*/ 4030 h 163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384"/>
                  <a:gd name="T172" fmla="*/ 0 h 16384"/>
                  <a:gd name="T173" fmla="*/ 16384 w 16384"/>
                  <a:gd name="T174" fmla="*/ 16384 h 163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384" h="16384">
                    <a:moveTo>
                      <a:pt x="5775" y="4030"/>
                    </a:moveTo>
                    <a:lnTo>
                      <a:pt x="5685" y="4118"/>
                    </a:lnTo>
                    <a:lnTo>
                      <a:pt x="5506" y="4118"/>
                    </a:lnTo>
                    <a:lnTo>
                      <a:pt x="5461" y="4206"/>
                    </a:lnTo>
                    <a:lnTo>
                      <a:pt x="5417" y="4381"/>
                    </a:lnTo>
                    <a:lnTo>
                      <a:pt x="5372" y="4644"/>
                    </a:lnTo>
                    <a:lnTo>
                      <a:pt x="5327" y="4644"/>
                    </a:lnTo>
                    <a:lnTo>
                      <a:pt x="5282" y="4556"/>
                    </a:lnTo>
                    <a:lnTo>
                      <a:pt x="5327" y="4381"/>
                    </a:lnTo>
                    <a:lnTo>
                      <a:pt x="5417" y="4118"/>
                    </a:lnTo>
                    <a:lnTo>
                      <a:pt x="5506" y="3943"/>
                    </a:lnTo>
                    <a:lnTo>
                      <a:pt x="5551" y="3767"/>
                    </a:lnTo>
                    <a:lnTo>
                      <a:pt x="5551" y="3680"/>
                    </a:lnTo>
                    <a:lnTo>
                      <a:pt x="5461" y="3680"/>
                    </a:lnTo>
                    <a:lnTo>
                      <a:pt x="5417" y="3855"/>
                    </a:lnTo>
                    <a:lnTo>
                      <a:pt x="5282" y="4118"/>
                    </a:lnTo>
                    <a:lnTo>
                      <a:pt x="5148" y="4293"/>
                    </a:lnTo>
                    <a:lnTo>
                      <a:pt x="5014" y="4468"/>
                    </a:lnTo>
                    <a:lnTo>
                      <a:pt x="5014" y="4644"/>
                    </a:lnTo>
                    <a:lnTo>
                      <a:pt x="4969" y="4819"/>
                    </a:lnTo>
                    <a:lnTo>
                      <a:pt x="4879" y="5082"/>
                    </a:lnTo>
                    <a:lnTo>
                      <a:pt x="4835" y="5257"/>
                    </a:lnTo>
                    <a:lnTo>
                      <a:pt x="4790" y="5169"/>
                    </a:lnTo>
                    <a:lnTo>
                      <a:pt x="4835" y="4819"/>
                    </a:lnTo>
                    <a:lnTo>
                      <a:pt x="4790" y="4644"/>
                    </a:lnTo>
                    <a:lnTo>
                      <a:pt x="4835" y="4468"/>
                    </a:lnTo>
                    <a:lnTo>
                      <a:pt x="4835" y="4206"/>
                    </a:lnTo>
                    <a:lnTo>
                      <a:pt x="4835" y="3943"/>
                    </a:lnTo>
                    <a:lnTo>
                      <a:pt x="4835" y="3855"/>
                    </a:lnTo>
                    <a:lnTo>
                      <a:pt x="4835" y="3767"/>
                    </a:lnTo>
                    <a:lnTo>
                      <a:pt x="4790" y="3592"/>
                    </a:lnTo>
                    <a:lnTo>
                      <a:pt x="4835" y="3592"/>
                    </a:lnTo>
                    <a:lnTo>
                      <a:pt x="4879" y="3680"/>
                    </a:lnTo>
                    <a:lnTo>
                      <a:pt x="4924" y="3592"/>
                    </a:lnTo>
                    <a:lnTo>
                      <a:pt x="4969" y="3505"/>
                    </a:lnTo>
                    <a:lnTo>
                      <a:pt x="5014" y="3154"/>
                    </a:lnTo>
                    <a:lnTo>
                      <a:pt x="4969" y="2979"/>
                    </a:lnTo>
                    <a:lnTo>
                      <a:pt x="5058" y="2891"/>
                    </a:lnTo>
                    <a:lnTo>
                      <a:pt x="5148" y="2804"/>
                    </a:lnTo>
                    <a:lnTo>
                      <a:pt x="5238" y="2541"/>
                    </a:lnTo>
                    <a:lnTo>
                      <a:pt x="5238" y="2453"/>
                    </a:lnTo>
                    <a:lnTo>
                      <a:pt x="5282" y="2366"/>
                    </a:lnTo>
                    <a:lnTo>
                      <a:pt x="5282" y="2278"/>
                    </a:lnTo>
                    <a:lnTo>
                      <a:pt x="5327" y="2103"/>
                    </a:lnTo>
                    <a:lnTo>
                      <a:pt x="5417" y="1928"/>
                    </a:lnTo>
                    <a:lnTo>
                      <a:pt x="5506" y="1840"/>
                    </a:lnTo>
                    <a:lnTo>
                      <a:pt x="5640" y="1489"/>
                    </a:lnTo>
                    <a:lnTo>
                      <a:pt x="5909" y="1139"/>
                    </a:lnTo>
                    <a:lnTo>
                      <a:pt x="5909" y="964"/>
                    </a:lnTo>
                    <a:lnTo>
                      <a:pt x="5909" y="876"/>
                    </a:lnTo>
                    <a:lnTo>
                      <a:pt x="5909" y="789"/>
                    </a:lnTo>
                    <a:lnTo>
                      <a:pt x="6043" y="701"/>
                    </a:lnTo>
                    <a:lnTo>
                      <a:pt x="6267" y="613"/>
                    </a:lnTo>
                    <a:lnTo>
                      <a:pt x="6312" y="526"/>
                    </a:lnTo>
                    <a:lnTo>
                      <a:pt x="6357" y="526"/>
                    </a:lnTo>
                    <a:lnTo>
                      <a:pt x="6401" y="526"/>
                    </a:lnTo>
                    <a:lnTo>
                      <a:pt x="6446" y="438"/>
                    </a:lnTo>
                    <a:lnTo>
                      <a:pt x="6446" y="350"/>
                    </a:lnTo>
                    <a:lnTo>
                      <a:pt x="6357" y="88"/>
                    </a:lnTo>
                    <a:lnTo>
                      <a:pt x="6133" y="0"/>
                    </a:lnTo>
                    <a:lnTo>
                      <a:pt x="6133" y="88"/>
                    </a:lnTo>
                    <a:lnTo>
                      <a:pt x="5999" y="0"/>
                    </a:lnTo>
                    <a:lnTo>
                      <a:pt x="5909" y="88"/>
                    </a:lnTo>
                    <a:lnTo>
                      <a:pt x="5730" y="175"/>
                    </a:lnTo>
                    <a:lnTo>
                      <a:pt x="5551" y="175"/>
                    </a:lnTo>
                    <a:lnTo>
                      <a:pt x="5417" y="263"/>
                    </a:lnTo>
                    <a:lnTo>
                      <a:pt x="5238" y="350"/>
                    </a:lnTo>
                    <a:lnTo>
                      <a:pt x="5103" y="613"/>
                    </a:lnTo>
                    <a:lnTo>
                      <a:pt x="4924" y="789"/>
                    </a:lnTo>
                    <a:lnTo>
                      <a:pt x="4835" y="876"/>
                    </a:lnTo>
                    <a:lnTo>
                      <a:pt x="4745" y="1139"/>
                    </a:lnTo>
                    <a:lnTo>
                      <a:pt x="4611" y="1577"/>
                    </a:lnTo>
                    <a:lnTo>
                      <a:pt x="4566" y="1752"/>
                    </a:lnTo>
                    <a:lnTo>
                      <a:pt x="4477" y="1928"/>
                    </a:lnTo>
                    <a:lnTo>
                      <a:pt x="4387" y="2015"/>
                    </a:lnTo>
                    <a:lnTo>
                      <a:pt x="4297" y="2103"/>
                    </a:lnTo>
                    <a:lnTo>
                      <a:pt x="4208" y="2103"/>
                    </a:lnTo>
                    <a:lnTo>
                      <a:pt x="4118" y="2278"/>
                    </a:lnTo>
                    <a:lnTo>
                      <a:pt x="4029" y="2541"/>
                    </a:lnTo>
                    <a:lnTo>
                      <a:pt x="3939" y="2628"/>
                    </a:lnTo>
                    <a:lnTo>
                      <a:pt x="3895" y="2628"/>
                    </a:lnTo>
                    <a:lnTo>
                      <a:pt x="3805" y="2891"/>
                    </a:lnTo>
                    <a:lnTo>
                      <a:pt x="3715" y="2979"/>
                    </a:lnTo>
                    <a:lnTo>
                      <a:pt x="3626" y="3067"/>
                    </a:lnTo>
                    <a:lnTo>
                      <a:pt x="3626" y="3329"/>
                    </a:lnTo>
                    <a:lnTo>
                      <a:pt x="3581" y="3592"/>
                    </a:lnTo>
                    <a:lnTo>
                      <a:pt x="3447" y="3680"/>
                    </a:lnTo>
                    <a:lnTo>
                      <a:pt x="3357" y="3767"/>
                    </a:lnTo>
                    <a:lnTo>
                      <a:pt x="3223" y="3855"/>
                    </a:lnTo>
                    <a:lnTo>
                      <a:pt x="3134" y="3855"/>
                    </a:lnTo>
                    <a:lnTo>
                      <a:pt x="3044" y="3943"/>
                    </a:lnTo>
                    <a:lnTo>
                      <a:pt x="2999" y="4030"/>
                    </a:lnTo>
                    <a:lnTo>
                      <a:pt x="2910" y="4293"/>
                    </a:lnTo>
                    <a:lnTo>
                      <a:pt x="2820" y="4556"/>
                    </a:lnTo>
                    <a:lnTo>
                      <a:pt x="2641" y="4731"/>
                    </a:lnTo>
                    <a:lnTo>
                      <a:pt x="2507" y="4906"/>
                    </a:lnTo>
                    <a:lnTo>
                      <a:pt x="2373" y="4906"/>
                    </a:lnTo>
                    <a:lnTo>
                      <a:pt x="2283" y="4906"/>
                    </a:lnTo>
                    <a:lnTo>
                      <a:pt x="2149" y="4906"/>
                    </a:lnTo>
                    <a:lnTo>
                      <a:pt x="2059" y="5082"/>
                    </a:lnTo>
                    <a:lnTo>
                      <a:pt x="1970" y="5082"/>
                    </a:lnTo>
                    <a:lnTo>
                      <a:pt x="1791" y="5082"/>
                    </a:lnTo>
                    <a:lnTo>
                      <a:pt x="1612" y="5169"/>
                    </a:lnTo>
                    <a:lnTo>
                      <a:pt x="1522" y="5257"/>
                    </a:lnTo>
                    <a:lnTo>
                      <a:pt x="1388" y="5432"/>
                    </a:lnTo>
                    <a:lnTo>
                      <a:pt x="1298" y="5607"/>
                    </a:lnTo>
                    <a:lnTo>
                      <a:pt x="1253" y="5783"/>
                    </a:lnTo>
                    <a:lnTo>
                      <a:pt x="1119" y="6045"/>
                    </a:lnTo>
                    <a:lnTo>
                      <a:pt x="985" y="6221"/>
                    </a:lnTo>
                    <a:lnTo>
                      <a:pt x="851" y="6484"/>
                    </a:lnTo>
                    <a:lnTo>
                      <a:pt x="671" y="6571"/>
                    </a:lnTo>
                    <a:lnTo>
                      <a:pt x="537" y="6659"/>
                    </a:lnTo>
                    <a:lnTo>
                      <a:pt x="313" y="6834"/>
                    </a:lnTo>
                    <a:lnTo>
                      <a:pt x="224" y="6922"/>
                    </a:lnTo>
                    <a:lnTo>
                      <a:pt x="90" y="7184"/>
                    </a:lnTo>
                    <a:lnTo>
                      <a:pt x="0" y="7184"/>
                    </a:lnTo>
                    <a:lnTo>
                      <a:pt x="45" y="7360"/>
                    </a:lnTo>
                    <a:lnTo>
                      <a:pt x="90" y="7360"/>
                    </a:lnTo>
                    <a:lnTo>
                      <a:pt x="224" y="7360"/>
                    </a:lnTo>
                    <a:lnTo>
                      <a:pt x="269" y="7535"/>
                    </a:lnTo>
                    <a:lnTo>
                      <a:pt x="313" y="7535"/>
                    </a:lnTo>
                    <a:lnTo>
                      <a:pt x="448" y="7535"/>
                    </a:lnTo>
                    <a:lnTo>
                      <a:pt x="492" y="7535"/>
                    </a:lnTo>
                    <a:lnTo>
                      <a:pt x="582" y="7710"/>
                    </a:lnTo>
                    <a:lnTo>
                      <a:pt x="627" y="7885"/>
                    </a:lnTo>
                    <a:lnTo>
                      <a:pt x="716" y="8323"/>
                    </a:lnTo>
                    <a:lnTo>
                      <a:pt x="761" y="8586"/>
                    </a:lnTo>
                    <a:lnTo>
                      <a:pt x="806" y="8674"/>
                    </a:lnTo>
                    <a:lnTo>
                      <a:pt x="851" y="8761"/>
                    </a:lnTo>
                    <a:lnTo>
                      <a:pt x="1298" y="8937"/>
                    </a:lnTo>
                    <a:lnTo>
                      <a:pt x="1388" y="8937"/>
                    </a:lnTo>
                    <a:lnTo>
                      <a:pt x="1880" y="9200"/>
                    </a:lnTo>
                    <a:lnTo>
                      <a:pt x="2775" y="9550"/>
                    </a:lnTo>
                    <a:lnTo>
                      <a:pt x="3357" y="9725"/>
                    </a:lnTo>
                    <a:lnTo>
                      <a:pt x="3447" y="9725"/>
                    </a:lnTo>
                    <a:lnTo>
                      <a:pt x="3536" y="9813"/>
                    </a:lnTo>
                    <a:lnTo>
                      <a:pt x="3671" y="9900"/>
                    </a:lnTo>
                    <a:lnTo>
                      <a:pt x="3805" y="10076"/>
                    </a:lnTo>
                    <a:lnTo>
                      <a:pt x="4029" y="10339"/>
                    </a:lnTo>
                    <a:lnTo>
                      <a:pt x="4118" y="10426"/>
                    </a:lnTo>
                    <a:lnTo>
                      <a:pt x="4297" y="10339"/>
                    </a:lnTo>
                    <a:lnTo>
                      <a:pt x="4432" y="10426"/>
                    </a:lnTo>
                    <a:lnTo>
                      <a:pt x="4521" y="10514"/>
                    </a:lnTo>
                    <a:lnTo>
                      <a:pt x="4566" y="10514"/>
                    </a:lnTo>
                    <a:lnTo>
                      <a:pt x="4656" y="10426"/>
                    </a:lnTo>
                    <a:lnTo>
                      <a:pt x="4790" y="10339"/>
                    </a:lnTo>
                    <a:lnTo>
                      <a:pt x="5014" y="10514"/>
                    </a:lnTo>
                    <a:lnTo>
                      <a:pt x="5148" y="10514"/>
                    </a:lnTo>
                    <a:lnTo>
                      <a:pt x="5238" y="10514"/>
                    </a:lnTo>
                    <a:lnTo>
                      <a:pt x="5327" y="10601"/>
                    </a:lnTo>
                    <a:lnTo>
                      <a:pt x="5551" y="10601"/>
                    </a:lnTo>
                    <a:lnTo>
                      <a:pt x="5730" y="10689"/>
                    </a:lnTo>
                    <a:lnTo>
                      <a:pt x="5775" y="10689"/>
                    </a:lnTo>
                    <a:lnTo>
                      <a:pt x="5864" y="10777"/>
                    </a:lnTo>
                    <a:lnTo>
                      <a:pt x="5909" y="10864"/>
                    </a:lnTo>
                    <a:lnTo>
                      <a:pt x="5909" y="10952"/>
                    </a:lnTo>
                    <a:lnTo>
                      <a:pt x="5954" y="11127"/>
                    </a:lnTo>
                    <a:lnTo>
                      <a:pt x="5954" y="11215"/>
                    </a:lnTo>
                    <a:lnTo>
                      <a:pt x="5864" y="11390"/>
                    </a:lnTo>
                    <a:lnTo>
                      <a:pt x="5864" y="11565"/>
                    </a:lnTo>
                    <a:lnTo>
                      <a:pt x="5909" y="11653"/>
                    </a:lnTo>
                    <a:lnTo>
                      <a:pt x="5999" y="11740"/>
                    </a:lnTo>
                    <a:lnTo>
                      <a:pt x="6088" y="11828"/>
                    </a:lnTo>
                    <a:lnTo>
                      <a:pt x="6178" y="11740"/>
                    </a:lnTo>
                    <a:lnTo>
                      <a:pt x="6222" y="11740"/>
                    </a:lnTo>
                    <a:lnTo>
                      <a:pt x="6312" y="11828"/>
                    </a:lnTo>
                    <a:lnTo>
                      <a:pt x="6491" y="11916"/>
                    </a:lnTo>
                    <a:lnTo>
                      <a:pt x="6670" y="12178"/>
                    </a:lnTo>
                    <a:lnTo>
                      <a:pt x="6760" y="12354"/>
                    </a:lnTo>
                    <a:lnTo>
                      <a:pt x="6760" y="12441"/>
                    </a:lnTo>
                    <a:lnTo>
                      <a:pt x="6670" y="12529"/>
                    </a:lnTo>
                    <a:lnTo>
                      <a:pt x="6760" y="12704"/>
                    </a:lnTo>
                    <a:lnTo>
                      <a:pt x="6804" y="12879"/>
                    </a:lnTo>
                    <a:lnTo>
                      <a:pt x="6760" y="13055"/>
                    </a:lnTo>
                    <a:lnTo>
                      <a:pt x="6715" y="13230"/>
                    </a:lnTo>
                    <a:lnTo>
                      <a:pt x="6760" y="13405"/>
                    </a:lnTo>
                    <a:lnTo>
                      <a:pt x="6760" y="13668"/>
                    </a:lnTo>
                    <a:lnTo>
                      <a:pt x="6715" y="14018"/>
                    </a:lnTo>
                    <a:lnTo>
                      <a:pt x="6670" y="14369"/>
                    </a:lnTo>
                    <a:lnTo>
                      <a:pt x="6625" y="14544"/>
                    </a:lnTo>
                    <a:lnTo>
                      <a:pt x="6715" y="14719"/>
                    </a:lnTo>
                    <a:lnTo>
                      <a:pt x="6804" y="14719"/>
                    </a:lnTo>
                    <a:lnTo>
                      <a:pt x="7028" y="14544"/>
                    </a:lnTo>
                    <a:lnTo>
                      <a:pt x="7118" y="14456"/>
                    </a:lnTo>
                    <a:lnTo>
                      <a:pt x="7207" y="14632"/>
                    </a:lnTo>
                    <a:lnTo>
                      <a:pt x="7162" y="14982"/>
                    </a:lnTo>
                    <a:lnTo>
                      <a:pt x="7073" y="15420"/>
                    </a:lnTo>
                    <a:lnTo>
                      <a:pt x="7028" y="15683"/>
                    </a:lnTo>
                    <a:lnTo>
                      <a:pt x="7073" y="15858"/>
                    </a:lnTo>
                    <a:lnTo>
                      <a:pt x="7207" y="16034"/>
                    </a:lnTo>
                    <a:lnTo>
                      <a:pt x="7297" y="16209"/>
                    </a:lnTo>
                    <a:lnTo>
                      <a:pt x="7386" y="16296"/>
                    </a:lnTo>
                    <a:lnTo>
                      <a:pt x="7476" y="16384"/>
                    </a:lnTo>
                    <a:lnTo>
                      <a:pt x="7431" y="16209"/>
                    </a:lnTo>
                    <a:lnTo>
                      <a:pt x="7476" y="15858"/>
                    </a:lnTo>
                    <a:lnTo>
                      <a:pt x="7655" y="15508"/>
                    </a:lnTo>
                    <a:lnTo>
                      <a:pt x="7834" y="14807"/>
                    </a:lnTo>
                    <a:lnTo>
                      <a:pt x="7968" y="14281"/>
                    </a:lnTo>
                    <a:lnTo>
                      <a:pt x="8102" y="13493"/>
                    </a:lnTo>
                    <a:lnTo>
                      <a:pt x="8192" y="13055"/>
                    </a:lnTo>
                    <a:lnTo>
                      <a:pt x="8237" y="12792"/>
                    </a:lnTo>
                    <a:lnTo>
                      <a:pt x="8326" y="12354"/>
                    </a:lnTo>
                    <a:lnTo>
                      <a:pt x="8461" y="12003"/>
                    </a:lnTo>
                    <a:lnTo>
                      <a:pt x="8550" y="11828"/>
                    </a:lnTo>
                    <a:lnTo>
                      <a:pt x="8595" y="11740"/>
                    </a:lnTo>
                    <a:lnTo>
                      <a:pt x="8595" y="11565"/>
                    </a:lnTo>
                    <a:lnTo>
                      <a:pt x="8550" y="11302"/>
                    </a:lnTo>
                    <a:lnTo>
                      <a:pt x="8684" y="10952"/>
                    </a:lnTo>
                    <a:lnTo>
                      <a:pt x="8684" y="10689"/>
                    </a:lnTo>
                    <a:lnTo>
                      <a:pt x="8774" y="10426"/>
                    </a:lnTo>
                    <a:lnTo>
                      <a:pt x="8863" y="10426"/>
                    </a:lnTo>
                    <a:lnTo>
                      <a:pt x="8863" y="10514"/>
                    </a:lnTo>
                    <a:lnTo>
                      <a:pt x="8774" y="11039"/>
                    </a:lnTo>
                    <a:lnTo>
                      <a:pt x="8819" y="11302"/>
                    </a:lnTo>
                    <a:lnTo>
                      <a:pt x="8819" y="11565"/>
                    </a:lnTo>
                    <a:lnTo>
                      <a:pt x="8863" y="11740"/>
                    </a:lnTo>
                    <a:lnTo>
                      <a:pt x="8863" y="11916"/>
                    </a:lnTo>
                    <a:lnTo>
                      <a:pt x="8998" y="11740"/>
                    </a:lnTo>
                    <a:lnTo>
                      <a:pt x="9132" y="11653"/>
                    </a:lnTo>
                    <a:lnTo>
                      <a:pt x="9222" y="11390"/>
                    </a:lnTo>
                    <a:lnTo>
                      <a:pt x="9311" y="11039"/>
                    </a:lnTo>
                    <a:lnTo>
                      <a:pt x="9266" y="10689"/>
                    </a:lnTo>
                    <a:lnTo>
                      <a:pt x="9311" y="10601"/>
                    </a:lnTo>
                    <a:lnTo>
                      <a:pt x="9445" y="10777"/>
                    </a:lnTo>
                    <a:lnTo>
                      <a:pt x="9535" y="10689"/>
                    </a:lnTo>
                    <a:lnTo>
                      <a:pt x="9624" y="10777"/>
                    </a:lnTo>
                    <a:lnTo>
                      <a:pt x="9714" y="10339"/>
                    </a:lnTo>
                    <a:lnTo>
                      <a:pt x="9759" y="10251"/>
                    </a:lnTo>
                    <a:lnTo>
                      <a:pt x="9848" y="10339"/>
                    </a:lnTo>
                    <a:lnTo>
                      <a:pt x="9893" y="10426"/>
                    </a:lnTo>
                    <a:lnTo>
                      <a:pt x="9893" y="10601"/>
                    </a:lnTo>
                    <a:lnTo>
                      <a:pt x="9804" y="10864"/>
                    </a:lnTo>
                    <a:lnTo>
                      <a:pt x="9804" y="11127"/>
                    </a:lnTo>
                    <a:lnTo>
                      <a:pt x="9624" y="11302"/>
                    </a:lnTo>
                    <a:lnTo>
                      <a:pt x="9580" y="11740"/>
                    </a:lnTo>
                    <a:lnTo>
                      <a:pt x="9490" y="11828"/>
                    </a:lnTo>
                    <a:lnTo>
                      <a:pt x="9490" y="12003"/>
                    </a:lnTo>
                    <a:lnTo>
                      <a:pt x="9490" y="12091"/>
                    </a:lnTo>
                    <a:lnTo>
                      <a:pt x="9669" y="12266"/>
                    </a:lnTo>
                    <a:lnTo>
                      <a:pt x="9714" y="12266"/>
                    </a:lnTo>
                    <a:lnTo>
                      <a:pt x="9759" y="12266"/>
                    </a:lnTo>
                    <a:lnTo>
                      <a:pt x="9804" y="12178"/>
                    </a:lnTo>
                    <a:lnTo>
                      <a:pt x="9759" y="12003"/>
                    </a:lnTo>
                    <a:lnTo>
                      <a:pt x="9848" y="11916"/>
                    </a:lnTo>
                    <a:lnTo>
                      <a:pt x="9848" y="11653"/>
                    </a:lnTo>
                    <a:lnTo>
                      <a:pt x="9983" y="11565"/>
                    </a:lnTo>
                    <a:lnTo>
                      <a:pt x="10027" y="11390"/>
                    </a:lnTo>
                    <a:lnTo>
                      <a:pt x="10072" y="11302"/>
                    </a:lnTo>
                    <a:lnTo>
                      <a:pt x="10206" y="11127"/>
                    </a:lnTo>
                    <a:lnTo>
                      <a:pt x="10251" y="11039"/>
                    </a:lnTo>
                    <a:lnTo>
                      <a:pt x="10385" y="10952"/>
                    </a:lnTo>
                    <a:lnTo>
                      <a:pt x="10385" y="10864"/>
                    </a:lnTo>
                    <a:lnTo>
                      <a:pt x="10430" y="10601"/>
                    </a:lnTo>
                    <a:lnTo>
                      <a:pt x="10430" y="10426"/>
                    </a:lnTo>
                    <a:lnTo>
                      <a:pt x="10430" y="10339"/>
                    </a:lnTo>
                    <a:lnTo>
                      <a:pt x="10430" y="10163"/>
                    </a:lnTo>
                    <a:lnTo>
                      <a:pt x="10520" y="9988"/>
                    </a:lnTo>
                    <a:lnTo>
                      <a:pt x="10565" y="9900"/>
                    </a:lnTo>
                    <a:lnTo>
                      <a:pt x="10744" y="9725"/>
                    </a:lnTo>
                    <a:lnTo>
                      <a:pt x="10923" y="9638"/>
                    </a:lnTo>
                    <a:lnTo>
                      <a:pt x="11191" y="9638"/>
                    </a:lnTo>
                    <a:lnTo>
                      <a:pt x="11415" y="9725"/>
                    </a:lnTo>
                    <a:lnTo>
                      <a:pt x="11460" y="9550"/>
                    </a:lnTo>
                    <a:lnTo>
                      <a:pt x="11505" y="9462"/>
                    </a:lnTo>
                    <a:lnTo>
                      <a:pt x="11549" y="9462"/>
                    </a:lnTo>
                    <a:lnTo>
                      <a:pt x="11684" y="9375"/>
                    </a:lnTo>
                    <a:lnTo>
                      <a:pt x="11773" y="9375"/>
                    </a:lnTo>
                    <a:lnTo>
                      <a:pt x="11952" y="9462"/>
                    </a:lnTo>
                    <a:lnTo>
                      <a:pt x="12042" y="9287"/>
                    </a:lnTo>
                    <a:lnTo>
                      <a:pt x="12131" y="9112"/>
                    </a:lnTo>
                    <a:lnTo>
                      <a:pt x="12266" y="8761"/>
                    </a:lnTo>
                    <a:lnTo>
                      <a:pt x="12400" y="8499"/>
                    </a:lnTo>
                    <a:lnTo>
                      <a:pt x="12579" y="8499"/>
                    </a:lnTo>
                    <a:lnTo>
                      <a:pt x="12669" y="8411"/>
                    </a:lnTo>
                    <a:lnTo>
                      <a:pt x="12758" y="8499"/>
                    </a:lnTo>
                    <a:lnTo>
                      <a:pt x="12848" y="8411"/>
                    </a:lnTo>
                    <a:lnTo>
                      <a:pt x="13027" y="8499"/>
                    </a:lnTo>
                    <a:lnTo>
                      <a:pt x="13161" y="8499"/>
                    </a:lnTo>
                    <a:lnTo>
                      <a:pt x="13250" y="8586"/>
                    </a:lnTo>
                    <a:lnTo>
                      <a:pt x="13385" y="8586"/>
                    </a:lnTo>
                    <a:lnTo>
                      <a:pt x="13564" y="8674"/>
                    </a:lnTo>
                    <a:lnTo>
                      <a:pt x="13743" y="8761"/>
                    </a:lnTo>
                    <a:lnTo>
                      <a:pt x="13877" y="8937"/>
                    </a:lnTo>
                    <a:lnTo>
                      <a:pt x="13922" y="9112"/>
                    </a:lnTo>
                    <a:lnTo>
                      <a:pt x="14056" y="9200"/>
                    </a:lnTo>
                    <a:lnTo>
                      <a:pt x="14146" y="9287"/>
                    </a:lnTo>
                    <a:lnTo>
                      <a:pt x="14146" y="9462"/>
                    </a:lnTo>
                    <a:lnTo>
                      <a:pt x="14191" y="9550"/>
                    </a:lnTo>
                    <a:lnTo>
                      <a:pt x="14280" y="9550"/>
                    </a:lnTo>
                    <a:lnTo>
                      <a:pt x="14370" y="9638"/>
                    </a:lnTo>
                    <a:lnTo>
                      <a:pt x="14414" y="9638"/>
                    </a:lnTo>
                    <a:lnTo>
                      <a:pt x="14459" y="9550"/>
                    </a:lnTo>
                    <a:lnTo>
                      <a:pt x="14414" y="9287"/>
                    </a:lnTo>
                    <a:lnTo>
                      <a:pt x="14459" y="9112"/>
                    </a:lnTo>
                    <a:lnTo>
                      <a:pt x="14414" y="9024"/>
                    </a:lnTo>
                    <a:lnTo>
                      <a:pt x="14414" y="8937"/>
                    </a:lnTo>
                    <a:lnTo>
                      <a:pt x="14504" y="8674"/>
                    </a:lnTo>
                    <a:lnTo>
                      <a:pt x="14459" y="8499"/>
                    </a:lnTo>
                    <a:lnTo>
                      <a:pt x="14549" y="8411"/>
                    </a:lnTo>
                    <a:lnTo>
                      <a:pt x="14683" y="8499"/>
                    </a:lnTo>
                    <a:lnTo>
                      <a:pt x="14817" y="8411"/>
                    </a:lnTo>
                    <a:lnTo>
                      <a:pt x="14907" y="8674"/>
                    </a:lnTo>
                    <a:lnTo>
                      <a:pt x="14952" y="8674"/>
                    </a:lnTo>
                    <a:lnTo>
                      <a:pt x="14996" y="8586"/>
                    </a:lnTo>
                    <a:lnTo>
                      <a:pt x="15086" y="8586"/>
                    </a:lnTo>
                    <a:lnTo>
                      <a:pt x="15086" y="8499"/>
                    </a:lnTo>
                    <a:lnTo>
                      <a:pt x="15175" y="8499"/>
                    </a:lnTo>
                    <a:lnTo>
                      <a:pt x="15220" y="8499"/>
                    </a:lnTo>
                    <a:lnTo>
                      <a:pt x="15310" y="8586"/>
                    </a:lnTo>
                    <a:lnTo>
                      <a:pt x="15354" y="8499"/>
                    </a:lnTo>
                    <a:lnTo>
                      <a:pt x="15399" y="8411"/>
                    </a:lnTo>
                    <a:lnTo>
                      <a:pt x="15533" y="8499"/>
                    </a:lnTo>
                    <a:lnTo>
                      <a:pt x="15668" y="8499"/>
                    </a:lnTo>
                    <a:lnTo>
                      <a:pt x="15757" y="8499"/>
                    </a:lnTo>
                    <a:lnTo>
                      <a:pt x="15847" y="8411"/>
                    </a:lnTo>
                    <a:lnTo>
                      <a:pt x="15936" y="8411"/>
                    </a:lnTo>
                    <a:lnTo>
                      <a:pt x="15981" y="8499"/>
                    </a:lnTo>
                    <a:lnTo>
                      <a:pt x="16026" y="8499"/>
                    </a:lnTo>
                    <a:lnTo>
                      <a:pt x="16115" y="8586"/>
                    </a:lnTo>
                    <a:lnTo>
                      <a:pt x="16115" y="8499"/>
                    </a:lnTo>
                    <a:lnTo>
                      <a:pt x="16205" y="8499"/>
                    </a:lnTo>
                    <a:lnTo>
                      <a:pt x="16294" y="8499"/>
                    </a:lnTo>
                    <a:lnTo>
                      <a:pt x="16384" y="8411"/>
                    </a:lnTo>
                    <a:lnTo>
                      <a:pt x="16384" y="8323"/>
                    </a:lnTo>
                    <a:lnTo>
                      <a:pt x="16384" y="8236"/>
                    </a:lnTo>
                    <a:lnTo>
                      <a:pt x="16339" y="8148"/>
                    </a:lnTo>
                    <a:lnTo>
                      <a:pt x="16250" y="8061"/>
                    </a:lnTo>
                    <a:lnTo>
                      <a:pt x="16160" y="7973"/>
                    </a:lnTo>
                    <a:lnTo>
                      <a:pt x="16071" y="7973"/>
                    </a:lnTo>
                    <a:lnTo>
                      <a:pt x="16026" y="7798"/>
                    </a:lnTo>
                    <a:lnTo>
                      <a:pt x="16026" y="7535"/>
                    </a:lnTo>
                    <a:lnTo>
                      <a:pt x="15981" y="7447"/>
                    </a:lnTo>
                    <a:lnTo>
                      <a:pt x="15847" y="7272"/>
                    </a:lnTo>
                    <a:lnTo>
                      <a:pt x="15757" y="7184"/>
                    </a:lnTo>
                    <a:lnTo>
                      <a:pt x="15623" y="7272"/>
                    </a:lnTo>
                    <a:lnTo>
                      <a:pt x="15533" y="7184"/>
                    </a:lnTo>
                    <a:lnTo>
                      <a:pt x="15489" y="7097"/>
                    </a:lnTo>
                    <a:lnTo>
                      <a:pt x="15489" y="7009"/>
                    </a:lnTo>
                    <a:lnTo>
                      <a:pt x="15533" y="6834"/>
                    </a:lnTo>
                    <a:lnTo>
                      <a:pt x="15578" y="6746"/>
                    </a:lnTo>
                    <a:lnTo>
                      <a:pt x="15489" y="6308"/>
                    </a:lnTo>
                    <a:lnTo>
                      <a:pt x="15444" y="5870"/>
                    </a:lnTo>
                    <a:lnTo>
                      <a:pt x="15354" y="5520"/>
                    </a:lnTo>
                    <a:lnTo>
                      <a:pt x="15310" y="5345"/>
                    </a:lnTo>
                    <a:lnTo>
                      <a:pt x="15175" y="5345"/>
                    </a:lnTo>
                    <a:lnTo>
                      <a:pt x="15086" y="5257"/>
                    </a:lnTo>
                    <a:lnTo>
                      <a:pt x="14996" y="5345"/>
                    </a:lnTo>
                    <a:lnTo>
                      <a:pt x="14907" y="5432"/>
                    </a:lnTo>
                    <a:lnTo>
                      <a:pt x="14817" y="5520"/>
                    </a:lnTo>
                    <a:lnTo>
                      <a:pt x="14728" y="5607"/>
                    </a:lnTo>
                    <a:lnTo>
                      <a:pt x="14638" y="5695"/>
                    </a:lnTo>
                    <a:lnTo>
                      <a:pt x="14593" y="5695"/>
                    </a:lnTo>
                    <a:lnTo>
                      <a:pt x="14549" y="5607"/>
                    </a:lnTo>
                    <a:lnTo>
                      <a:pt x="14504" y="5432"/>
                    </a:lnTo>
                    <a:lnTo>
                      <a:pt x="14325" y="5345"/>
                    </a:lnTo>
                    <a:lnTo>
                      <a:pt x="14280" y="5432"/>
                    </a:lnTo>
                    <a:lnTo>
                      <a:pt x="14235" y="5520"/>
                    </a:lnTo>
                    <a:lnTo>
                      <a:pt x="14191" y="5607"/>
                    </a:lnTo>
                    <a:lnTo>
                      <a:pt x="14101" y="5695"/>
                    </a:lnTo>
                    <a:lnTo>
                      <a:pt x="14011" y="5695"/>
                    </a:lnTo>
                    <a:lnTo>
                      <a:pt x="13967" y="5695"/>
                    </a:lnTo>
                    <a:lnTo>
                      <a:pt x="13922" y="5695"/>
                    </a:lnTo>
                    <a:lnTo>
                      <a:pt x="13743" y="5695"/>
                    </a:lnTo>
                    <a:lnTo>
                      <a:pt x="13653" y="5520"/>
                    </a:lnTo>
                    <a:lnTo>
                      <a:pt x="13519" y="5607"/>
                    </a:lnTo>
                    <a:lnTo>
                      <a:pt x="13430" y="5432"/>
                    </a:lnTo>
                    <a:lnTo>
                      <a:pt x="13385" y="5257"/>
                    </a:lnTo>
                    <a:lnTo>
                      <a:pt x="13385" y="5169"/>
                    </a:lnTo>
                    <a:lnTo>
                      <a:pt x="13385" y="4644"/>
                    </a:lnTo>
                    <a:lnTo>
                      <a:pt x="13340" y="4468"/>
                    </a:lnTo>
                    <a:lnTo>
                      <a:pt x="13385" y="4118"/>
                    </a:lnTo>
                    <a:lnTo>
                      <a:pt x="13385" y="3943"/>
                    </a:lnTo>
                    <a:lnTo>
                      <a:pt x="13474" y="3680"/>
                    </a:lnTo>
                    <a:lnTo>
                      <a:pt x="13519" y="3505"/>
                    </a:lnTo>
                    <a:lnTo>
                      <a:pt x="13474" y="3505"/>
                    </a:lnTo>
                    <a:lnTo>
                      <a:pt x="13385" y="3592"/>
                    </a:lnTo>
                    <a:lnTo>
                      <a:pt x="13295" y="3680"/>
                    </a:lnTo>
                    <a:lnTo>
                      <a:pt x="13116" y="3680"/>
                    </a:lnTo>
                    <a:lnTo>
                      <a:pt x="13027" y="3680"/>
                    </a:lnTo>
                    <a:lnTo>
                      <a:pt x="12892" y="3767"/>
                    </a:lnTo>
                    <a:lnTo>
                      <a:pt x="12803" y="3767"/>
                    </a:lnTo>
                    <a:lnTo>
                      <a:pt x="12624" y="3943"/>
                    </a:lnTo>
                    <a:lnTo>
                      <a:pt x="12534" y="4118"/>
                    </a:lnTo>
                    <a:lnTo>
                      <a:pt x="12310" y="4381"/>
                    </a:lnTo>
                    <a:lnTo>
                      <a:pt x="12131" y="4468"/>
                    </a:lnTo>
                    <a:lnTo>
                      <a:pt x="11997" y="4468"/>
                    </a:lnTo>
                    <a:lnTo>
                      <a:pt x="11863" y="4381"/>
                    </a:lnTo>
                    <a:lnTo>
                      <a:pt x="11684" y="4468"/>
                    </a:lnTo>
                    <a:lnTo>
                      <a:pt x="11505" y="4556"/>
                    </a:lnTo>
                    <a:lnTo>
                      <a:pt x="11370" y="4556"/>
                    </a:lnTo>
                    <a:lnTo>
                      <a:pt x="11236" y="4556"/>
                    </a:lnTo>
                    <a:lnTo>
                      <a:pt x="11146" y="4556"/>
                    </a:lnTo>
                    <a:lnTo>
                      <a:pt x="11102" y="4644"/>
                    </a:lnTo>
                    <a:lnTo>
                      <a:pt x="11012" y="4731"/>
                    </a:lnTo>
                    <a:lnTo>
                      <a:pt x="10878" y="4731"/>
                    </a:lnTo>
                    <a:lnTo>
                      <a:pt x="10744" y="4906"/>
                    </a:lnTo>
                    <a:lnTo>
                      <a:pt x="10699" y="4906"/>
                    </a:lnTo>
                    <a:lnTo>
                      <a:pt x="10609" y="4819"/>
                    </a:lnTo>
                    <a:lnTo>
                      <a:pt x="10475" y="4906"/>
                    </a:lnTo>
                    <a:lnTo>
                      <a:pt x="10296" y="5169"/>
                    </a:lnTo>
                    <a:lnTo>
                      <a:pt x="10072" y="5607"/>
                    </a:lnTo>
                    <a:lnTo>
                      <a:pt x="9938" y="5783"/>
                    </a:lnTo>
                    <a:lnTo>
                      <a:pt x="9848" y="5783"/>
                    </a:lnTo>
                    <a:lnTo>
                      <a:pt x="9804" y="5870"/>
                    </a:lnTo>
                    <a:lnTo>
                      <a:pt x="9759" y="6133"/>
                    </a:lnTo>
                    <a:lnTo>
                      <a:pt x="9669" y="6221"/>
                    </a:lnTo>
                    <a:lnTo>
                      <a:pt x="9535" y="6484"/>
                    </a:lnTo>
                    <a:lnTo>
                      <a:pt x="9490" y="6659"/>
                    </a:lnTo>
                    <a:lnTo>
                      <a:pt x="9401" y="6834"/>
                    </a:lnTo>
                    <a:lnTo>
                      <a:pt x="9356" y="6746"/>
                    </a:lnTo>
                    <a:lnTo>
                      <a:pt x="9311" y="6571"/>
                    </a:lnTo>
                    <a:lnTo>
                      <a:pt x="9177" y="6484"/>
                    </a:lnTo>
                    <a:lnTo>
                      <a:pt x="9087" y="6484"/>
                    </a:lnTo>
                    <a:lnTo>
                      <a:pt x="8953" y="6659"/>
                    </a:lnTo>
                    <a:lnTo>
                      <a:pt x="8863" y="6746"/>
                    </a:lnTo>
                    <a:lnTo>
                      <a:pt x="8729" y="6659"/>
                    </a:lnTo>
                    <a:lnTo>
                      <a:pt x="8640" y="6484"/>
                    </a:lnTo>
                    <a:lnTo>
                      <a:pt x="8640" y="6396"/>
                    </a:lnTo>
                    <a:lnTo>
                      <a:pt x="8550" y="6308"/>
                    </a:lnTo>
                    <a:lnTo>
                      <a:pt x="8461" y="6133"/>
                    </a:lnTo>
                    <a:lnTo>
                      <a:pt x="8371" y="6221"/>
                    </a:lnTo>
                    <a:lnTo>
                      <a:pt x="8237" y="6308"/>
                    </a:lnTo>
                    <a:lnTo>
                      <a:pt x="8192" y="6308"/>
                    </a:lnTo>
                    <a:lnTo>
                      <a:pt x="8102" y="6396"/>
                    </a:lnTo>
                    <a:lnTo>
                      <a:pt x="8058" y="6484"/>
                    </a:lnTo>
                    <a:lnTo>
                      <a:pt x="7968" y="6484"/>
                    </a:lnTo>
                    <a:lnTo>
                      <a:pt x="7879" y="6484"/>
                    </a:lnTo>
                    <a:lnTo>
                      <a:pt x="7744" y="6571"/>
                    </a:lnTo>
                    <a:lnTo>
                      <a:pt x="7700" y="6571"/>
                    </a:lnTo>
                    <a:lnTo>
                      <a:pt x="7610" y="6571"/>
                    </a:lnTo>
                    <a:lnTo>
                      <a:pt x="7565" y="6484"/>
                    </a:lnTo>
                    <a:lnTo>
                      <a:pt x="7521" y="6308"/>
                    </a:lnTo>
                    <a:lnTo>
                      <a:pt x="7521" y="6221"/>
                    </a:lnTo>
                    <a:lnTo>
                      <a:pt x="7521" y="6045"/>
                    </a:lnTo>
                    <a:lnTo>
                      <a:pt x="7476" y="5958"/>
                    </a:lnTo>
                    <a:lnTo>
                      <a:pt x="7386" y="5870"/>
                    </a:lnTo>
                    <a:lnTo>
                      <a:pt x="7386" y="5695"/>
                    </a:lnTo>
                    <a:lnTo>
                      <a:pt x="7341" y="5695"/>
                    </a:lnTo>
                    <a:lnTo>
                      <a:pt x="7252" y="5695"/>
                    </a:lnTo>
                    <a:lnTo>
                      <a:pt x="7207" y="5520"/>
                    </a:lnTo>
                    <a:lnTo>
                      <a:pt x="7118" y="5257"/>
                    </a:lnTo>
                    <a:lnTo>
                      <a:pt x="7028" y="5082"/>
                    </a:lnTo>
                    <a:lnTo>
                      <a:pt x="6983" y="4906"/>
                    </a:lnTo>
                    <a:lnTo>
                      <a:pt x="6983" y="4731"/>
                    </a:lnTo>
                    <a:lnTo>
                      <a:pt x="6939" y="4644"/>
                    </a:lnTo>
                    <a:lnTo>
                      <a:pt x="6804" y="4556"/>
                    </a:lnTo>
                    <a:lnTo>
                      <a:pt x="6760" y="4381"/>
                    </a:lnTo>
                    <a:lnTo>
                      <a:pt x="6715" y="4381"/>
                    </a:lnTo>
                    <a:lnTo>
                      <a:pt x="6625" y="4468"/>
                    </a:lnTo>
                    <a:lnTo>
                      <a:pt x="6625" y="4293"/>
                    </a:lnTo>
                    <a:lnTo>
                      <a:pt x="6536" y="4206"/>
                    </a:lnTo>
                    <a:lnTo>
                      <a:pt x="6446" y="4206"/>
                    </a:lnTo>
                    <a:lnTo>
                      <a:pt x="6401" y="4118"/>
                    </a:lnTo>
                    <a:lnTo>
                      <a:pt x="6312" y="4118"/>
                    </a:lnTo>
                    <a:lnTo>
                      <a:pt x="6133" y="4030"/>
                    </a:lnTo>
                    <a:lnTo>
                      <a:pt x="6043" y="4030"/>
                    </a:lnTo>
                    <a:lnTo>
                      <a:pt x="5819" y="4030"/>
                    </a:lnTo>
                    <a:lnTo>
                      <a:pt x="5775" y="403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73" name="Michigan1"/>
              <p:cNvSpPr>
                <a:spLocks noChangeAspect="1"/>
              </p:cNvSpPr>
              <p:nvPr/>
            </p:nvSpPr>
            <p:spPr bwMode="auto">
              <a:xfrm>
                <a:off x="9664" y="-26942"/>
                <a:ext cx="11070" cy="333"/>
              </a:xfrm>
              <a:custGeom>
                <a:avLst/>
                <a:gdLst>
                  <a:gd name="T0" fmla="*/ 10456 w 16384"/>
                  <a:gd name="T1" fmla="*/ 8093 h 16384"/>
                  <a:gd name="T2" fmla="*/ 10057 w 16384"/>
                  <a:gd name="T3" fmla="*/ 7205 h 16384"/>
                  <a:gd name="T4" fmla="*/ 10656 w 16384"/>
                  <a:gd name="T5" fmla="*/ 6613 h 16384"/>
                  <a:gd name="T6" fmla="*/ 11189 w 16384"/>
                  <a:gd name="T7" fmla="*/ 6317 h 16384"/>
                  <a:gd name="T8" fmla="*/ 11389 w 16384"/>
                  <a:gd name="T9" fmla="*/ 5478 h 16384"/>
                  <a:gd name="T10" fmla="*/ 11922 w 16384"/>
                  <a:gd name="T11" fmla="*/ 5083 h 16384"/>
                  <a:gd name="T12" fmla="*/ 11855 w 16384"/>
                  <a:gd name="T13" fmla="*/ 3899 h 16384"/>
                  <a:gd name="T14" fmla="*/ 11522 w 16384"/>
                  <a:gd name="T15" fmla="*/ 3158 h 16384"/>
                  <a:gd name="T16" fmla="*/ 11122 w 16384"/>
                  <a:gd name="T17" fmla="*/ 2369 h 16384"/>
                  <a:gd name="T18" fmla="*/ 11322 w 16384"/>
                  <a:gd name="T19" fmla="*/ 1974 h 16384"/>
                  <a:gd name="T20" fmla="*/ 10789 w 16384"/>
                  <a:gd name="T21" fmla="*/ 1382 h 16384"/>
                  <a:gd name="T22" fmla="*/ 9524 w 16384"/>
                  <a:gd name="T23" fmla="*/ 1135 h 16384"/>
                  <a:gd name="T24" fmla="*/ 8259 w 16384"/>
                  <a:gd name="T25" fmla="*/ 888 h 16384"/>
                  <a:gd name="T26" fmla="*/ 7526 w 16384"/>
                  <a:gd name="T27" fmla="*/ 395 h 16384"/>
                  <a:gd name="T28" fmla="*/ 6061 w 16384"/>
                  <a:gd name="T29" fmla="*/ 148 h 16384"/>
                  <a:gd name="T30" fmla="*/ 5528 w 16384"/>
                  <a:gd name="T31" fmla="*/ 197 h 16384"/>
                  <a:gd name="T32" fmla="*/ 4995 w 16384"/>
                  <a:gd name="T33" fmla="*/ 395 h 16384"/>
                  <a:gd name="T34" fmla="*/ 4529 w 16384"/>
                  <a:gd name="T35" fmla="*/ 938 h 16384"/>
                  <a:gd name="T36" fmla="*/ 5062 w 16384"/>
                  <a:gd name="T37" fmla="*/ 1530 h 16384"/>
                  <a:gd name="T38" fmla="*/ 4596 w 16384"/>
                  <a:gd name="T39" fmla="*/ 1727 h 16384"/>
                  <a:gd name="T40" fmla="*/ 3929 w 16384"/>
                  <a:gd name="T41" fmla="*/ 2122 h 16384"/>
                  <a:gd name="T42" fmla="*/ 3863 w 16384"/>
                  <a:gd name="T43" fmla="*/ 3257 h 16384"/>
                  <a:gd name="T44" fmla="*/ 3330 w 16384"/>
                  <a:gd name="T45" fmla="*/ 4293 h 16384"/>
                  <a:gd name="T46" fmla="*/ 3463 w 16384"/>
                  <a:gd name="T47" fmla="*/ 3553 h 16384"/>
                  <a:gd name="T48" fmla="*/ 3263 w 16384"/>
                  <a:gd name="T49" fmla="*/ 3800 h 16384"/>
                  <a:gd name="T50" fmla="*/ 2997 w 16384"/>
                  <a:gd name="T51" fmla="*/ 3701 h 16384"/>
                  <a:gd name="T52" fmla="*/ 2997 w 16384"/>
                  <a:gd name="T53" fmla="*/ 2912 h 16384"/>
                  <a:gd name="T54" fmla="*/ 2864 w 16384"/>
                  <a:gd name="T55" fmla="*/ 2714 h 16384"/>
                  <a:gd name="T56" fmla="*/ 1998 w 16384"/>
                  <a:gd name="T57" fmla="*/ 3603 h 16384"/>
                  <a:gd name="T58" fmla="*/ 1399 w 16384"/>
                  <a:gd name="T59" fmla="*/ 3849 h 16384"/>
                  <a:gd name="T60" fmla="*/ 1265 w 16384"/>
                  <a:gd name="T61" fmla="*/ 4540 h 16384"/>
                  <a:gd name="T62" fmla="*/ 866 w 16384"/>
                  <a:gd name="T63" fmla="*/ 5132 h 16384"/>
                  <a:gd name="T64" fmla="*/ 666 w 16384"/>
                  <a:gd name="T65" fmla="*/ 6366 h 16384"/>
                  <a:gd name="T66" fmla="*/ 67 w 16384"/>
                  <a:gd name="T67" fmla="*/ 7254 h 16384"/>
                  <a:gd name="T68" fmla="*/ 466 w 16384"/>
                  <a:gd name="T69" fmla="*/ 8439 h 16384"/>
                  <a:gd name="T70" fmla="*/ 533 w 16384"/>
                  <a:gd name="T71" fmla="*/ 9376 h 16384"/>
                  <a:gd name="T72" fmla="*/ 1465 w 16384"/>
                  <a:gd name="T73" fmla="*/ 10808 h 16384"/>
                  <a:gd name="T74" fmla="*/ 1931 w 16384"/>
                  <a:gd name="T75" fmla="*/ 12140 h 16384"/>
                  <a:gd name="T76" fmla="*/ 2065 w 16384"/>
                  <a:gd name="T77" fmla="*/ 12781 h 16384"/>
                  <a:gd name="T78" fmla="*/ 1798 w 16384"/>
                  <a:gd name="T79" fmla="*/ 13670 h 16384"/>
                  <a:gd name="T80" fmla="*/ 999 w 16384"/>
                  <a:gd name="T81" fmla="*/ 15200 h 16384"/>
                  <a:gd name="T82" fmla="*/ 266 w 16384"/>
                  <a:gd name="T83" fmla="*/ 16088 h 16384"/>
                  <a:gd name="T84" fmla="*/ 4196 w 16384"/>
                  <a:gd name="T85" fmla="*/ 16088 h 16384"/>
                  <a:gd name="T86" fmla="*/ 8059 w 16384"/>
                  <a:gd name="T87" fmla="*/ 15989 h 16384"/>
                  <a:gd name="T88" fmla="*/ 13320 w 16384"/>
                  <a:gd name="T89" fmla="*/ 15249 h 16384"/>
                  <a:gd name="T90" fmla="*/ 13720 w 16384"/>
                  <a:gd name="T91" fmla="*/ 14509 h 16384"/>
                  <a:gd name="T92" fmla="*/ 14253 w 16384"/>
                  <a:gd name="T93" fmla="*/ 14065 h 16384"/>
                  <a:gd name="T94" fmla="*/ 14186 w 16384"/>
                  <a:gd name="T95" fmla="*/ 13275 h 16384"/>
                  <a:gd name="T96" fmla="*/ 15052 w 16384"/>
                  <a:gd name="T97" fmla="*/ 12584 h 16384"/>
                  <a:gd name="T98" fmla="*/ 15252 w 16384"/>
                  <a:gd name="T99" fmla="*/ 11893 h 16384"/>
                  <a:gd name="T100" fmla="*/ 15518 w 16384"/>
                  <a:gd name="T101" fmla="*/ 11449 h 16384"/>
                  <a:gd name="T102" fmla="*/ 15718 w 16384"/>
                  <a:gd name="T103" fmla="*/ 11696 h 16384"/>
                  <a:gd name="T104" fmla="*/ 16251 w 16384"/>
                  <a:gd name="T105" fmla="*/ 11350 h 16384"/>
                  <a:gd name="T106" fmla="*/ 16384 w 16384"/>
                  <a:gd name="T107" fmla="*/ 10067 h 16384"/>
                  <a:gd name="T108" fmla="*/ 15851 w 16384"/>
                  <a:gd name="T109" fmla="*/ 8982 h 16384"/>
                  <a:gd name="T110" fmla="*/ 15252 w 16384"/>
                  <a:gd name="T111" fmla="*/ 7649 h 16384"/>
                  <a:gd name="T112" fmla="*/ 14652 w 16384"/>
                  <a:gd name="T113" fmla="*/ 6465 h 16384"/>
                  <a:gd name="T114" fmla="*/ 13653 w 16384"/>
                  <a:gd name="T115" fmla="*/ 6119 h 16384"/>
                  <a:gd name="T116" fmla="*/ 12588 w 16384"/>
                  <a:gd name="T117" fmla="*/ 6563 h 16384"/>
                  <a:gd name="T118" fmla="*/ 11922 w 16384"/>
                  <a:gd name="T119" fmla="*/ 7600 h 16384"/>
                  <a:gd name="T120" fmla="*/ 11322 w 16384"/>
                  <a:gd name="T121" fmla="*/ 8044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11122" y="8291"/>
                    </a:moveTo>
                    <a:lnTo>
                      <a:pt x="11056" y="8291"/>
                    </a:lnTo>
                    <a:lnTo>
                      <a:pt x="10989" y="8143"/>
                    </a:lnTo>
                    <a:lnTo>
                      <a:pt x="10923" y="8093"/>
                    </a:lnTo>
                    <a:lnTo>
                      <a:pt x="10656" y="8093"/>
                    </a:lnTo>
                    <a:lnTo>
                      <a:pt x="10456" y="8093"/>
                    </a:lnTo>
                    <a:lnTo>
                      <a:pt x="10323" y="7995"/>
                    </a:lnTo>
                    <a:lnTo>
                      <a:pt x="10190" y="7896"/>
                    </a:lnTo>
                    <a:lnTo>
                      <a:pt x="10123" y="7797"/>
                    </a:lnTo>
                    <a:lnTo>
                      <a:pt x="9990" y="7600"/>
                    </a:lnTo>
                    <a:lnTo>
                      <a:pt x="10057" y="7402"/>
                    </a:lnTo>
                    <a:lnTo>
                      <a:pt x="10057" y="7205"/>
                    </a:lnTo>
                    <a:lnTo>
                      <a:pt x="10057" y="7057"/>
                    </a:lnTo>
                    <a:lnTo>
                      <a:pt x="10057" y="7008"/>
                    </a:lnTo>
                    <a:lnTo>
                      <a:pt x="10123" y="6860"/>
                    </a:lnTo>
                    <a:lnTo>
                      <a:pt x="10257" y="6712"/>
                    </a:lnTo>
                    <a:lnTo>
                      <a:pt x="10456" y="6712"/>
                    </a:lnTo>
                    <a:lnTo>
                      <a:pt x="10656" y="6613"/>
                    </a:lnTo>
                    <a:lnTo>
                      <a:pt x="10789" y="6662"/>
                    </a:lnTo>
                    <a:lnTo>
                      <a:pt x="10856" y="6613"/>
                    </a:lnTo>
                    <a:lnTo>
                      <a:pt x="10923" y="6514"/>
                    </a:lnTo>
                    <a:lnTo>
                      <a:pt x="10923" y="6415"/>
                    </a:lnTo>
                    <a:lnTo>
                      <a:pt x="11122" y="6366"/>
                    </a:lnTo>
                    <a:lnTo>
                      <a:pt x="11189" y="6317"/>
                    </a:lnTo>
                    <a:lnTo>
                      <a:pt x="11189" y="6169"/>
                    </a:lnTo>
                    <a:lnTo>
                      <a:pt x="11189" y="5971"/>
                    </a:lnTo>
                    <a:lnTo>
                      <a:pt x="11189" y="5823"/>
                    </a:lnTo>
                    <a:lnTo>
                      <a:pt x="11256" y="5725"/>
                    </a:lnTo>
                    <a:lnTo>
                      <a:pt x="11322" y="5527"/>
                    </a:lnTo>
                    <a:lnTo>
                      <a:pt x="11389" y="5478"/>
                    </a:lnTo>
                    <a:lnTo>
                      <a:pt x="11589" y="5527"/>
                    </a:lnTo>
                    <a:lnTo>
                      <a:pt x="11722" y="5478"/>
                    </a:lnTo>
                    <a:lnTo>
                      <a:pt x="11722" y="5330"/>
                    </a:lnTo>
                    <a:lnTo>
                      <a:pt x="11855" y="5231"/>
                    </a:lnTo>
                    <a:lnTo>
                      <a:pt x="11922" y="5182"/>
                    </a:lnTo>
                    <a:lnTo>
                      <a:pt x="11922" y="5083"/>
                    </a:lnTo>
                    <a:lnTo>
                      <a:pt x="11922" y="4935"/>
                    </a:lnTo>
                    <a:lnTo>
                      <a:pt x="11922" y="4639"/>
                    </a:lnTo>
                    <a:lnTo>
                      <a:pt x="11922" y="4491"/>
                    </a:lnTo>
                    <a:lnTo>
                      <a:pt x="11922" y="4441"/>
                    </a:lnTo>
                    <a:lnTo>
                      <a:pt x="11922" y="4244"/>
                    </a:lnTo>
                    <a:lnTo>
                      <a:pt x="11855" y="3899"/>
                    </a:lnTo>
                    <a:lnTo>
                      <a:pt x="11922" y="3800"/>
                    </a:lnTo>
                    <a:lnTo>
                      <a:pt x="11922" y="3652"/>
                    </a:lnTo>
                    <a:lnTo>
                      <a:pt x="11788" y="3454"/>
                    </a:lnTo>
                    <a:lnTo>
                      <a:pt x="11722" y="3356"/>
                    </a:lnTo>
                    <a:lnTo>
                      <a:pt x="11589" y="3208"/>
                    </a:lnTo>
                    <a:lnTo>
                      <a:pt x="11522" y="3158"/>
                    </a:lnTo>
                    <a:lnTo>
                      <a:pt x="11322" y="3010"/>
                    </a:lnTo>
                    <a:lnTo>
                      <a:pt x="11189" y="2862"/>
                    </a:lnTo>
                    <a:lnTo>
                      <a:pt x="11056" y="2714"/>
                    </a:lnTo>
                    <a:lnTo>
                      <a:pt x="11056" y="2566"/>
                    </a:lnTo>
                    <a:lnTo>
                      <a:pt x="11122" y="2467"/>
                    </a:lnTo>
                    <a:lnTo>
                      <a:pt x="11122" y="2369"/>
                    </a:lnTo>
                    <a:lnTo>
                      <a:pt x="11322" y="2369"/>
                    </a:lnTo>
                    <a:lnTo>
                      <a:pt x="11655" y="2467"/>
                    </a:lnTo>
                    <a:lnTo>
                      <a:pt x="11722" y="2418"/>
                    </a:lnTo>
                    <a:lnTo>
                      <a:pt x="11522" y="2270"/>
                    </a:lnTo>
                    <a:lnTo>
                      <a:pt x="11455" y="2073"/>
                    </a:lnTo>
                    <a:lnTo>
                      <a:pt x="11322" y="1974"/>
                    </a:lnTo>
                    <a:lnTo>
                      <a:pt x="11189" y="1875"/>
                    </a:lnTo>
                    <a:lnTo>
                      <a:pt x="11122" y="1826"/>
                    </a:lnTo>
                    <a:lnTo>
                      <a:pt x="11056" y="1727"/>
                    </a:lnTo>
                    <a:lnTo>
                      <a:pt x="11056" y="1579"/>
                    </a:lnTo>
                    <a:lnTo>
                      <a:pt x="10989" y="1480"/>
                    </a:lnTo>
                    <a:lnTo>
                      <a:pt x="10789" y="1382"/>
                    </a:lnTo>
                    <a:lnTo>
                      <a:pt x="10656" y="1283"/>
                    </a:lnTo>
                    <a:lnTo>
                      <a:pt x="10590" y="1283"/>
                    </a:lnTo>
                    <a:lnTo>
                      <a:pt x="10190" y="1234"/>
                    </a:lnTo>
                    <a:lnTo>
                      <a:pt x="9990" y="1184"/>
                    </a:lnTo>
                    <a:lnTo>
                      <a:pt x="9790" y="1135"/>
                    </a:lnTo>
                    <a:lnTo>
                      <a:pt x="9524" y="1135"/>
                    </a:lnTo>
                    <a:lnTo>
                      <a:pt x="9058" y="938"/>
                    </a:lnTo>
                    <a:lnTo>
                      <a:pt x="8925" y="888"/>
                    </a:lnTo>
                    <a:lnTo>
                      <a:pt x="8725" y="888"/>
                    </a:lnTo>
                    <a:lnTo>
                      <a:pt x="8525" y="888"/>
                    </a:lnTo>
                    <a:lnTo>
                      <a:pt x="8392" y="938"/>
                    </a:lnTo>
                    <a:lnTo>
                      <a:pt x="8259" y="888"/>
                    </a:lnTo>
                    <a:lnTo>
                      <a:pt x="8192" y="790"/>
                    </a:lnTo>
                    <a:lnTo>
                      <a:pt x="8059" y="642"/>
                    </a:lnTo>
                    <a:lnTo>
                      <a:pt x="7992" y="543"/>
                    </a:lnTo>
                    <a:lnTo>
                      <a:pt x="7792" y="493"/>
                    </a:lnTo>
                    <a:lnTo>
                      <a:pt x="7659" y="395"/>
                    </a:lnTo>
                    <a:lnTo>
                      <a:pt x="7526" y="395"/>
                    </a:lnTo>
                    <a:lnTo>
                      <a:pt x="7459" y="395"/>
                    </a:lnTo>
                    <a:lnTo>
                      <a:pt x="7193" y="444"/>
                    </a:lnTo>
                    <a:lnTo>
                      <a:pt x="6993" y="444"/>
                    </a:lnTo>
                    <a:lnTo>
                      <a:pt x="6793" y="395"/>
                    </a:lnTo>
                    <a:lnTo>
                      <a:pt x="6460" y="247"/>
                    </a:lnTo>
                    <a:lnTo>
                      <a:pt x="6061" y="148"/>
                    </a:lnTo>
                    <a:lnTo>
                      <a:pt x="5861" y="49"/>
                    </a:lnTo>
                    <a:lnTo>
                      <a:pt x="5728" y="0"/>
                    </a:lnTo>
                    <a:lnTo>
                      <a:pt x="5728" y="49"/>
                    </a:lnTo>
                    <a:lnTo>
                      <a:pt x="5661" y="49"/>
                    </a:lnTo>
                    <a:lnTo>
                      <a:pt x="5661" y="99"/>
                    </a:lnTo>
                    <a:lnTo>
                      <a:pt x="5528" y="197"/>
                    </a:lnTo>
                    <a:lnTo>
                      <a:pt x="5461" y="247"/>
                    </a:lnTo>
                    <a:lnTo>
                      <a:pt x="5262" y="247"/>
                    </a:lnTo>
                    <a:lnTo>
                      <a:pt x="5062" y="197"/>
                    </a:lnTo>
                    <a:lnTo>
                      <a:pt x="4929" y="247"/>
                    </a:lnTo>
                    <a:lnTo>
                      <a:pt x="4929" y="296"/>
                    </a:lnTo>
                    <a:lnTo>
                      <a:pt x="4995" y="395"/>
                    </a:lnTo>
                    <a:lnTo>
                      <a:pt x="5062" y="444"/>
                    </a:lnTo>
                    <a:lnTo>
                      <a:pt x="4995" y="493"/>
                    </a:lnTo>
                    <a:lnTo>
                      <a:pt x="4862" y="592"/>
                    </a:lnTo>
                    <a:lnTo>
                      <a:pt x="4729" y="691"/>
                    </a:lnTo>
                    <a:lnTo>
                      <a:pt x="4596" y="839"/>
                    </a:lnTo>
                    <a:lnTo>
                      <a:pt x="4529" y="938"/>
                    </a:lnTo>
                    <a:lnTo>
                      <a:pt x="4529" y="1036"/>
                    </a:lnTo>
                    <a:lnTo>
                      <a:pt x="4596" y="1184"/>
                    </a:lnTo>
                    <a:lnTo>
                      <a:pt x="4662" y="1332"/>
                    </a:lnTo>
                    <a:lnTo>
                      <a:pt x="4729" y="1382"/>
                    </a:lnTo>
                    <a:lnTo>
                      <a:pt x="4862" y="1480"/>
                    </a:lnTo>
                    <a:lnTo>
                      <a:pt x="5062" y="1530"/>
                    </a:lnTo>
                    <a:lnTo>
                      <a:pt x="5262" y="1579"/>
                    </a:lnTo>
                    <a:lnTo>
                      <a:pt x="5262" y="1629"/>
                    </a:lnTo>
                    <a:lnTo>
                      <a:pt x="5195" y="1678"/>
                    </a:lnTo>
                    <a:lnTo>
                      <a:pt x="5062" y="1727"/>
                    </a:lnTo>
                    <a:lnTo>
                      <a:pt x="4862" y="1727"/>
                    </a:lnTo>
                    <a:lnTo>
                      <a:pt x="4596" y="1727"/>
                    </a:lnTo>
                    <a:lnTo>
                      <a:pt x="4462" y="1777"/>
                    </a:lnTo>
                    <a:lnTo>
                      <a:pt x="4329" y="1826"/>
                    </a:lnTo>
                    <a:lnTo>
                      <a:pt x="4196" y="1925"/>
                    </a:lnTo>
                    <a:lnTo>
                      <a:pt x="4129" y="2023"/>
                    </a:lnTo>
                    <a:lnTo>
                      <a:pt x="4063" y="2073"/>
                    </a:lnTo>
                    <a:lnTo>
                      <a:pt x="3929" y="2122"/>
                    </a:lnTo>
                    <a:lnTo>
                      <a:pt x="3730" y="2171"/>
                    </a:lnTo>
                    <a:lnTo>
                      <a:pt x="3663" y="2369"/>
                    </a:lnTo>
                    <a:lnTo>
                      <a:pt x="3730" y="2467"/>
                    </a:lnTo>
                    <a:lnTo>
                      <a:pt x="3796" y="2813"/>
                    </a:lnTo>
                    <a:lnTo>
                      <a:pt x="3863" y="3060"/>
                    </a:lnTo>
                    <a:lnTo>
                      <a:pt x="3863" y="3257"/>
                    </a:lnTo>
                    <a:lnTo>
                      <a:pt x="3796" y="3603"/>
                    </a:lnTo>
                    <a:lnTo>
                      <a:pt x="3730" y="3849"/>
                    </a:lnTo>
                    <a:lnTo>
                      <a:pt x="3663" y="3997"/>
                    </a:lnTo>
                    <a:lnTo>
                      <a:pt x="3530" y="4145"/>
                    </a:lnTo>
                    <a:lnTo>
                      <a:pt x="3397" y="4244"/>
                    </a:lnTo>
                    <a:lnTo>
                      <a:pt x="3330" y="4293"/>
                    </a:lnTo>
                    <a:lnTo>
                      <a:pt x="3330" y="4244"/>
                    </a:lnTo>
                    <a:lnTo>
                      <a:pt x="3263" y="4145"/>
                    </a:lnTo>
                    <a:lnTo>
                      <a:pt x="3330" y="3997"/>
                    </a:lnTo>
                    <a:lnTo>
                      <a:pt x="3463" y="3948"/>
                    </a:lnTo>
                    <a:lnTo>
                      <a:pt x="3530" y="3800"/>
                    </a:lnTo>
                    <a:lnTo>
                      <a:pt x="3463" y="3553"/>
                    </a:lnTo>
                    <a:lnTo>
                      <a:pt x="3463" y="3454"/>
                    </a:lnTo>
                    <a:lnTo>
                      <a:pt x="3463" y="3356"/>
                    </a:lnTo>
                    <a:lnTo>
                      <a:pt x="3397" y="3356"/>
                    </a:lnTo>
                    <a:lnTo>
                      <a:pt x="3330" y="3405"/>
                    </a:lnTo>
                    <a:lnTo>
                      <a:pt x="3263" y="3504"/>
                    </a:lnTo>
                    <a:lnTo>
                      <a:pt x="3263" y="3800"/>
                    </a:lnTo>
                    <a:lnTo>
                      <a:pt x="3197" y="3948"/>
                    </a:lnTo>
                    <a:lnTo>
                      <a:pt x="3130" y="4195"/>
                    </a:lnTo>
                    <a:lnTo>
                      <a:pt x="2997" y="4195"/>
                    </a:lnTo>
                    <a:lnTo>
                      <a:pt x="2997" y="4145"/>
                    </a:lnTo>
                    <a:lnTo>
                      <a:pt x="2997" y="3948"/>
                    </a:lnTo>
                    <a:lnTo>
                      <a:pt x="2997" y="3701"/>
                    </a:lnTo>
                    <a:lnTo>
                      <a:pt x="3064" y="3504"/>
                    </a:lnTo>
                    <a:lnTo>
                      <a:pt x="2997" y="3405"/>
                    </a:lnTo>
                    <a:lnTo>
                      <a:pt x="2997" y="3356"/>
                    </a:lnTo>
                    <a:lnTo>
                      <a:pt x="3130" y="3208"/>
                    </a:lnTo>
                    <a:lnTo>
                      <a:pt x="3064" y="3109"/>
                    </a:lnTo>
                    <a:lnTo>
                      <a:pt x="2997" y="2912"/>
                    </a:lnTo>
                    <a:lnTo>
                      <a:pt x="2930" y="2813"/>
                    </a:lnTo>
                    <a:lnTo>
                      <a:pt x="3130" y="2764"/>
                    </a:lnTo>
                    <a:lnTo>
                      <a:pt x="3197" y="2665"/>
                    </a:lnTo>
                    <a:lnTo>
                      <a:pt x="3130" y="2517"/>
                    </a:lnTo>
                    <a:lnTo>
                      <a:pt x="2997" y="2566"/>
                    </a:lnTo>
                    <a:lnTo>
                      <a:pt x="2864" y="2714"/>
                    </a:lnTo>
                    <a:lnTo>
                      <a:pt x="2731" y="2764"/>
                    </a:lnTo>
                    <a:lnTo>
                      <a:pt x="2664" y="3060"/>
                    </a:lnTo>
                    <a:lnTo>
                      <a:pt x="2398" y="3257"/>
                    </a:lnTo>
                    <a:lnTo>
                      <a:pt x="2331" y="3553"/>
                    </a:lnTo>
                    <a:lnTo>
                      <a:pt x="2131" y="3652"/>
                    </a:lnTo>
                    <a:lnTo>
                      <a:pt x="1998" y="3603"/>
                    </a:lnTo>
                    <a:lnTo>
                      <a:pt x="1798" y="3553"/>
                    </a:lnTo>
                    <a:lnTo>
                      <a:pt x="1732" y="3652"/>
                    </a:lnTo>
                    <a:lnTo>
                      <a:pt x="1732" y="3751"/>
                    </a:lnTo>
                    <a:lnTo>
                      <a:pt x="1598" y="3849"/>
                    </a:lnTo>
                    <a:lnTo>
                      <a:pt x="1532" y="3849"/>
                    </a:lnTo>
                    <a:lnTo>
                      <a:pt x="1399" y="3849"/>
                    </a:lnTo>
                    <a:lnTo>
                      <a:pt x="1332" y="3899"/>
                    </a:lnTo>
                    <a:lnTo>
                      <a:pt x="1332" y="3948"/>
                    </a:lnTo>
                    <a:lnTo>
                      <a:pt x="1399" y="4145"/>
                    </a:lnTo>
                    <a:lnTo>
                      <a:pt x="1399" y="4343"/>
                    </a:lnTo>
                    <a:lnTo>
                      <a:pt x="1332" y="4441"/>
                    </a:lnTo>
                    <a:lnTo>
                      <a:pt x="1265" y="4540"/>
                    </a:lnTo>
                    <a:lnTo>
                      <a:pt x="1066" y="4589"/>
                    </a:lnTo>
                    <a:lnTo>
                      <a:pt x="866" y="4688"/>
                    </a:lnTo>
                    <a:lnTo>
                      <a:pt x="799" y="4738"/>
                    </a:lnTo>
                    <a:lnTo>
                      <a:pt x="733" y="4787"/>
                    </a:lnTo>
                    <a:lnTo>
                      <a:pt x="799" y="4935"/>
                    </a:lnTo>
                    <a:lnTo>
                      <a:pt x="866" y="5132"/>
                    </a:lnTo>
                    <a:lnTo>
                      <a:pt x="866" y="5231"/>
                    </a:lnTo>
                    <a:lnTo>
                      <a:pt x="866" y="5428"/>
                    </a:lnTo>
                    <a:lnTo>
                      <a:pt x="866" y="5527"/>
                    </a:lnTo>
                    <a:lnTo>
                      <a:pt x="866" y="5823"/>
                    </a:lnTo>
                    <a:lnTo>
                      <a:pt x="866" y="6070"/>
                    </a:lnTo>
                    <a:lnTo>
                      <a:pt x="666" y="6366"/>
                    </a:lnTo>
                    <a:lnTo>
                      <a:pt x="599" y="6613"/>
                    </a:lnTo>
                    <a:lnTo>
                      <a:pt x="533" y="6810"/>
                    </a:lnTo>
                    <a:lnTo>
                      <a:pt x="400" y="6958"/>
                    </a:lnTo>
                    <a:lnTo>
                      <a:pt x="333" y="7057"/>
                    </a:lnTo>
                    <a:lnTo>
                      <a:pt x="266" y="7156"/>
                    </a:lnTo>
                    <a:lnTo>
                      <a:pt x="67" y="7254"/>
                    </a:lnTo>
                    <a:lnTo>
                      <a:pt x="67" y="7304"/>
                    </a:lnTo>
                    <a:lnTo>
                      <a:pt x="67" y="7402"/>
                    </a:lnTo>
                    <a:lnTo>
                      <a:pt x="400" y="7748"/>
                    </a:lnTo>
                    <a:lnTo>
                      <a:pt x="466" y="8044"/>
                    </a:lnTo>
                    <a:lnTo>
                      <a:pt x="533" y="8241"/>
                    </a:lnTo>
                    <a:lnTo>
                      <a:pt x="466" y="8439"/>
                    </a:lnTo>
                    <a:lnTo>
                      <a:pt x="466" y="8537"/>
                    </a:lnTo>
                    <a:lnTo>
                      <a:pt x="266" y="8784"/>
                    </a:lnTo>
                    <a:lnTo>
                      <a:pt x="200" y="8883"/>
                    </a:lnTo>
                    <a:lnTo>
                      <a:pt x="266" y="9031"/>
                    </a:lnTo>
                    <a:lnTo>
                      <a:pt x="400" y="9179"/>
                    </a:lnTo>
                    <a:lnTo>
                      <a:pt x="533" y="9376"/>
                    </a:lnTo>
                    <a:lnTo>
                      <a:pt x="599" y="9475"/>
                    </a:lnTo>
                    <a:lnTo>
                      <a:pt x="599" y="9623"/>
                    </a:lnTo>
                    <a:lnTo>
                      <a:pt x="599" y="9722"/>
                    </a:lnTo>
                    <a:lnTo>
                      <a:pt x="999" y="10215"/>
                    </a:lnTo>
                    <a:lnTo>
                      <a:pt x="1265" y="10511"/>
                    </a:lnTo>
                    <a:lnTo>
                      <a:pt x="1465" y="10808"/>
                    </a:lnTo>
                    <a:lnTo>
                      <a:pt x="1532" y="10906"/>
                    </a:lnTo>
                    <a:lnTo>
                      <a:pt x="1665" y="11202"/>
                    </a:lnTo>
                    <a:lnTo>
                      <a:pt x="1732" y="11548"/>
                    </a:lnTo>
                    <a:lnTo>
                      <a:pt x="1798" y="11646"/>
                    </a:lnTo>
                    <a:lnTo>
                      <a:pt x="1798" y="11943"/>
                    </a:lnTo>
                    <a:lnTo>
                      <a:pt x="1931" y="12140"/>
                    </a:lnTo>
                    <a:lnTo>
                      <a:pt x="1931" y="12288"/>
                    </a:lnTo>
                    <a:lnTo>
                      <a:pt x="1931" y="12387"/>
                    </a:lnTo>
                    <a:lnTo>
                      <a:pt x="1931" y="12584"/>
                    </a:lnTo>
                    <a:lnTo>
                      <a:pt x="2065" y="12683"/>
                    </a:lnTo>
                    <a:lnTo>
                      <a:pt x="2131" y="12732"/>
                    </a:lnTo>
                    <a:lnTo>
                      <a:pt x="2065" y="12781"/>
                    </a:lnTo>
                    <a:lnTo>
                      <a:pt x="1865" y="12781"/>
                    </a:lnTo>
                    <a:lnTo>
                      <a:pt x="1865" y="12831"/>
                    </a:lnTo>
                    <a:lnTo>
                      <a:pt x="1931" y="13028"/>
                    </a:lnTo>
                    <a:lnTo>
                      <a:pt x="1931" y="13176"/>
                    </a:lnTo>
                    <a:lnTo>
                      <a:pt x="1865" y="13472"/>
                    </a:lnTo>
                    <a:lnTo>
                      <a:pt x="1798" y="13670"/>
                    </a:lnTo>
                    <a:lnTo>
                      <a:pt x="1798" y="13867"/>
                    </a:lnTo>
                    <a:lnTo>
                      <a:pt x="1732" y="14163"/>
                    </a:lnTo>
                    <a:lnTo>
                      <a:pt x="1532" y="14410"/>
                    </a:lnTo>
                    <a:lnTo>
                      <a:pt x="1465" y="14459"/>
                    </a:lnTo>
                    <a:lnTo>
                      <a:pt x="1265" y="14755"/>
                    </a:lnTo>
                    <a:lnTo>
                      <a:pt x="999" y="15200"/>
                    </a:lnTo>
                    <a:lnTo>
                      <a:pt x="866" y="15446"/>
                    </a:lnTo>
                    <a:lnTo>
                      <a:pt x="799" y="15693"/>
                    </a:lnTo>
                    <a:lnTo>
                      <a:pt x="733" y="15792"/>
                    </a:lnTo>
                    <a:lnTo>
                      <a:pt x="666" y="15940"/>
                    </a:lnTo>
                    <a:lnTo>
                      <a:pt x="466" y="16039"/>
                    </a:lnTo>
                    <a:lnTo>
                      <a:pt x="266" y="16088"/>
                    </a:lnTo>
                    <a:lnTo>
                      <a:pt x="200" y="16236"/>
                    </a:lnTo>
                    <a:lnTo>
                      <a:pt x="0" y="16384"/>
                    </a:lnTo>
                    <a:lnTo>
                      <a:pt x="1199" y="16335"/>
                    </a:lnTo>
                    <a:lnTo>
                      <a:pt x="2264" y="16236"/>
                    </a:lnTo>
                    <a:lnTo>
                      <a:pt x="2997" y="16187"/>
                    </a:lnTo>
                    <a:lnTo>
                      <a:pt x="4196" y="16088"/>
                    </a:lnTo>
                    <a:lnTo>
                      <a:pt x="4529" y="16039"/>
                    </a:lnTo>
                    <a:lnTo>
                      <a:pt x="5994" y="15891"/>
                    </a:lnTo>
                    <a:lnTo>
                      <a:pt x="6327" y="15891"/>
                    </a:lnTo>
                    <a:lnTo>
                      <a:pt x="7859" y="15742"/>
                    </a:lnTo>
                    <a:lnTo>
                      <a:pt x="7992" y="15742"/>
                    </a:lnTo>
                    <a:lnTo>
                      <a:pt x="8059" y="15989"/>
                    </a:lnTo>
                    <a:lnTo>
                      <a:pt x="9591" y="15792"/>
                    </a:lnTo>
                    <a:lnTo>
                      <a:pt x="9724" y="15792"/>
                    </a:lnTo>
                    <a:lnTo>
                      <a:pt x="11589" y="15545"/>
                    </a:lnTo>
                    <a:lnTo>
                      <a:pt x="12055" y="15496"/>
                    </a:lnTo>
                    <a:lnTo>
                      <a:pt x="13320" y="15348"/>
                    </a:lnTo>
                    <a:lnTo>
                      <a:pt x="13320" y="15249"/>
                    </a:lnTo>
                    <a:lnTo>
                      <a:pt x="13320" y="15101"/>
                    </a:lnTo>
                    <a:lnTo>
                      <a:pt x="13387" y="14953"/>
                    </a:lnTo>
                    <a:lnTo>
                      <a:pt x="13520" y="14805"/>
                    </a:lnTo>
                    <a:lnTo>
                      <a:pt x="13587" y="14755"/>
                    </a:lnTo>
                    <a:lnTo>
                      <a:pt x="13653" y="14657"/>
                    </a:lnTo>
                    <a:lnTo>
                      <a:pt x="13720" y="14509"/>
                    </a:lnTo>
                    <a:lnTo>
                      <a:pt x="13920" y="14410"/>
                    </a:lnTo>
                    <a:lnTo>
                      <a:pt x="13986" y="14361"/>
                    </a:lnTo>
                    <a:lnTo>
                      <a:pt x="14053" y="14262"/>
                    </a:lnTo>
                    <a:lnTo>
                      <a:pt x="14120" y="14213"/>
                    </a:lnTo>
                    <a:lnTo>
                      <a:pt x="14186" y="14163"/>
                    </a:lnTo>
                    <a:lnTo>
                      <a:pt x="14253" y="14065"/>
                    </a:lnTo>
                    <a:lnTo>
                      <a:pt x="14186" y="13966"/>
                    </a:lnTo>
                    <a:lnTo>
                      <a:pt x="14120" y="13768"/>
                    </a:lnTo>
                    <a:lnTo>
                      <a:pt x="14120" y="13670"/>
                    </a:lnTo>
                    <a:lnTo>
                      <a:pt x="14186" y="13522"/>
                    </a:lnTo>
                    <a:lnTo>
                      <a:pt x="14186" y="13423"/>
                    </a:lnTo>
                    <a:lnTo>
                      <a:pt x="14186" y="13275"/>
                    </a:lnTo>
                    <a:lnTo>
                      <a:pt x="14253" y="13028"/>
                    </a:lnTo>
                    <a:lnTo>
                      <a:pt x="14386" y="12979"/>
                    </a:lnTo>
                    <a:lnTo>
                      <a:pt x="14586" y="12880"/>
                    </a:lnTo>
                    <a:lnTo>
                      <a:pt x="14786" y="12781"/>
                    </a:lnTo>
                    <a:lnTo>
                      <a:pt x="14919" y="12683"/>
                    </a:lnTo>
                    <a:lnTo>
                      <a:pt x="15052" y="12584"/>
                    </a:lnTo>
                    <a:lnTo>
                      <a:pt x="15119" y="12436"/>
                    </a:lnTo>
                    <a:lnTo>
                      <a:pt x="15119" y="12337"/>
                    </a:lnTo>
                    <a:lnTo>
                      <a:pt x="15052" y="12239"/>
                    </a:lnTo>
                    <a:lnTo>
                      <a:pt x="15052" y="12140"/>
                    </a:lnTo>
                    <a:lnTo>
                      <a:pt x="15052" y="12041"/>
                    </a:lnTo>
                    <a:lnTo>
                      <a:pt x="15252" y="11893"/>
                    </a:lnTo>
                    <a:lnTo>
                      <a:pt x="15252" y="11795"/>
                    </a:lnTo>
                    <a:lnTo>
                      <a:pt x="15252" y="11745"/>
                    </a:lnTo>
                    <a:lnTo>
                      <a:pt x="15185" y="11646"/>
                    </a:lnTo>
                    <a:lnTo>
                      <a:pt x="15185" y="11597"/>
                    </a:lnTo>
                    <a:lnTo>
                      <a:pt x="15318" y="11498"/>
                    </a:lnTo>
                    <a:lnTo>
                      <a:pt x="15518" y="11449"/>
                    </a:lnTo>
                    <a:lnTo>
                      <a:pt x="15585" y="11400"/>
                    </a:lnTo>
                    <a:lnTo>
                      <a:pt x="15651" y="11400"/>
                    </a:lnTo>
                    <a:lnTo>
                      <a:pt x="15785" y="11449"/>
                    </a:lnTo>
                    <a:lnTo>
                      <a:pt x="15851" y="11548"/>
                    </a:lnTo>
                    <a:lnTo>
                      <a:pt x="15718" y="11646"/>
                    </a:lnTo>
                    <a:lnTo>
                      <a:pt x="15718" y="11696"/>
                    </a:lnTo>
                    <a:lnTo>
                      <a:pt x="15851" y="11795"/>
                    </a:lnTo>
                    <a:lnTo>
                      <a:pt x="15918" y="11795"/>
                    </a:lnTo>
                    <a:lnTo>
                      <a:pt x="15984" y="11844"/>
                    </a:lnTo>
                    <a:lnTo>
                      <a:pt x="16051" y="11795"/>
                    </a:lnTo>
                    <a:lnTo>
                      <a:pt x="16184" y="11646"/>
                    </a:lnTo>
                    <a:lnTo>
                      <a:pt x="16251" y="11350"/>
                    </a:lnTo>
                    <a:lnTo>
                      <a:pt x="16251" y="11104"/>
                    </a:lnTo>
                    <a:lnTo>
                      <a:pt x="16184" y="10808"/>
                    </a:lnTo>
                    <a:lnTo>
                      <a:pt x="16184" y="10561"/>
                    </a:lnTo>
                    <a:lnTo>
                      <a:pt x="16184" y="10363"/>
                    </a:lnTo>
                    <a:lnTo>
                      <a:pt x="16251" y="10215"/>
                    </a:lnTo>
                    <a:lnTo>
                      <a:pt x="16384" y="10067"/>
                    </a:lnTo>
                    <a:lnTo>
                      <a:pt x="16251" y="9919"/>
                    </a:lnTo>
                    <a:lnTo>
                      <a:pt x="16118" y="9672"/>
                    </a:lnTo>
                    <a:lnTo>
                      <a:pt x="16051" y="9376"/>
                    </a:lnTo>
                    <a:lnTo>
                      <a:pt x="15984" y="9327"/>
                    </a:lnTo>
                    <a:lnTo>
                      <a:pt x="15918" y="9278"/>
                    </a:lnTo>
                    <a:lnTo>
                      <a:pt x="15851" y="8982"/>
                    </a:lnTo>
                    <a:lnTo>
                      <a:pt x="15718" y="8735"/>
                    </a:lnTo>
                    <a:lnTo>
                      <a:pt x="15718" y="8488"/>
                    </a:lnTo>
                    <a:lnTo>
                      <a:pt x="15585" y="8291"/>
                    </a:lnTo>
                    <a:lnTo>
                      <a:pt x="15452" y="8093"/>
                    </a:lnTo>
                    <a:lnTo>
                      <a:pt x="15318" y="7896"/>
                    </a:lnTo>
                    <a:lnTo>
                      <a:pt x="15252" y="7649"/>
                    </a:lnTo>
                    <a:lnTo>
                      <a:pt x="15252" y="7402"/>
                    </a:lnTo>
                    <a:lnTo>
                      <a:pt x="15185" y="7254"/>
                    </a:lnTo>
                    <a:lnTo>
                      <a:pt x="15119" y="6958"/>
                    </a:lnTo>
                    <a:lnTo>
                      <a:pt x="14852" y="6712"/>
                    </a:lnTo>
                    <a:lnTo>
                      <a:pt x="14719" y="6613"/>
                    </a:lnTo>
                    <a:lnTo>
                      <a:pt x="14652" y="6465"/>
                    </a:lnTo>
                    <a:lnTo>
                      <a:pt x="14586" y="6366"/>
                    </a:lnTo>
                    <a:lnTo>
                      <a:pt x="14386" y="6267"/>
                    </a:lnTo>
                    <a:lnTo>
                      <a:pt x="14186" y="6218"/>
                    </a:lnTo>
                    <a:lnTo>
                      <a:pt x="13920" y="6169"/>
                    </a:lnTo>
                    <a:lnTo>
                      <a:pt x="13787" y="6119"/>
                    </a:lnTo>
                    <a:lnTo>
                      <a:pt x="13653" y="6119"/>
                    </a:lnTo>
                    <a:lnTo>
                      <a:pt x="13520" y="6119"/>
                    </a:lnTo>
                    <a:lnTo>
                      <a:pt x="13387" y="6169"/>
                    </a:lnTo>
                    <a:lnTo>
                      <a:pt x="13254" y="6218"/>
                    </a:lnTo>
                    <a:lnTo>
                      <a:pt x="13187" y="6366"/>
                    </a:lnTo>
                    <a:lnTo>
                      <a:pt x="12854" y="6465"/>
                    </a:lnTo>
                    <a:lnTo>
                      <a:pt x="12588" y="6563"/>
                    </a:lnTo>
                    <a:lnTo>
                      <a:pt x="12455" y="6662"/>
                    </a:lnTo>
                    <a:lnTo>
                      <a:pt x="12255" y="6860"/>
                    </a:lnTo>
                    <a:lnTo>
                      <a:pt x="12188" y="7057"/>
                    </a:lnTo>
                    <a:lnTo>
                      <a:pt x="12055" y="7205"/>
                    </a:lnTo>
                    <a:lnTo>
                      <a:pt x="11922" y="7501"/>
                    </a:lnTo>
                    <a:lnTo>
                      <a:pt x="11922" y="7600"/>
                    </a:lnTo>
                    <a:lnTo>
                      <a:pt x="11855" y="7649"/>
                    </a:lnTo>
                    <a:lnTo>
                      <a:pt x="11788" y="7699"/>
                    </a:lnTo>
                    <a:lnTo>
                      <a:pt x="11655" y="7699"/>
                    </a:lnTo>
                    <a:lnTo>
                      <a:pt x="11589" y="7748"/>
                    </a:lnTo>
                    <a:lnTo>
                      <a:pt x="11522" y="7896"/>
                    </a:lnTo>
                    <a:lnTo>
                      <a:pt x="11322" y="8044"/>
                    </a:lnTo>
                    <a:lnTo>
                      <a:pt x="11256" y="8241"/>
                    </a:lnTo>
                    <a:lnTo>
                      <a:pt x="11122" y="829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sp>
          <p:nvSpPr>
            <p:cNvPr id="35" name="Minnesota"/>
            <p:cNvSpPr>
              <a:spLocks noChangeAspect="1"/>
            </p:cNvSpPr>
            <p:nvPr/>
          </p:nvSpPr>
          <p:spPr bwMode="auto">
            <a:xfrm>
              <a:off x="2654" y="834"/>
              <a:ext cx="632" cy="698"/>
            </a:xfrm>
            <a:custGeom>
              <a:avLst/>
              <a:gdLst>
                <a:gd name="T0" fmla="*/ 9690 w 16384"/>
                <a:gd name="T1" fmla="*/ 9584 h 16384"/>
                <a:gd name="T2" fmla="*/ 10469 w 16384"/>
                <a:gd name="T3" fmla="*/ 9196 h 16384"/>
                <a:gd name="T4" fmla="*/ 10624 w 16384"/>
                <a:gd name="T5" fmla="*/ 7399 h 16384"/>
                <a:gd name="T6" fmla="*/ 11169 w 16384"/>
                <a:gd name="T7" fmla="*/ 6906 h 16384"/>
                <a:gd name="T8" fmla="*/ 12142 w 16384"/>
                <a:gd name="T9" fmla="*/ 6166 h 16384"/>
                <a:gd name="T10" fmla="*/ 13348 w 16384"/>
                <a:gd name="T11" fmla="*/ 5003 h 16384"/>
                <a:gd name="T12" fmla="*/ 14866 w 16384"/>
                <a:gd name="T13" fmla="*/ 4122 h 16384"/>
                <a:gd name="T14" fmla="*/ 16150 w 16384"/>
                <a:gd name="T15" fmla="*/ 3488 h 16384"/>
                <a:gd name="T16" fmla="*/ 15606 w 16384"/>
                <a:gd name="T17" fmla="*/ 3453 h 16384"/>
                <a:gd name="T18" fmla="*/ 15022 w 16384"/>
                <a:gd name="T19" fmla="*/ 3171 h 16384"/>
                <a:gd name="T20" fmla="*/ 14049 w 16384"/>
                <a:gd name="T21" fmla="*/ 3171 h 16384"/>
                <a:gd name="T22" fmla="*/ 13660 w 16384"/>
                <a:gd name="T23" fmla="*/ 3171 h 16384"/>
                <a:gd name="T24" fmla="*/ 13310 w 16384"/>
                <a:gd name="T25" fmla="*/ 2889 h 16384"/>
                <a:gd name="T26" fmla="*/ 12648 w 16384"/>
                <a:gd name="T27" fmla="*/ 3312 h 16384"/>
                <a:gd name="T28" fmla="*/ 11947 w 16384"/>
                <a:gd name="T29" fmla="*/ 3418 h 16384"/>
                <a:gd name="T30" fmla="*/ 11636 w 16384"/>
                <a:gd name="T31" fmla="*/ 3101 h 16384"/>
                <a:gd name="T32" fmla="*/ 11208 w 16384"/>
                <a:gd name="T33" fmla="*/ 2995 h 16384"/>
                <a:gd name="T34" fmla="*/ 10936 w 16384"/>
                <a:gd name="T35" fmla="*/ 2713 h 16384"/>
                <a:gd name="T36" fmla="*/ 10430 w 16384"/>
                <a:gd name="T37" fmla="*/ 2713 h 16384"/>
                <a:gd name="T38" fmla="*/ 10041 w 16384"/>
                <a:gd name="T39" fmla="*/ 2748 h 16384"/>
                <a:gd name="T40" fmla="*/ 9651 w 16384"/>
                <a:gd name="T41" fmla="*/ 2466 h 16384"/>
                <a:gd name="T42" fmla="*/ 9574 w 16384"/>
                <a:gd name="T43" fmla="*/ 2149 h 16384"/>
                <a:gd name="T44" fmla="*/ 8951 w 16384"/>
                <a:gd name="T45" fmla="*/ 1973 h 16384"/>
                <a:gd name="T46" fmla="*/ 8017 w 16384"/>
                <a:gd name="T47" fmla="*/ 2079 h 16384"/>
                <a:gd name="T48" fmla="*/ 7161 w 16384"/>
                <a:gd name="T49" fmla="*/ 2044 h 16384"/>
                <a:gd name="T50" fmla="*/ 6071 w 16384"/>
                <a:gd name="T51" fmla="*/ 1832 h 16384"/>
                <a:gd name="T52" fmla="*/ 5332 w 16384"/>
                <a:gd name="T53" fmla="*/ 1691 h 16384"/>
                <a:gd name="T54" fmla="*/ 5293 w 16384"/>
                <a:gd name="T55" fmla="*/ 1092 h 16384"/>
                <a:gd name="T56" fmla="*/ 5059 w 16384"/>
                <a:gd name="T57" fmla="*/ 106 h 16384"/>
                <a:gd name="T58" fmla="*/ 4592 w 16384"/>
                <a:gd name="T59" fmla="*/ 35 h 16384"/>
                <a:gd name="T60" fmla="*/ 1790 w 16384"/>
                <a:gd name="T61" fmla="*/ 1022 h 16384"/>
                <a:gd name="T62" fmla="*/ 156 w 16384"/>
                <a:gd name="T63" fmla="*/ 1726 h 16384"/>
                <a:gd name="T64" fmla="*/ 117 w 16384"/>
                <a:gd name="T65" fmla="*/ 2185 h 16384"/>
                <a:gd name="T66" fmla="*/ 117 w 16384"/>
                <a:gd name="T67" fmla="*/ 2784 h 16384"/>
                <a:gd name="T68" fmla="*/ 156 w 16384"/>
                <a:gd name="T69" fmla="*/ 3418 h 16384"/>
                <a:gd name="T70" fmla="*/ 389 w 16384"/>
                <a:gd name="T71" fmla="*/ 4122 h 16384"/>
                <a:gd name="T72" fmla="*/ 701 w 16384"/>
                <a:gd name="T73" fmla="*/ 4792 h 16384"/>
                <a:gd name="T74" fmla="*/ 778 w 16384"/>
                <a:gd name="T75" fmla="*/ 5215 h 16384"/>
                <a:gd name="T76" fmla="*/ 778 w 16384"/>
                <a:gd name="T77" fmla="*/ 5919 h 16384"/>
                <a:gd name="T78" fmla="*/ 778 w 16384"/>
                <a:gd name="T79" fmla="*/ 6483 h 16384"/>
                <a:gd name="T80" fmla="*/ 856 w 16384"/>
                <a:gd name="T81" fmla="*/ 7505 h 16384"/>
                <a:gd name="T82" fmla="*/ 1168 w 16384"/>
                <a:gd name="T83" fmla="*/ 8386 h 16384"/>
                <a:gd name="T84" fmla="*/ 1362 w 16384"/>
                <a:gd name="T85" fmla="*/ 9231 h 16384"/>
                <a:gd name="T86" fmla="*/ 1323 w 16384"/>
                <a:gd name="T87" fmla="*/ 9725 h 16384"/>
                <a:gd name="T88" fmla="*/ 701 w 16384"/>
                <a:gd name="T89" fmla="*/ 10359 h 16384"/>
                <a:gd name="T90" fmla="*/ 1012 w 16384"/>
                <a:gd name="T91" fmla="*/ 10923 h 16384"/>
                <a:gd name="T92" fmla="*/ 1557 w 16384"/>
                <a:gd name="T93" fmla="*/ 11416 h 16384"/>
                <a:gd name="T94" fmla="*/ 1557 w 16384"/>
                <a:gd name="T95" fmla="*/ 14411 h 16384"/>
                <a:gd name="T96" fmla="*/ 3892 w 16384"/>
                <a:gd name="T97" fmla="*/ 16384 h 16384"/>
                <a:gd name="T98" fmla="*/ 7861 w 16384"/>
                <a:gd name="T99" fmla="*/ 16314 h 16384"/>
                <a:gd name="T100" fmla="*/ 11403 w 16384"/>
                <a:gd name="T101" fmla="*/ 16208 h 16384"/>
                <a:gd name="T102" fmla="*/ 13271 w 16384"/>
                <a:gd name="T103" fmla="*/ 15996 h 16384"/>
                <a:gd name="T104" fmla="*/ 13271 w 16384"/>
                <a:gd name="T105" fmla="*/ 15327 h 16384"/>
                <a:gd name="T106" fmla="*/ 12765 w 16384"/>
                <a:gd name="T107" fmla="*/ 14798 h 16384"/>
                <a:gd name="T108" fmla="*/ 11947 w 16384"/>
                <a:gd name="T109" fmla="*/ 14305 h 16384"/>
                <a:gd name="T110" fmla="*/ 11442 w 16384"/>
                <a:gd name="T111" fmla="*/ 13706 h 16384"/>
                <a:gd name="T112" fmla="*/ 10663 w 16384"/>
                <a:gd name="T113" fmla="*/ 13283 h 16384"/>
                <a:gd name="T114" fmla="*/ 9807 w 16384"/>
                <a:gd name="T115" fmla="*/ 12896 h 16384"/>
                <a:gd name="T116" fmla="*/ 9651 w 16384"/>
                <a:gd name="T117" fmla="*/ 11944 h 16384"/>
                <a:gd name="T118" fmla="*/ 9690 w 16384"/>
                <a:gd name="T119" fmla="*/ 11240 h 16384"/>
                <a:gd name="T120" fmla="*/ 9690 w 16384"/>
                <a:gd name="T121" fmla="*/ 10641 h 16384"/>
                <a:gd name="T122" fmla="*/ 9457 w 16384"/>
                <a:gd name="T123" fmla="*/ 10042 h 1638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384"/>
                <a:gd name="T187" fmla="*/ 0 h 16384"/>
                <a:gd name="T188" fmla="*/ 16384 w 16384"/>
                <a:gd name="T189" fmla="*/ 16384 h 1638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384" h="16384">
                  <a:moveTo>
                    <a:pt x="9457" y="10042"/>
                  </a:moveTo>
                  <a:lnTo>
                    <a:pt x="9535" y="9971"/>
                  </a:lnTo>
                  <a:lnTo>
                    <a:pt x="9574" y="9901"/>
                  </a:lnTo>
                  <a:lnTo>
                    <a:pt x="9612" y="9725"/>
                  </a:lnTo>
                  <a:lnTo>
                    <a:pt x="9651" y="9654"/>
                  </a:lnTo>
                  <a:lnTo>
                    <a:pt x="9690" y="9584"/>
                  </a:lnTo>
                  <a:lnTo>
                    <a:pt x="9768" y="9513"/>
                  </a:lnTo>
                  <a:lnTo>
                    <a:pt x="10002" y="9408"/>
                  </a:lnTo>
                  <a:lnTo>
                    <a:pt x="10118" y="9337"/>
                  </a:lnTo>
                  <a:lnTo>
                    <a:pt x="10235" y="9302"/>
                  </a:lnTo>
                  <a:lnTo>
                    <a:pt x="10313" y="9196"/>
                  </a:lnTo>
                  <a:lnTo>
                    <a:pt x="10469" y="9196"/>
                  </a:lnTo>
                  <a:lnTo>
                    <a:pt x="10546" y="9090"/>
                  </a:lnTo>
                  <a:lnTo>
                    <a:pt x="10585" y="9055"/>
                  </a:lnTo>
                  <a:lnTo>
                    <a:pt x="10624" y="8809"/>
                  </a:lnTo>
                  <a:lnTo>
                    <a:pt x="10585" y="8069"/>
                  </a:lnTo>
                  <a:lnTo>
                    <a:pt x="10546" y="7434"/>
                  </a:lnTo>
                  <a:lnTo>
                    <a:pt x="10624" y="7399"/>
                  </a:lnTo>
                  <a:lnTo>
                    <a:pt x="10702" y="7399"/>
                  </a:lnTo>
                  <a:lnTo>
                    <a:pt x="10741" y="7258"/>
                  </a:lnTo>
                  <a:lnTo>
                    <a:pt x="10858" y="7188"/>
                  </a:lnTo>
                  <a:lnTo>
                    <a:pt x="10936" y="7117"/>
                  </a:lnTo>
                  <a:lnTo>
                    <a:pt x="11013" y="6976"/>
                  </a:lnTo>
                  <a:lnTo>
                    <a:pt x="11169" y="6906"/>
                  </a:lnTo>
                  <a:lnTo>
                    <a:pt x="11364" y="6800"/>
                  </a:lnTo>
                  <a:lnTo>
                    <a:pt x="11519" y="6659"/>
                  </a:lnTo>
                  <a:lnTo>
                    <a:pt x="11597" y="6589"/>
                  </a:lnTo>
                  <a:lnTo>
                    <a:pt x="11714" y="6483"/>
                  </a:lnTo>
                  <a:lnTo>
                    <a:pt x="11986" y="6307"/>
                  </a:lnTo>
                  <a:lnTo>
                    <a:pt x="12142" y="6166"/>
                  </a:lnTo>
                  <a:lnTo>
                    <a:pt x="12414" y="5955"/>
                  </a:lnTo>
                  <a:lnTo>
                    <a:pt x="12648" y="5743"/>
                  </a:lnTo>
                  <a:lnTo>
                    <a:pt x="12959" y="5391"/>
                  </a:lnTo>
                  <a:lnTo>
                    <a:pt x="13076" y="5250"/>
                  </a:lnTo>
                  <a:lnTo>
                    <a:pt x="13232" y="5109"/>
                  </a:lnTo>
                  <a:lnTo>
                    <a:pt x="13348" y="5003"/>
                  </a:lnTo>
                  <a:lnTo>
                    <a:pt x="13543" y="4827"/>
                  </a:lnTo>
                  <a:lnTo>
                    <a:pt x="13660" y="4721"/>
                  </a:lnTo>
                  <a:lnTo>
                    <a:pt x="13854" y="4651"/>
                  </a:lnTo>
                  <a:lnTo>
                    <a:pt x="14282" y="4369"/>
                  </a:lnTo>
                  <a:lnTo>
                    <a:pt x="14555" y="4228"/>
                  </a:lnTo>
                  <a:lnTo>
                    <a:pt x="14866" y="4122"/>
                  </a:lnTo>
                  <a:lnTo>
                    <a:pt x="15100" y="4052"/>
                  </a:lnTo>
                  <a:lnTo>
                    <a:pt x="15411" y="3911"/>
                  </a:lnTo>
                  <a:lnTo>
                    <a:pt x="15645" y="3805"/>
                  </a:lnTo>
                  <a:lnTo>
                    <a:pt x="15761" y="3770"/>
                  </a:lnTo>
                  <a:lnTo>
                    <a:pt x="15995" y="3629"/>
                  </a:lnTo>
                  <a:lnTo>
                    <a:pt x="16150" y="3488"/>
                  </a:lnTo>
                  <a:lnTo>
                    <a:pt x="16384" y="3383"/>
                  </a:lnTo>
                  <a:lnTo>
                    <a:pt x="16189" y="3383"/>
                  </a:lnTo>
                  <a:lnTo>
                    <a:pt x="15917" y="3383"/>
                  </a:lnTo>
                  <a:lnTo>
                    <a:pt x="15800" y="3383"/>
                  </a:lnTo>
                  <a:lnTo>
                    <a:pt x="15722" y="3418"/>
                  </a:lnTo>
                  <a:lnTo>
                    <a:pt x="15606" y="3453"/>
                  </a:lnTo>
                  <a:lnTo>
                    <a:pt x="15450" y="3418"/>
                  </a:lnTo>
                  <a:lnTo>
                    <a:pt x="15333" y="3347"/>
                  </a:lnTo>
                  <a:lnTo>
                    <a:pt x="15255" y="3277"/>
                  </a:lnTo>
                  <a:lnTo>
                    <a:pt x="15178" y="3242"/>
                  </a:lnTo>
                  <a:lnTo>
                    <a:pt x="15139" y="3171"/>
                  </a:lnTo>
                  <a:lnTo>
                    <a:pt x="15022" y="3171"/>
                  </a:lnTo>
                  <a:lnTo>
                    <a:pt x="14866" y="3171"/>
                  </a:lnTo>
                  <a:lnTo>
                    <a:pt x="14749" y="3206"/>
                  </a:lnTo>
                  <a:lnTo>
                    <a:pt x="14594" y="3206"/>
                  </a:lnTo>
                  <a:lnTo>
                    <a:pt x="14360" y="3206"/>
                  </a:lnTo>
                  <a:lnTo>
                    <a:pt x="14205" y="3242"/>
                  </a:lnTo>
                  <a:lnTo>
                    <a:pt x="14049" y="3171"/>
                  </a:lnTo>
                  <a:lnTo>
                    <a:pt x="14010" y="3171"/>
                  </a:lnTo>
                  <a:lnTo>
                    <a:pt x="13932" y="3206"/>
                  </a:lnTo>
                  <a:lnTo>
                    <a:pt x="13815" y="3242"/>
                  </a:lnTo>
                  <a:lnTo>
                    <a:pt x="13699" y="3277"/>
                  </a:lnTo>
                  <a:lnTo>
                    <a:pt x="13660" y="3206"/>
                  </a:lnTo>
                  <a:lnTo>
                    <a:pt x="13660" y="3171"/>
                  </a:lnTo>
                  <a:lnTo>
                    <a:pt x="13621" y="3101"/>
                  </a:lnTo>
                  <a:lnTo>
                    <a:pt x="13504" y="3030"/>
                  </a:lnTo>
                  <a:lnTo>
                    <a:pt x="13465" y="2889"/>
                  </a:lnTo>
                  <a:lnTo>
                    <a:pt x="13465" y="2854"/>
                  </a:lnTo>
                  <a:lnTo>
                    <a:pt x="13387" y="2854"/>
                  </a:lnTo>
                  <a:lnTo>
                    <a:pt x="13310" y="2889"/>
                  </a:lnTo>
                  <a:lnTo>
                    <a:pt x="13232" y="2924"/>
                  </a:lnTo>
                  <a:lnTo>
                    <a:pt x="13115" y="2995"/>
                  </a:lnTo>
                  <a:lnTo>
                    <a:pt x="13076" y="3030"/>
                  </a:lnTo>
                  <a:lnTo>
                    <a:pt x="12959" y="3065"/>
                  </a:lnTo>
                  <a:lnTo>
                    <a:pt x="12765" y="3206"/>
                  </a:lnTo>
                  <a:lnTo>
                    <a:pt x="12648" y="3312"/>
                  </a:lnTo>
                  <a:lnTo>
                    <a:pt x="12492" y="3383"/>
                  </a:lnTo>
                  <a:lnTo>
                    <a:pt x="12298" y="3453"/>
                  </a:lnTo>
                  <a:lnTo>
                    <a:pt x="12181" y="3418"/>
                  </a:lnTo>
                  <a:lnTo>
                    <a:pt x="12103" y="3418"/>
                  </a:lnTo>
                  <a:lnTo>
                    <a:pt x="12025" y="3453"/>
                  </a:lnTo>
                  <a:lnTo>
                    <a:pt x="11947" y="3418"/>
                  </a:lnTo>
                  <a:lnTo>
                    <a:pt x="11947" y="3347"/>
                  </a:lnTo>
                  <a:lnTo>
                    <a:pt x="11831" y="3347"/>
                  </a:lnTo>
                  <a:lnTo>
                    <a:pt x="11714" y="3312"/>
                  </a:lnTo>
                  <a:lnTo>
                    <a:pt x="11675" y="3277"/>
                  </a:lnTo>
                  <a:lnTo>
                    <a:pt x="11675" y="3171"/>
                  </a:lnTo>
                  <a:lnTo>
                    <a:pt x="11636" y="3101"/>
                  </a:lnTo>
                  <a:lnTo>
                    <a:pt x="11597" y="3065"/>
                  </a:lnTo>
                  <a:lnTo>
                    <a:pt x="11519" y="3065"/>
                  </a:lnTo>
                  <a:lnTo>
                    <a:pt x="11480" y="3101"/>
                  </a:lnTo>
                  <a:lnTo>
                    <a:pt x="11325" y="3065"/>
                  </a:lnTo>
                  <a:lnTo>
                    <a:pt x="11247" y="2995"/>
                  </a:lnTo>
                  <a:lnTo>
                    <a:pt x="11208" y="2995"/>
                  </a:lnTo>
                  <a:lnTo>
                    <a:pt x="11130" y="2995"/>
                  </a:lnTo>
                  <a:lnTo>
                    <a:pt x="11052" y="2960"/>
                  </a:lnTo>
                  <a:lnTo>
                    <a:pt x="11013" y="2889"/>
                  </a:lnTo>
                  <a:lnTo>
                    <a:pt x="11013" y="2784"/>
                  </a:lnTo>
                  <a:lnTo>
                    <a:pt x="10975" y="2748"/>
                  </a:lnTo>
                  <a:lnTo>
                    <a:pt x="10936" y="2713"/>
                  </a:lnTo>
                  <a:lnTo>
                    <a:pt x="10897" y="2678"/>
                  </a:lnTo>
                  <a:lnTo>
                    <a:pt x="10858" y="2678"/>
                  </a:lnTo>
                  <a:lnTo>
                    <a:pt x="10819" y="2678"/>
                  </a:lnTo>
                  <a:lnTo>
                    <a:pt x="10663" y="2678"/>
                  </a:lnTo>
                  <a:lnTo>
                    <a:pt x="10546" y="2713"/>
                  </a:lnTo>
                  <a:lnTo>
                    <a:pt x="10430" y="2713"/>
                  </a:lnTo>
                  <a:lnTo>
                    <a:pt x="10391" y="2748"/>
                  </a:lnTo>
                  <a:lnTo>
                    <a:pt x="10391" y="2819"/>
                  </a:lnTo>
                  <a:lnTo>
                    <a:pt x="10391" y="2995"/>
                  </a:lnTo>
                  <a:lnTo>
                    <a:pt x="10235" y="3065"/>
                  </a:lnTo>
                  <a:lnTo>
                    <a:pt x="10118" y="2889"/>
                  </a:lnTo>
                  <a:lnTo>
                    <a:pt x="10041" y="2748"/>
                  </a:lnTo>
                  <a:lnTo>
                    <a:pt x="10002" y="2678"/>
                  </a:lnTo>
                  <a:lnTo>
                    <a:pt x="10041" y="2572"/>
                  </a:lnTo>
                  <a:lnTo>
                    <a:pt x="9924" y="2466"/>
                  </a:lnTo>
                  <a:lnTo>
                    <a:pt x="9846" y="2466"/>
                  </a:lnTo>
                  <a:lnTo>
                    <a:pt x="9768" y="2431"/>
                  </a:lnTo>
                  <a:lnTo>
                    <a:pt x="9651" y="2466"/>
                  </a:lnTo>
                  <a:lnTo>
                    <a:pt x="9535" y="2466"/>
                  </a:lnTo>
                  <a:lnTo>
                    <a:pt x="9535" y="2396"/>
                  </a:lnTo>
                  <a:lnTo>
                    <a:pt x="9574" y="2325"/>
                  </a:lnTo>
                  <a:lnTo>
                    <a:pt x="9690" y="2325"/>
                  </a:lnTo>
                  <a:lnTo>
                    <a:pt x="9651" y="2149"/>
                  </a:lnTo>
                  <a:lnTo>
                    <a:pt x="9574" y="2149"/>
                  </a:lnTo>
                  <a:lnTo>
                    <a:pt x="9496" y="2185"/>
                  </a:lnTo>
                  <a:lnTo>
                    <a:pt x="9418" y="2149"/>
                  </a:lnTo>
                  <a:lnTo>
                    <a:pt x="9301" y="2114"/>
                  </a:lnTo>
                  <a:lnTo>
                    <a:pt x="9107" y="2079"/>
                  </a:lnTo>
                  <a:lnTo>
                    <a:pt x="8990" y="2008"/>
                  </a:lnTo>
                  <a:lnTo>
                    <a:pt x="8951" y="1973"/>
                  </a:lnTo>
                  <a:lnTo>
                    <a:pt x="8834" y="1973"/>
                  </a:lnTo>
                  <a:lnTo>
                    <a:pt x="8717" y="2008"/>
                  </a:lnTo>
                  <a:lnTo>
                    <a:pt x="8484" y="1973"/>
                  </a:lnTo>
                  <a:lnTo>
                    <a:pt x="8367" y="1973"/>
                  </a:lnTo>
                  <a:lnTo>
                    <a:pt x="8289" y="1973"/>
                  </a:lnTo>
                  <a:lnTo>
                    <a:pt x="8017" y="2079"/>
                  </a:lnTo>
                  <a:lnTo>
                    <a:pt x="7939" y="2114"/>
                  </a:lnTo>
                  <a:lnTo>
                    <a:pt x="7900" y="2220"/>
                  </a:lnTo>
                  <a:lnTo>
                    <a:pt x="7239" y="2361"/>
                  </a:lnTo>
                  <a:lnTo>
                    <a:pt x="7200" y="2290"/>
                  </a:lnTo>
                  <a:lnTo>
                    <a:pt x="7200" y="2114"/>
                  </a:lnTo>
                  <a:lnTo>
                    <a:pt x="7161" y="2044"/>
                  </a:lnTo>
                  <a:lnTo>
                    <a:pt x="7083" y="2008"/>
                  </a:lnTo>
                  <a:lnTo>
                    <a:pt x="6421" y="1973"/>
                  </a:lnTo>
                  <a:lnTo>
                    <a:pt x="6266" y="2008"/>
                  </a:lnTo>
                  <a:lnTo>
                    <a:pt x="6227" y="1867"/>
                  </a:lnTo>
                  <a:lnTo>
                    <a:pt x="6149" y="1832"/>
                  </a:lnTo>
                  <a:lnTo>
                    <a:pt x="6071" y="1832"/>
                  </a:lnTo>
                  <a:lnTo>
                    <a:pt x="5993" y="1832"/>
                  </a:lnTo>
                  <a:lnTo>
                    <a:pt x="5915" y="1867"/>
                  </a:lnTo>
                  <a:lnTo>
                    <a:pt x="5838" y="1867"/>
                  </a:lnTo>
                  <a:lnTo>
                    <a:pt x="5643" y="1832"/>
                  </a:lnTo>
                  <a:lnTo>
                    <a:pt x="5487" y="1762"/>
                  </a:lnTo>
                  <a:lnTo>
                    <a:pt x="5332" y="1691"/>
                  </a:lnTo>
                  <a:lnTo>
                    <a:pt x="5332" y="1621"/>
                  </a:lnTo>
                  <a:lnTo>
                    <a:pt x="5293" y="1515"/>
                  </a:lnTo>
                  <a:lnTo>
                    <a:pt x="5332" y="1445"/>
                  </a:lnTo>
                  <a:lnTo>
                    <a:pt x="5332" y="1339"/>
                  </a:lnTo>
                  <a:lnTo>
                    <a:pt x="5332" y="1233"/>
                  </a:lnTo>
                  <a:lnTo>
                    <a:pt x="5293" y="1092"/>
                  </a:lnTo>
                  <a:lnTo>
                    <a:pt x="5215" y="881"/>
                  </a:lnTo>
                  <a:lnTo>
                    <a:pt x="5215" y="705"/>
                  </a:lnTo>
                  <a:lnTo>
                    <a:pt x="5137" y="564"/>
                  </a:lnTo>
                  <a:lnTo>
                    <a:pt x="5059" y="352"/>
                  </a:lnTo>
                  <a:lnTo>
                    <a:pt x="5059" y="211"/>
                  </a:lnTo>
                  <a:lnTo>
                    <a:pt x="5059" y="106"/>
                  </a:lnTo>
                  <a:lnTo>
                    <a:pt x="4981" y="106"/>
                  </a:lnTo>
                  <a:lnTo>
                    <a:pt x="4904" y="70"/>
                  </a:lnTo>
                  <a:lnTo>
                    <a:pt x="4826" y="35"/>
                  </a:lnTo>
                  <a:lnTo>
                    <a:pt x="4787" y="0"/>
                  </a:lnTo>
                  <a:lnTo>
                    <a:pt x="4670" y="0"/>
                  </a:lnTo>
                  <a:lnTo>
                    <a:pt x="4592" y="35"/>
                  </a:lnTo>
                  <a:lnTo>
                    <a:pt x="4514" y="35"/>
                  </a:lnTo>
                  <a:lnTo>
                    <a:pt x="4398" y="0"/>
                  </a:lnTo>
                  <a:lnTo>
                    <a:pt x="4320" y="0"/>
                  </a:lnTo>
                  <a:lnTo>
                    <a:pt x="4320" y="1022"/>
                  </a:lnTo>
                  <a:lnTo>
                    <a:pt x="4047" y="1022"/>
                  </a:lnTo>
                  <a:lnTo>
                    <a:pt x="1790" y="1022"/>
                  </a:lnTo>
                  <a:lnTo>
                    <a:pt x="0" y="1022"/>
                  </a:lnTo>
                  <a:lnTo>
                    <a:pt x="0" y="1198"/>
                  </a:lnTo>
                  <a:lnTo>
                    <a:pt x="78" y="1304"/>
                  </a:lnTo>
                  <a:lnTo>
                    <a:pt x="78" y="1374"/>
                  </a:lnTo>
                  <a:lnTo>
                    <a:pt x="78" y="1550"/>
                  </a:lnTo>
                  <a:lnTo>
                    <a:pt x="156" y="1726"/>
                  </a:lnTo>
                  <a:lnTo>
                    <a:pt x="195" y="1762"/>
                  </a:lnTo>
                  <a:lnTo>
                    <a:pt x="234" y="1867"/>
                  </a:lnTo>
                  <a:lnTo>
                    <a:pt x="272" y="1938"/>
                  </a:lnTo>
                  <a:lnTo>
                    <a:pt x="234" y="2044"/>
                  </a:lnTo>
                  <a:lnTo>
                    <a:pt x="156" y="2114"/>
                  </a:lnTo>
                  <a:lnTo>
                    <a:pt x="117" y="2185"/>
                  </a:lnTo>
                  <a:lnTo>
                    <a:pt x="117" y="2220"/>
                  </a:lnTo>
                  <a:lnTo>
                    <a:pt x="156" y="2290"/>
                  </a:lnTo>
                  <a:lnTo>
                    <a:pt x="156" y="2361"/>
                  </a:lnTo>
                  <a:lnTo>
                    <a:pt x="156" y="2537"/>
                  </a:lnTo>
                  <a:lnTo>
                    <a:pt x="156" y="2643"/>
                  </a:lnTo>
                  <a:lnTo>
                    <a:pt x="117" y="2784"/>
                  </a:lnTo>
                  <a:lnTo>
                    <a:pt x="156" y="2889"/>
                  </a:lnTo>
                  <a:lnTo>
                    <a:pt x="156" y="3030"/>
                  </a:lnTo>
                  <a:lnTo>
                    <a:pt x="156" y="3136"/>
                  </a:lnTo>
                  <a:lnTo>
                    <a:pt x="156" y="3242"/>
                  </a:lnTo>
                  <a:lnTo>
                    <a:pt x="117" y="3312"/>
                  </a:lnTo>
                  <a:lnTo>
                    <a:pt x="156" y="3418"/>
                  </a:lnTo>
                  <a:lnTo>
                    <a:pt x="272" y="3629"/>
                  </a:lnTo>
                  <a:lnTo>
                    <a:pt x="311" y="3700"/>
                  </a:lnTo>
                  <a:lnTo>
                    <a:pt x="311" y="3805"/>
                  </a:lnTo>
                  <a:lnTo>
                    <a:pt x="311" y="3911"/>
                  </a:lnTo>
                  <a:lnTo>
                    <a:pt x="350" y="3981"/>
                  </a:lnTo>
                  <a:lnTo>
                    <a:pt x="389" y="4122"/>
                  </a:lnTo>
                  <a:lnTo>
                    <a:pt x="467" y="4193"/>
                  </a:lnTo>
                  <a:lnTo>
                    <a:pt x="506" y="4334"/>
                  </a:lnTo>
                  <a:lnTo>
                    <a:pt x="584" y="4440"/>
                  </a:lnTo>
                  <a:lnTo>
                    <a:pt x="623" y="4580"/>
                  </a:lnTo>
                  <a:lnTo>
                    <a:pt x="662" y="4721"/>
                  </a:lnTo>
                  <a:lnTo>
                    <a:pt x="701" y="4792"/>
                  </a:lnTo>
                  <a:lnTo>
                    <a:pt x="739" y="4898"/>
                  </a:lnTo>
                  <a:lnTo>
                    <a:pt x="739" y="4968"/>
                  </a:lnTo>
                  <a:lnTo>
                    <a:pt x="739" y="5039"/>
                  </a:lnTo>
                  <a:lnTo>
                    <a:pt x="739" y="5109"/>
                  </a:lnTo>
                  <a:lnTo>
                    <a:pt x="739" y="5179"/>
                  </a:lnTo>
                  <a:lnTo>
                    <a:pt x="778" y="5215"/>
                  </a:lnTo>
                  <a:lnTo>
                    <a:pt x="739" y="5356"/>
                  </a:lnTo>
                  <a:lnTo>
                    <a:pt x="778" y="5497"/>
                  </a:lnTo>
                  <a:lnTo>
                    <a:pt x="778" y="5567"/>
                  </a:lnTo>
                  <a:lnTo>
                    <a:pt x="778" y="5673"/>
                  </a:lnTo>
                  <a:lnTo>
                    <a:pt x="739" y="5814"/>
                  </a:lnTo>
                  <a:lnTo>
                    <a:pt x="778" y="5919"/>
                  </a:lnTo>
                  <a:lnTo>
                    <a:pt x="778" y="5990"/>
                  </a:lnTo>
                  <a:lnTo>
                    <a:pt x="778" y="6166"/>
                  </a:lnTo>
                  <a:lnTo>
                    <a:pt x="778" y="6236"/>
                  </a:lnTo>
                  <a:lnTo>
                    <a:pt x="817" y="6342"/>
                  </a:lnTo>
                  <a:lnTo>
                    <a:pt x="778" y="6448"/>
                  </a:lnTo>
                  <a:lnTo>
                    <a:pt x="778" y="6483"/>
                  </a:lnTo>
                  <a:lnTo>
                    <a:pt x="778" y="6589"/>
                  </a:lnTo>
                  <a:lnTo>
                    <a:pt x="934" y="6800"/>
                  </a:lnTo>
                  <a:lnTo>
                    <a:pt x="895" y="6941"/>
                  </a:lnTo>
                  <a:lnTo>
                    <a:pt x="856" y="7153"/>
                  </a:lnTo>
                  <a:lnTo>
                    <a:pt x="856" y="7399"/>
                  </a:lnTo>
                  <a:lnTo>
                    <a:pt x="856" y="7505"/>
                  </a:lnTo>
                  <a:lnTo>
                    <a:pt x="856" y="7611"/>
                  </a:lnTo>
                  <a:lnTo>
                    <a:pt x="934" y="7787"/>
                  </a:lnTo>
                  <a:lnTo>
                    <a:pt x="973" y="8033"/>
                  </a:lnTo>
                  <a:lnTo>
                    <a:pt x="1012" y="8104"/>
                  </a:lnTo>
                  <a:lnTo>
                    <a:pt x="1051" y="8245"/>
                  </a:lnTo>
                  <a:lnTo>
                    <a:pt x="1168" y="8386"/>
                  </a:lnTo>
                  <a:lnTo>
                    <a:pt x="1245" y="8456"/>
                  </a:lnTo>
                  <a:lnTo>
                    <a:pt x="1284" y="8668"/>
                  </a:lnTo>
                  <a:lnTo>
                    <a:pt x="1284" y="8950"/>
                  </a:lnTo>
                  <a:lnTo>
                    <a:pt x="1323" y="9020"/>
                  </a:lnTo>
                  <a:lnTo>
                    <a:pt x="1362" y="9126"/>
                  </a:lnTo>
                  <a:lnTo>
                    <a:pt x="1362" y="9231"/>
                  </a:lnTo>
                  <a:lnTo>
                    <a:pt x="1323" y="9302"/>
                  </a:lnTo>
                  <a:lnTo>
                    <a:pt x="1284" y="9372"/>
                  </a:lnTo>
                  <a:lnTo>
                    <a:pt x="1284" y="9443"/>
                  </a:lnTo>
                  <a:lnTo>
                    <a:pt x="1323" y="9549"/>
                  </a:lnTo>
                  <a:lnTo>
                    <a:pt x="1323" y="9619"/>
                  </a:lnTo>
                  <a:lnTo>
                    <a:pt x="1323" y="9725"/>
                  </a:lnTo>
                  <a:lnTo>
                    <a:pt x="1284" y="9795"/>
                  </a:lnTo>
                  <a:lnTo>
                    <a:pt x="1245" y="9866"/>
                  </a:lnTo>
                  <a:lnTo>
                    <a:pt x="1090" y="10042"/>
                  </a:lnTo>
                  <a:lnTo>
                    <a:pt x="817" y="10253"/>
                  </a:lnTo>
                  <a:lnTo>
                    <a:pt x="739" y="10288"/>
                  </a:lnTo>
                  <a:lnTo>
                    <a:pt x="701" y="10359"/>
                  </a:lnTo>
                  <a:lnTo>
                    <a:pt x="701" y="10394"/>
                  </a:lnTo>
                  <a:lnTo>
                    <a:pt x="701" y="10500"/>
                  </a:lnTo>
                  <a:lnTo>
                    <a:pt x="739" y="10535"/>
                  </a:lnTo>
                  <a:lnTo>
                    <a:pt x="817" y="10606"/>
                  </a:lnTo>
                  <a:lnTo>
                    <a:pt x="934" y="10782"/>
                  </a:lnTo>
                  <a:lnTo>
                    <a:pt x="1012" y="10923"/>
                  </a:lnTo>
                  <a:lnTo>
                    <a:pt x="1245" y="11028"/>
                  </a:lnTo>
                  <a:lnTo>
                    <a:pt x="1401" y="11099"/>
                  </a:lnTo>
                  <a:lnTo>
                    <a:pt x="1518" y="11169"/>
                  </a:lnTo>
                  <a:lnTo>
                    <a:pt x="1557" y="11275"/>
                  </a:lnTo>
                  <a:lnTo>
                    <a:pt x="1557" y="11345"/>
                  </a:lnTo>
                  <a:lnTo>
                    <a:pt x="1557" y="11416"/>
                  </a:lnTo>
                  <a:lnTo>
                    <a:pt x="1557" y="12226"/>
                  </a:lnTo>
                  <a:lnTo>
                    <a:pt x="1557" y="12684"/>
                  </a:lnTo>
                  <a:lnTo>
                    <a:pt x="1557" y="13178"/>
                  </a:lnTo>
                  <a:lnTo>
                    <a:pt x="1557" y="13460"/>
                  </a:lnTo>
                  <a:lnTo>
                    <a:pt x="1557" y="14376"/>
                  </a:lnTo>
                  <a:lnTo>
                    <a:pt x="1557" y="14411"/>
                  </a:lnTo>
                  <a:lnTo>
                    <a:pt x="1557" y="15397"/>
                  </a:lnTo>
                  <a:lnTo>
                    <a:pt x="1557" y="16384"/>
                  </a:lnTo>
                  <a:lnTo>
                    <a:pt x="2413" y="16384"/>
                  </a:lnTo>
                  <a:lnTo>
                    <a:pt x="2841" y="16384"/>
                  </a:lnTo>
                  <a:lnTo>
                    <a:pt x="3736" y="16384"/>
                  </a:lnTo>
                  <a:lnTo>
                    <a:pt x="3892" y="16384"/>
                  </a:lnTo>
                  <a:lnTo>
                    <a:pt x="4981" y="16349"/>
                  </a:lnTo>
                  <a:lnTo>
                    <a:pt x="5098" y="16349"/>
                  </a:lnTo>
                  <a:lnTo>
                    <a:pt x="6032" y="16349"/>
                  </a:lnTo>
                  <a:lnTo>
                    <a:pt x="6460" y="16349"/>
                  </a:lnTo>
                  <a:lnTo>
                    <a:pt x="7122" y="16314"/>
                  </a:lnTo>
                  <a:lnTo>
                    <a:pt x="7861" y="16314"/>
                  </a:lnTo>
                  <a:lnTo>
                    <a:pt x="8173" y="16314"/>
                  </a:lnTo>
                  <a:lnTo>
                    <a:pt x="9184" y="16278"/>
                  </a:lnTo>
                  <a:lnTo>
                    <a:pt x="9262" y="16278"/>
                  </a:lnTo>
                  <a:lnTo>
                    <a:pt x="10352" y="16243"/>
                  </a:lnTo>
                  <a:lnTo>
                    <a:pt x="10546" y="16243"/>
                  </a:lnTo>
                  <a:lnTo>
                    <a:pt x="11403" y="16208"/>
                  </a:lnTo>
                  <a:lnTo>
                    <a:pt x="12220" y="16173"/>
                  </a:lnTo>
                  <a:lnTo>
                    <a:pt x="12492" y="16173"/>
                  </a:lnTo>
                  <a:lnTo>
                    <a:pt x="13348" y="16173"/>
                  </a:lnTo>
                  <a:lnTo>
                    <a:pt x="13348" y="16102"/>
                  </a:lnTo>
                  <a:lnTo>
                    <a:pt x="13348" y="16137"/>
                  </a:lnTo>
                  <a:lnTo>
                    <a:pt x="13271" y="15996"/>
                  </a:lnTo>
                  <a:lnTo>
                    <a:pt x="13271" y="15891"/>
                  </a:lnTo>
                  <a:lnTo>
                    <a:pt x="13310" y="15785"/>
                  </a:lnTo>
                  <a:lnTo>
                    <a:pt x="13193" y="15609"/>
                  </a:lnTo>
                  <a:lnTo>
                    <a:pt x="13232" y="15503"/>
                  </a:lnTo>
                  <a:lnTo>
                    <a:pt x="13271" y="15362"/>
                  </a:lnTo>
                  <a:lnTo>
                    <a:pt x="13271" y="15327"/>
                  </a:lnTo>
                  <a:lnTo>
                    <a:pt x="13193" y="15221"/>
                  </a:lnTo>
                  <a:lnTo>
                    <a:pt x="13154" y="15151"/>
                  </a:lnTo>
                  <a:lnTo>
                    <a:pt x="13076" y="15080"/>
                  </a:lnTo>
                  <a:lnTo>
                    <a:pt x="12998" y="14975"/>
                  </a:lnTo>
                  <a:lnTo>
                    <a:pt x="12881" y="14869"/>
                  </a:lnTo>
                  <a:lnTo>
                    <a:pt x="12765" y="14798"/>
                  </a:lnTo>
                  <a:lnTo>
                    <a:pt x="12648" y="14763"/>
                  </a:lnTo>
                  <a:lnTo>
                    <a:pt x="12531" y="14693"/>
                  </a:lnTo>
                  <a:lnTo>
                    <a:pt x="12414" y="14587"/>
                  </a:lnTo>
                  <a:lnTo>
                    <a:pt x="12259" y="14517"/>
                  </a:lnTo>
                  <a:lnTo>
                    <a:pt x="12142" y="14411"/>
                  </a:lnTo>
                  <a:lnTo>
                    <a:pt x="11947" y="14305"/>
                  </a:lnTo>
                  <a:lnTo>
                    <a:pt x="11870" y="14270"/>
                  </a:lnTo>
                  <a:lnTo>
                    <a:pt x="11792" y="14164"/>
                  </a:lnTo>
                  <a:lnTo>
                    <a:pt x="11753" y="14059"/>
                  </a:lnTo>
                  <a:lnTo>
                    <a:pt x="11714" y="13918"/>
                  </a:lnTo>
                  <a:lnTo>
                    <a:pt x="11597" y="13812"/>
                  </a:lnTo>
                  <a:lnTo>
                    <a:pt x="11442" y="13706"/>
                  </a:lnTo>
                  <a:lnTo>
                    <a:pt x="11247" y="13636"/>
                  </a:lnTo>
                  <a:lnTo>
                    <a:pt x="10897" y="13565"/>
                  </a:lnTo>
                  <a:lnTo>
                    <a:pt x="10819" y="13495"/>
                  </a:lnTo>
                  <a:lnTo>
                    <a:pt x="10741" y="13389"/>
                  </a:lnTo>
                  <a:lnTo>
                    <a:pt x="10702" y="13319"/>
                  </a:lnTo>
                  <a:lnTo>
                    <a:pt x="10663" y="13283"/>
                  </a:lnTo>
                  <a:lnTo>
                    <a:pt x="10469" y="13248"/>
                  </a:lnTo>
                  <a:lnTo>
                    <a:pt x="10274" y="13248"/>
                  </a:lnTo>
                  <a:lnTo>
                    <a:pt x="10118" y="13178"/>
                  </a:lnTo>
                  <a:lnTo>
                    <a:pt x="10041" y="13037"/>
                  </a:lnTo>
                  <a:lnTo>
                    <a:pt x="9924" y="12931"/>
                  </a:lnTo>
                  <a:lnTo>
                    <a:pt x="9807" y="12896"/>
                  </a:lnTo>
                  <a:lnTo>
                    <a:pt x="9651" y="12755"/>
                  </a:lnTo>
                  <a:lnTo>
                    <a:pt x="9651" y="12543"/>
                  </a:lnTo>
                  <a:lnTo>
                    <a:pt x="9729" y="12438"/>
                  </a:lnTo>
                  <a:lnTo>
                    <a:pt x="9690" y="12332"/>
                  </a:lnTo>
                  <a:lnTo>
                    <a:pt x="9729" y="12191"/>
                  </a:lnTo>
                  <a:lnTo>
                    <a:pt x="9651" y="11944"/>
                  </a:lnTo>
                  <a:lnTo>
                    <a:pt x="9612" y="11874"/>
                  </a:lnTo>
                  <a:lnTo>
                    <a:pt x="9651" y="11698"/>
                  </a:lnTo>
                  <a:lnTo>
                    <a:pt x="9651" y="11522"/>
                  </a:lnTo>
                  <a:lnTo>
                    <a:pt x="9690" y="11486"/>
                  </a:lnTo>
                  <a:lnTo>
                    <a:pt x="9651" y="11275"/>
                  </a:lnTo>
                  <a:lnTo>
                    <a:pt x="9690" y="11240"/>
                  </a:lnTo>
                  <a:lnTo>
                    <a:pt x="9690" y="11134"/>
                  </a:lnTo>
                  <a:lnTo>
                    <a:pt x="9729" y="11028"/>
                  </a:lnTo>
                  <a:lnTo>
                    <a:pt x="9846" y="10923"/>
                  </a:lnTo>
                  <a:lnTo>
                    <a:pt x="9885" y="10852"/>
                  </a:lnTo>
                  <a:lnTo>
                    <a:pt x="9846" y="10782"/>
                  </a:lnTo>
                  <a:lnTo>
                    <a:pt x="9690" y="10641"/>
                  </a:lnTo>
                  <a:lnTo>
                    <a:pt x="9612" y="10500"/>
                  </a:lnTo>
                  <a:lnTo>
                    <a:pt x="9340" y="10465"/>
                  </a:lnTo>
                  <a:lnTo>
                    <a:pt x="9262" y="10359"/>
                  </a:lnTo>
                  <a:lnTo>
                    <a:pt x="9340" y="10288"/>
                  </a:lnTo>
                  <a:lnTo>
                    <a:pt x="9379" y="10112"/>
                  </a:lnTo>
                  <a:lnTo>
                    <a:pt x="9457" y="1004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6" name="Mississippi"/>
            <p:cNvSpPr>
              <a:spLocks noChangeAspect="1"/>
            </p:cNvSpPr>
            <p:nvPr/>
          </p:nvSpPr>
          <p:spPr bwMode="auto">
            <a:xfrm>
              <a:off x="3197" y="2525"/>
              <a:ext cx="341" cy="587"/>
            </a:xfrm>
            <a:custGeom>
              <a:avLst/>
              <a:gdLst>
                <a:gd name="T0" fmla="*/ 9166 w 16384"/>
                <a:gd name="T1" fmla="*/ 14456 h 16384"/>
                <a:gd name="T2" fmla="*/ 9455 w 16384"/>
                <a:gd name="T3" fmla="*/ 15211 h 16384"/>
                <a:gd name="T4" fmla="*/ 10249 w 16384"/>
                <a:gd name="T5" fmla="*/ 15839 h 16384"/>
                <a:gd name="T6" fmla="*/ 10682 w 16384"/>
                <a:gd name="T7" fmla="*/ 16384 h 16384"/>
                <a:gd name="T8" fmla="*/ 11404 w 16384"/>
                <a:gd name="T9" fmla="*/ 15965 h 16384"/>
                <a:gd name="T10" fmla="*/ 11837 w 16384"/>
                <a:gd name="T11" fmla="*/ 15672 h 16384"/>
                <a:gd name="T12" fmla="*/ 13136 w 16384"/>
                <a:gd name="T13" fmla="*/ 15546 h 16384"/>
                <a:gd name="T14" fmla="*/ 13858 w 16384"/>
                <a:gd name="T15" fmla="*/ 15378 h 16384"/>
                <a:gd name="T16" fmla="*/ 14363 w 16384"/>
                <a:gd name="T17" fmla="*/ 15420 h 16384"/>
                <a:gd name="T18" fmla="*/ 15301 w 16384"/>
                <a:gd name="T19" fmla="*/ 15420 h 16384"/>
                <a:gd name="T20" fmla="*/ 15951 w 16384"/>
                <a:gd name="T21" fmla="*/ 15588 h 16384"/>
                <a:gd name="T22" fmla="*/ 16167 w 16384"/>
                <a:gd name="T23" fmla="*/ 14289 h 16384"/>
                <a:gd name="T24" fmla="*/ 15374 w 16384"/>
                <a:gd name="T25" fmla="*/ 9344 h 16384"/>
                <a:gd name="T26" fmla="*/ 15590 w 16384"/>
                <a:gd name="T27" fmla="*/ 4945 h 16384"/>
                <a:gd name="T28" fmla="*/ 15662 w 16384"/>
                <a:gd name="T29" fmla="*/ 1383 h 16384"/>
                <a:gd name="T30" fmla="*/ 14291 w 16384"/>
                <a:gd name="T31" fmla="*/ 42 h 16384"/>
                <a:gd name="T32" fmla="*/ 8445 w 16384"/>
                <a:gd name="T33" fmla="*/ 293 h 16384"/>
                <a:gd name="T34" fmla="*/ 5558 w 16384"/>
                <a:gd name="T35" fmla="*/ 629 h 16384"/>
                <a:gd name="T36" fmla="*/ 4764 w 16384"/>
                <a:gd name="T37" fmla="*/ 1048 h 16384"/>
                <a:gd name="T38" fmla="*/ 4331 w 16384"/>
                <a:gd name="T39" fmla="*/ 1215 h 16384"/>
                <a:gd name="T40" fmla="*/ 4691 w 16384"/>
                <a:gd name="T41" fmla="*/ 1550 h 16384"/>
                <a:gd name="T42" fmla="*/ 4186 w 16384"/>
                <a:gd name="T43" fmla="*/ 1718 h 16384"/>
                <a:gd name="T44" fmla="*/ 4258 w 16384"/>
                <a:gd name="T45" fmla="*/ 2305 h 16384"/>
                <a:gd name="T46" fmla="*/ 3464 w 16384"/>
                <a:gd name="T47" fmla="*/ 2514 h 16384"/>
                <a:gd name="T48" fmla="*/ 3176 w 16384"/>
                <a:gd name="T49" fmla="*/ 2849 h 16384"/>
                <a:gd name="T50" fmla="*/ 2671 w 16384"/>
                <a:gd name="T51" fmla="*/ 3101 h 16384"/>
                <a:gd name="T52" fmla="*/ 2671 w 16384"/>
                <a:gd name="T53" fmla="*/ 3268 h 16384"/>
                <a:gd name="T54" fmla="*/ 2598 w 16384"/>
                <a:gd name="T55" fmla="*/ 3687 h 16384"/>
                <a:gd name="T56" fmla="*/ 2021 w 16384"/>
                <a:gd name="T57" fmla="*/ 3813 h 16384"/>
                <a:gd name="T58" fmla="*/ 2093 w 16384"/>
                <a:gd name="T59" fmla="*/ 4232 h 16384"/>
                <a:gd name="T60" fmla="*/ 2021 w 16384"/>
                <a:gd name="T61" fmla="*/ 4777 h 16384"/>
                <a:gd name="T62" fmla="*/ 1444 w 16384"/>
                <a:gd name="T63" fmla="*/ 4777 h 16384"/>
                <a:gd name="T64" fmla="*/ 1660 w 16384"/>
                <a:gd name="T65" fmla="*/ 5196 h 16384"/>
                <a:gd name="T66" fmla="*/ 1371 w 16384"/>
                <a:gd name="T67" fmla="*/ 5573 h 16384"/>
                <a:gd name="T68" fmla="*/ 1804 w 16384"/>
                <a:gd name="T69" fmla="*/ 5531 h 16384"/>
                <a:gd name="T70" fmla="*/ 1660 w 16384"/>
                <a:gd name="T71" fmla="*/ 5908 h 16384"/>
                <a:gd name="T72" fmla="*/ 2165 w 16384"/>
                <a:gd name="T73" fmla="*/ 5783 h 16384"/>
                <a:gd name="T74" fmla="*/ 1949 w 16384"/>
                <a:gd name="T75" fmla="*/ 6369 h 16384"/>
                <a:gd name="T76" fmla="*/ 2310 w 16384"/>
                <a:gd name="T77" fmla="*/ 6285 h 16384"/>
                <a:gd name="T78" fmla="*/ 1949 w 16384"/>
                <a:gd name="T79" fmla="*/ 6704 h 16384"/>
                <a:gd name="T80" fmla="*/ 1949 w 16384"/>
                <a:gd name="T81" fmla="*/ 7082 h 16384"/>
                <a:gd name="T82" fmla="*/ 1804 w 16384"/>
                <a:gd name="T83" fmla="*/ 7543 h 16384"/>
                <a:gd name="T84" fmla="*/ 2165 w 16384"/>
                <a:gd name="T85" fmla="*/ 7584 h 16384"/>
                <a:gd name="T86" fmla="*/ 2382 w 16384"/>
                <a:gd name="T87" fmla="*/ 8087 h 16384"/>
                <a:gd name="T88" fmla="*/ 2093 w 16384"/>
                <a:gd name="T89" fmla="*/ 8506 h 16384"/>
                <a:gd name="T90" fmla="*/ 2454 w 16384"/>
                <a:gd name="T91" fmla="*/ 8632 h 16384"/>
                <a:gd name="T92" fmla="*/ 2310 w 16384"/>
                <a:gd name="T93" fmla="*/ 8800 h 16384"/>
                <a:gd name="T94" fmla="*/ 2671 w 16384"/>
                <a:gd name="T95" fmla="*/ 9051 h 16384"/>
                <a:gd name="T96" fmla="*/ 3104 w 16384"/>
                <a:gd name="T97" fmla="*/ 9638 h 16384"/>
                <a:gd name="T98" fmla="*/ 2021 w 16384"/>
                <a:gd name="T99" fmla="*/ 9889 h 16384"/>
                <a:gd name="T100" fmla="*/ 2815 w 16384"/>
                <a:gd name="T101" fmla="*/ 9889 h 16384"/>
                <a:gd name="T102" fmla="*/ 2671 w 16384"/>
                <a:gd name="T103" fmla="*/ 10266 h 16384"/>
                <a:gd name="T104" fmla="*/ 2454 w 16384"/>
                <a:gd name="T105" fmla="*/ 10476 h 16384"/>
                <a:gd name="T106" fmla="*/ 1804 w 16384"/>
                <a:gd name="T107" fmla="*/ 10979 h 16384"/>
                <a:gd name="T108" fmla="*/ 1227 w 16384"/>
                <a:gd name="T109" fmla="*/ 11146 h 16384"/>
                <a:gd name="T110" fmla="*/ 1227 w 16384"/>
                <a:gd name="T111" fmla="*/ 11439 h 16384"/>
                <a:gd name="T112" fmla="*/ 650 w 16384"/>
                <a:gd name="T113" fmla="*/ 11858 h 16384"/>
                <a:gd name="T114" fmla="*/ 938 w 16384"/>
                <a:gd name="T115" fmla="*/ 12110 h 16384"/>
                <a:gd name="T116" fmla="*/ 577 w 16384"/>
                <a:gd name="T117" fmla="*/ 12613 h 16384"/>
                <a:gd name="T118" fmla="*/ 361 w 16384"/>
                <a:gd name="T119" fmla="*/ 13074 h 16384"/>
                <a:gd name="T120" fmla="*/ 144 w 16384"/>
                <a:gd name="T121" fmla="*/ 13493 h 16384"/>
                <a:gd name="T122" fmla="*/ 217 w 16384"/>
                <a:gd name="T123" fmla="*/ 13996 h 16384"/>
                <a:gd name="T124" fmla="*/ 6424 w 16384"/>
                <a:gd name="T125" fmla="*/ 13786 h 16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384"/>
                <a:gd name="T190" fmla="*/ 0 h 16384"/>
                <a:gd name="T191" fmla="*/ 16384 w 16384"/>
                <a:gd name="T192" fmla="*/ 16384 h 16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384" h="16384">
                  <a:moveTo>
                    <a:pt x="9383" y="13660"/>
                  </a:moveTo>
                  <a:lnTo>
                    <a:pt x="9527" y="13744"/>
                  </a:lnTo>
                  <a:lnTo>
                    <a:pt x="9527" y="13828"/>
                  </a:lnTo>
                  <a:lnTo>
                    <a:pt x="9383" y="14079"/>
                  </a:lnTo>
                  <a:lnTo>
                    <a:pt x="9311" y="14289"/>
                  </a:lnTo>
                  <a:lnTo>
                    <a:pt x="9166" y="14456"/>
                  </a:lnTo>
                  <a:lnTo>
                    <a:pt x="9166" y="14582"/>
                  </a:lnTo>
                  <a:lnTo>
                    <a:pt x="9094" y="14708"/>
                  </a:lnTo>
                  <a:lnTo>
                    <a:pt x="9094" y="14792"/>
                  </a:lnTo>
                  <a:lnTo>
                    <a:pt x="9239" y="14875"/>
                  </a:lnTo>
                  <a:lnTo>
                    <a:pt x="9383" y="15169"/>
                  </a:lnTo>
                  <a:lnTo>
                    <a:pt x="9455" y="15211"/>
                  </a:lnTo>
                  <a:lnTo>
                    <a:pt x="9816" y="15420"/>
                  </a:lnTo>
                  <a:lnTo>
                    <a:pt x="9888" y="15504"/>
                  </a:lnTo>
                  <a:lnTo>
                    <a:pt x="9960" y="15588"/>
                  </a:lnTo>
                  <a:lnTo>
                    <a:pt x="10032" y="15630"/>
                  </a:lnTo>
                  <a:lnTo>
                    <a:pt x="10105" y="15755"/>
                  </a:lnTo>
                  <a:lnTo>
                    <a:pt x="10249" y="15839"/>
                  </a:lnTo>
                  <a:lnTo>
                    <a:pt x="10249" y="16007"/>
                  </a:lnTo>
                  <a:lnTo>
                    <a:pt x="10249" y="16049"/>
                  </a:lnTo>
                  <a:lnTo>
                    <a:pt x="10393" y="16174"/>
                  </a:lnTo>
                  <a:lnTo>
                    <a:pt x="10393" y="16258"/>
                  </a:lnTo>
                  <a:lnTo>
                    <a:pt x="10538" y="16300"/>
                  </a:lnTo>
                  <a:lnTo>
                    <a:pt x="10682" y="16384"/>
                  </a:lnTo>
                  <a:lnTo>
                    <a:pt x="10971" y="16300"/>
                  </a:lnTo>
                  <a:lnTo>
                    <a:pt x="11115" y="16258"/>
                  </a:lnTo>
                  <a:lnTo>
                    <a:pt x="11187" y="16216"/>
                  </a:lnTo>
                  <a:lnTo>
                    <a:pt x="11259" y="16133"/>
                  </a:lnTo>
                  <a:lnTo>
                    <a:pt x="11332" y="16007"/>
                  </a:lnTo>
                  <a:lnTo>
                    <a:pt x="11404" y="15965"/>
                  </a:lnTo>
                  <a:lnTo>
                    <a:pt x="11693" y="15881"/>
                  </a:lnTo>
                  <a:lnTo>
                    <a:pt x="11620" y="15797"/>
                  </a:lnTo>
                  <a:lnTo>
                    <a:pt x="11620" y="15755"/>
                  </a:lnTo>
                  <a:lnTo>
                    <a:pt x="11620" y="15714"/>
                  </a:lnTo>
                  <a:lnTo>
                    <a:pt x="11693" y="15672"/>
                  </a:lnTo>
                  <a:lnTo>
                    <a:pt x="11837" y="15672"/>
                  </a:lnTo>
                  <a:lnTo>
                    <a:pt x="11909" y="15714"/>
                  </a:lnTo>
                  <a:lnTo>
                    <a:pt x="11909" y="15797"/>
                  </a:lnTo>
                  <a:lnTo>
                    <a:pt x="11981" y="15839"/>
                  </a:lnTo>
                  <a:lnTo>
                    <a:pt x="12053" y="15839"/>
                  </a:lnTo>
                  <a:lnTo>
                    <a:pt x="12486" y="15714"/>
                  </a:lnTo>
                  <a:lnTo>
                    <a:pt x="13136" y="15546"/>
                  </a:lnTo>
                  <a:lnTo>
                    <a:pt x="13353" y="15504"/>
                  </a:lnTo>
                  <a:lnTo>
                    <a:pt x="13641" y="15504"/>
                  </a:lnTo>
                  <a:lnTo>
                    <a:pt x="13858" y="15504"/>
                  </a:lnTo>
                  <a:lnTo>
                    <a:pt x="13930" y="15462"/>
                  </a:lnTo>
                  <a:lnTo>
                    <a:pt x="13930" y="15420"/>
                  </a:lnTo>
                  <a:lnTo>
                    <a:pt x="13858" y="15378"/>
                  </a:lnTo>
                  <a:lnTo>
                    <a:pt x="13858" y="15336"/>
                  </a:lnTo>
                  <a:lnTo>
                    <a:pt x="13930" y="15336"/>
                  </a:lnTo>
                  <a:lnTo>
                    <a:pt x="14074" y="15336"/>
                  </a:lnTo>
                  <a:lnTo>
                    <a:pt x="14147" y="15378"/>
                  </a:lnTo>
                  <a:lnTo>
                    <a:pt x="14291" y="15420"/>
                  </a:lnTo>
                  <a:lnTo>
                    <a:pt x="14363" y="15420"/>
                  </a:lnTo>
                  <a:lnTo>
                    <a:pt x="14363" y="15546"/>
                  </a:lnTo>
                  <a:lnTo>
                    <a:pt x="14507" y="15588"/>
                  </a:lnTo>
                  <a:lnTo>
                    <a:pt x="14580" y="15588"/>
                  </a:lnTo>
                  <a:lnTo>
                    <a:pt x="14868" y="15588"/>
                  </a:lnTo>
                  <a:lnTo>
                    <a:pt x="15085" y="15504"/>
                  </a:lnTo>
                  <a:lnTo>
                    <a:pt x="15301" y="15420"/>
                  </a:lnTo>
                  <a:lnTo>
                    <a:pt x="15374" y="15378"/>
                  </a:lnTo>
                  <a:lnTo>
                    <a:pt x="15446" y="15378"/>
                  </a:lnTo>
                  <a:lnTo>
                    <a:pt x="15518" y="15462"/>
                  </a:lnTo>
                  <a:lnTo>
                    <a:pt x="15662" y="15588"/>
                  </a:lnTo>
                  <a:lnTo>
                    <a:pt x="15807" y="15588"/>
                  </a:lnTo>
                  <a:lnTo>
                    <a:pt x="15951" y="15588"/>
                  </a:lnTo>
                  <a:lnTo>
                    <a:pt x="16095" y="15546"/>
                  </a:lnTo>
                  <a:lnTo>
                    <a:pt x="16312" y="15504"/>
                  </a:lnTo>
                  <a:lnTo>
                    <a:pt x="16312" y="15462"/>
                  </a:lnTo>
                  <a:lnTo>
                    <a:pt x="16312" y="15420"/>
                  </a:lnTo>
                  <a:lnTo>
                    <a:pt x="16384" y="15378"/>
                  </a:lnTo>
                  <a:lnTo>
                    <a:pt x="16167" y="14289"/>
                  </a:lnTo>
                  <a:lnTo>
                    <a:pt x="16023" y="13451"/>
                  </a:lnTo>
                  <a:lnTo>
                    <a:pt x="15879" y="13032"/>
                  </a:lnTo>
                  <a:lnTo>
                    <a:pt x="15662" y="11984"/>
                  </a:lnTo>
                  <a:lnTo>
                    <a:pt x="15446" y="11104"/>
                  </a:lnTo>
                  <a:lnTo>
                    <a:pt x="15374" y="10476"/>
                  </a:lnTo>
                  <a:lnTo>
                    <a:pt x="15374" y="9344"/>
                  </a:lnTo>
                  <a:lnTo>
                    <a:pt x="15374" y="9051"/>
                  </a:lnTo>
                  <a:lnTo>
                    <a:pt x="15446" y="8129"/>
                  </a:lnTo>
                  <a:lnTo>
                    <a:pt x="15446" y="6998"/>
                  </a:lnTo>
                  <a:lnTo>
                    <a:pt x="15518" y="6746"/>
                  </a:lnTo>
                  <a:lnTo>
                    <a:pt x="15518" y="5741"/>
                  </a:lnTo>
                  <a:lnTo>
                    <a:pt x="15590" y="4945"/>
                  </a:lnTo>
                  <a:lnTo>
                    <a:pt x="15590" y="4232"/>
                  </a:lnTo>
                  <a:lnTo>
                    <a:pt x="15662" y="3143"/>
                  </a:lnTo>
                  <a:lnTo>
                    <a:pt x="15662" y="3059"/>
                  </a:lnTo>
                  <a:lnTo>
                    <a:pt x="15662" y="2263"/>
                  </a:lnTo>
                  <a:lnTo>
                    <a:pt x="15662" y="1802"/>
                  </a:lnTo>
                  <a:lnTo>
                    <a:pt x="15662" y="1383"/>
                  </a:lnTo>
                  <a:lnTo>
                    <a:pt x="15734" y="335"/>
                  </a:lnTo>
                  <a:lnTo>
                    <a:pt x="15590" y="251"/>
                  </a:lnTo>
                  <a:lnTo>
                    <a:pt x="15446" y="168"/>
                  </a:lnTo>
                  <a:lnTo>
                    <a:pt x="15229" y="0"/>
                  </a:lnTo>
                  <a:lnTo>
                    <a:pt x="14435" y="42"/>
                  </a:lnTo>
                  <a:lnTo>
                    <a:pt x="14291" y="42"/>
                  </a:lnTo>
                  <a:lnTo>
                    <a:pt x="12414" y="126"/>
                  </a:lnTo>
                  <a:lnTo>
                    <a:pt x="12270" y="126"/>
                  </a:lnTo>
                  <a:lnTo>
                    <a:pt x="11404" y="210"/>
                  </a:lnTo>
                  <a:lnTo>
                    <a:pt x="10538" y="210"/>
                  </a:lnTo>
                  <a:lnTo>
                    <a:pt x="9816" y="251"/>
                  </a:lnTo>
                  <a:lnTo>
                    <a:pt x="8445" y="293"/>
                  </a:lnTo>
                  <a:lnTo>
                    <a:pt x="8084" y="335"/>
                  </a:lnTo>
                  <a:lnTo>
                    <a:pt x="5413" y="377"/>
                  </a:lnTo>
                  <a:lnTo>
                    <a:pt x="5558" y="503"/>
                  </a:lnTo>
                  <a:lnTo>
                    <a:pt x="5630" y="545"/>
                  </a:lnTo>
                  <a:lnTo>
                    <a:pt x="5630" y="587"/>
                  </a:lnTo>
                  <a:lnTo>
                    <a:pt x="5558" y="629"/>
                  </a:lnTo>
                  <a:lnTo>
                    <a:pt x="5485" y="754"/>
                  </a:lnTo>
                  <a:lnTo>
                    <a:pt x="5341" y="796"/>
                  </a:lnTo>
                  <a:lnTo>
                    <a:pt x="5197" y="880"/>
                  </a:lnTo>
                  <a:lnTo>
                    <a:pt x="4836" y="922"/>
                  </a:lnTo>
                  <a:lnTo>
                    <a:pt x="4836" y="964"/>
                  </a:lnTo>
                  <a:lnTo>
                    <a:pt x="4764" y="1048"/>
                  </a:lnTo>
                  <a:lnTo>
                    <a:pt x="4764" y="1089"/>
                  </a:lnTo>
                  <a:lnTo>
                    <a:pt x="4764" y="1173"/>
                  </a:lnTo>
                  <a:lnTo>
                    <a:pt x="4691" y="1215"/>
                  </a:lnTo>
                  <a:lnTo>
                    <a:pt x="4619" y="1257"/>
                  </a:lnTo>
                  <a:lnTo>
                    <a:pt x="4403" y="1215"/>
                  </a:lnTo>
                  <a:lnTo>
                    <a:pt x="4331" y="1215"/>
                  </a:lnTo>
                  <a:lnTo>
                    <a:pt x="4258" y="1299"/>
                  </a:lnTo>
                  <a:lnTo>
                    <a:pt x="4331" y="1299"/>
                  </a:lnTo>
                  <a:lnTo>
                    <a:pt x="4619" y="1383"/>
                  </a:lnTo>
                  <a:lnTo>
                    <a:pt x="4619" y="1425"/>
                  </a:lnTo>
                  <a:lnTo>
                    <a:pt x="4691" y="1509"/>
                  </a:lnTo>
                  <a:lnTo>
                    <a:pt x="4691" y="1550"/>
                  </a:lnTo>
                  <a:lnTo>
                    <a:pt x="4619" y="1550"/>
                  </a:lnTo>
                  <a:lnTo>
                    <a:pt x="4547" y="1550"/>
                  </a:lnTo>
                  <a:lnTo>
                    <a:pt x="4331" y="1467"/>
                  </a:lnTo>
                  <a:lnTo>
                    <a:pt x="4258" y="1509"/>
                  </a:lnTo>
                  <a:lnTo>
                    <a:pt x="4186" y="1634"/>
                  </a:lnTo>
                  <a:lnTo>
                    <a:pt x="4186" y="1718"/>
                  </a:lnTo>
                  <a:lnTo>
                    <a:pt x="4403" y="1802"/>
                  </a:lnTo>
                  <a:lnTo>
                    <a:pt x="4403" y="1886"/>
                  </a:lnTo>
                  <a:lnTo>
                    <a:pt x="4403" y="1928"/>
                  </a:lnTo>
                  <a:lnTo>
                    <a:pt x="4258" y="2011"/>
                  </a:lnTo>
                  <a:lnTo>
                    <a:pt x="4186" y="2053"/>
                  </a:lnTo>
                  <a:lnTo>
                    <a:pt x="4258" y="2305"/>
                  </a:lnTo>
                  <a:lnTo>
                    <a:pt x="4258" y="2388"/>
                  </a:lnTo>
                  <a:lnTo>
                    <a:pt x="4042" y="2430"/>
                  </a:lnTo>
                  <a:lnTo>
                    <a:pt x="3898" y="2514"/>
                  </a:lnTo>
                  <a:lnTo>
                    <a:pt x="3753" y="2514"/>
                  </a:lnTo>
                  <a:lnTo>
                    <a:pt x="3537" y="2514"/>
                  </a:lnTo>
                  <a:lnTo>
                    <a:pt x="3464" y="2514"/>
                  </a:lnTo>
                  <a:lnTo>
                    <a:pt x="3464" y="2598"/>
                  </a:lnTo>
                  <a:lnTo>
                    <a:pt x="3464" y="2682"/>
                  </a:lnTo>
                  <a:lnTo>
                    <a:pt x="3537" y="2766"/>
                  </a:lnTo>
                  <a:lnTo>
                    <a:pt x="3464" y="2807"/>
                  </a:lnTo>
                  <a:lnTo>
                    <a:pt x="3320" y="2807"/>
                  </a:lnTo>
                  <a:lnTo>
                    <a:pt x="3176" y="2849"/>
                  </a:lnTo>
                  <a:lnTo>
                    <a:pt x="3104" y="2933"/>
                  </a:lnTo>
                  <a:lnTo>
                    <a:pt x="3031" y="3017"/>
                  </a:lnTo>
                  <a:lnTo>
                    <a:pt x="2959" y="3017"/>
                  </a:lnTo>
                  <a:lnTo>
                    <a:pt x="2743" y="3017"/>
                  </a:lnTo>
                  <a:lnTo>
                    <a:pt x="2671" y="3059"/>
                  </a:lnTo>
                  <a:lnTo>
                    <a:pt x="2671" y="3101"/>
                  </a:lnTo>
                  <a:lnTo>
                    <a:pt x="2815" y="3143"/>
                  </a:lnTo>
                  <a:lnTo>
                    <a:pt x="3104" y="3185"/>
                  </a:lnTo>
                  <a:lnTo>
                    <a:pt x="3176" y="3227"/>
                  </a:lnTo>
                  <a:lnTo>
                    <a:pt x="3104" y="3310"/>
                  </a:lnTo>
                  <a:lnTo>
                    <a:pt x="2959" y="3310"/>
                  </a:lnTo>
                  <a:lnTo>
                    <a:pt x="2671" y="3268"/>
                  </a:lnTo>
                  <a:lnTo>
                    <a:pt x="2454" y="3268"/>
                  </a:lnTo>
                  <a:lnTo>
                    <a:pt x="2382" y="3310"/>
                  </a:lnTo>
                  <a:lnTo>
                    <a:pt x="2598" y="3436"/>
                  </a:lnTo>
                  <a:lnTo>
                    <a:pt x="2671" y="3478"/>
                  </a:lnTo>
                  <a:lnTo>
                    <a:pt x="2671" y="3604"/>
                  </a:lnTo>
                  <a:lnTo>
                    <a:pt x="2598" y="3687"/>
                  </a:lnTo>
                  <a:lnTo>
                    <a:pt x="2454" y="3771"/>
                  </a:lnTo>
                  <a:lnTo>
                    <a:pt x="2454" y="3855"/>
                  </a:lnTo>
                  <a:lnTo>
                    <a:pt x="2382" y="3897"/>
                  </a:lnTo>
                  <a:lnTo>
                    <a:pt x="2310" y="3897"/>
                  </a:lnTo>
                  <a:lnTo>
                    <a:pt x="2165" y="3813"/>
                  </a:lnTo>
                  <a:lnTo>
                    <a:pt x="2021" y="3813"/>
                  </a:lnTo>
                  <a:lnTo>
                    <a:pt x="1949" y="3813"/>
                  </a:lnTo>
                  <a:lnTo>
                    <a:pt x="1949" y="3897"/>
                  </a:lnTo>
                  <a:lnTo>
                    <a:pt x="2093" y="3981"/>
                  </a:lnTo>
                  <a:lnTo>
                    <a:pt x="2093" y="4106"/>
                  </a:lnTo>
                  <a:lnTo>
                    <a:pt x="2093" y="4190"/>
                  </a:lnTo>
                  <a:lnTo>
                    <a:pt x="2093" y="4232"/>
                  </a:lnTo>
                  <a:lnTo>
                    <a:pt x="2165" y="4400"/>
                  </a:lnTo>
                  <a:lnTo>
                    <a:pt x="2093" y="4484"/>
                  </a:lnTo>
                  <a:lnTo>
                    <a:pt x="1949" y="4567"/>
                  </a:lnTo>
                  <a:lnTo>
                    <a:pt x="1732" y="4651"/>
                  </a:lnTo>
                  <a:lnTo>
                    <a:pt x="1732" y="4735"/>
                  </a:lnTo>
                  <a:lnTo>
                    <a:pt x="2021" y="4777"/>
                  </a:lnTo>
                  <a:lnTo>
                    <a:pt x="2093" y="4861"/>
                  </a:lnTo>
                  <a:lnTo>
                    <a:pt x="2021" y="4903"/>
                  </a:lnTo>
                  <a:lnTo>
                    <a:pt x="1877" y="4945"/>
                  </a:lnTo>
                  <a:lnTo>
                    <a:pt x="1732" y="4903"/>
                  </a:lnTo>
                  <a:lnTo>
                    <a:pt x="1516" y="4777"/>
                  </a:lnTo>
                  <a:lnTo>
                    <a:pt x="1444" y="4777"/>
                  </a:lnTo>
                  <a:lnTo>
                    <a:pt x="1371" y="4819"/>
                  </a:lnTo>
                  <a:lnTo>
                    <a:pt x="1444" y="4903"/>
                  </a:lnTo>
                  <a:lnTo>
                    <a:pt x="1444" y="4986"/>
                  </a:lnTo>
                  <a:lnTo>
                    <a:pt x="1588" y="5070"/>
                  </a:lnTo>
                  <a:lnTo>
                    <a:pt x="1660" y="5154"/>
                  </a:lnTo>
                  <a:lnTo>
                    <a:pt x="1660" y="5196"/>
                  </a:lnTo>
                  <a:lnTo>
                    <a:pt x="1444" y="5238"/>
                  </a:lnTo>
                  <a:lnTo>
                    <a:pt x="1299" y="5322"/>
                  </a:lnTo>
                  <a:lnTo>
                    <a:pt x="1371" y="5405"/>
                  </a:lnTo>
                  <a:lnTo>
                    <a:pt x="1444" y="5447"/>
                  </a:lnTo>
                  <a:lnTo>
                    <a:pt x="1444" y="5489"/>
                  </a:lnTo>
                  <a:lnTo>
                    <a:pt x="1371" y="5573"/>
                  </a:lnTo>
                  <a:lnTo>
                    <a:pt x="1371" y="5657"/>
                  </a:lnTo>
                  <a:lnTo>
                    <a:pt x="1371" y="5699"/>
                  </a:lnTo>
                  <a:lnTo>
                    <a:pt x="1516" y="5699"/>
                  </a:lnTo>
                  <a:lnTo>
                    <a:pt x="1588" y="5615"/>
                  </a:lnTo>
                  <a:lnTo>
                    <a:pt x="1660" y="5573"/>
                  </a:lnTo>
                  <a:lnTo>
                    <a:pt x="1804" y="5531"/>
                  </a:lnTo>
                  <a:lnTo>
                    <a:pt x="1804" y="5573"/>
                  </a:lnTo>
                  <a:lnTo>
                    <a:pt x="1877" y="5657"/>
                  </a:lnTo>
                  <a:lnTo>
                    <a:pt x="1732" y="5699"/>
                  </a:lnTo>
                  <a:lnTo>
                    <a:pt x="1588" y="5783"/>
                  </a:lnTo>
                  <a:lnTo>
                    <a:pt x="1588" y="5866"/>
                  </a:lnTo>
                  <a:lnTo>
                    <a:pt x="1660" y="5908"/>
                  </a:lnTo>
                  <a:lnTo>
                    <a:pt x="1732" y="5908"/>
                  </a:lnTo>
                  <a:lnTo>
                    <a:pt x="1804" y="5866"/>
                  </a:lnTo>
                  <a:lnTo>
                    <a:pt x="1949" y="5741"/>
                  </a:lnTo>
                  <a:lnTo>
                    <a:pt x="2021" y="5741"/>
                  </a:lnTo>
                  <a:lnTo>
                    <a:pt x="2093" y="5741"/>
                  </a:lnTo>
                  <a:lnTo>
                    <a:pt x="2165" y="5783"/>
                  </a:lnTo>
                  <a:lnTo>
                    <a:pt x="2093" y="5866"/>
                  </a:lnTo>
                  <a:lnTo>
                    <a:pt x="1877" y="5950"/>
                  </a:lnTo>
                  <a:lnTo>
                    <a:pt x="1732" y="6034"/>
                  </a:lnTo>
                  <a:lnTo>
                    <a:pt x="1732" y="6076"/>
                  </a:lnTo>
                  <a:lnTo>
                    <a:pt x="1732" y="6160"/>
                  </a:lnTo>
                  <a:lnTo>
                    <a:pt x="1949" y="6369"/>
                  </a:lnTo>
                  <a:lnTo>
                    <a:pt x="2021" y="6369"/>
                  </a:lnTo>
                  <a:lnTo>
                    <a:pt x="2093" y="6369"/>
                  </a:lnTo>
                  <a:lnTo>
                    <a:pt x="2093" y="6285"/>
                  </a:lnTo>
                  <a:lnTo>
                    <a:pt x="2165" y="6244"/>
                  </a:lnTo>
                  <a:lnTo>
                    <a:pt x="2310" y="6244"/>
                  </a:lnTo>
                  <a:lnTo>
                    <a:pt x="2310" y="6285"/>
                  </a:lnTo>
                  <a:lnTo>
                    <a:pt x="2310" y="6327"/>
                  </a:lnTo>
                  <a:lnTo>
                    <a:pt x="2237" y="6411"/>
                  </a:lnTo>
                  <a:lnTo>
                    <a:pt x="2165" y="6495"/>
                  </a:lnTo>
                  <a:lnTo>
                    <a:pt x="2165" y="6579"/>
                  </a:lnTo>
                  <a:lnTo>
                    <a:pt x="2165" y="6663"/>
                  </a:lnTo>
                  <a:lnTo>
                    <a:pt x="1949" y="6704"/>
                  </a:lnTo>
                  <a:lnTo>
                    <a:pt x="1732" y="6746"/>
                  </a:lnTo>
                  <a:lnTo>
                    <a:pt x="1732" y="6788"/>
                  </a:lnTo>
                  <a:lnTo>
                    <a:pt x="1732" y="6830"/>
                  </a:lnTo>
                  <a:lnTo>
                    <a:pt x="1949" y="6956"/>
                  </a:lnTo>
                  <a:lnTo>
                    <a:pt x="1949" y="6998"/>
                  </a:lnTo>
                  <a:lnTo>
                    <a:pt x="1949" y="7082"/>
                  </a:lnTo>
                  <a:lnTo>
                    <a:pt x="1732" y="7207"/>
                  </a:lnTo>
                  <a:lnTo>
                    <a:pt x="1660" y="7249"/>
                  </a:lnTo>
                  <a:lnTo>
                    <a:pt x="1660" y="7291"/>
                  </a:lnTo>
                  <a:lnTo>
                    <a:pt x="1588" y="7459"/>
                  </a:lnTo>
                  <a:lnTo>
                    <a:pt x="1660" y="7543"/>
                  </a:lnTo>
                  <a:lnTo>
                    <a:pt x="1804" y="7543"/>
                  </a:lnTo>
                  <a:lnTo>
                    <a:pt x="1949" y="7501"/>
                  </a:lnTo>
                  <a:lnTo>
                    <a:pt x="2021" y="7375"/>
                  </a:lnTo>
                  <a:lnTo>
                    <a:pt x="2093" y="7375"/>
                  </a:lnTo>
                  <a:lnTo>
                    <a:pt x="2237" y="7417"/>
                  </a:lnTo>
                  <a:lnTo>
                    <a:pt x="2237" y="7501"/>
                  </a:lnTo>
                  <a:lnTo>
                    <a:pt x="2165" y="7584"/>
                  </a:lnTo>
                  <a:lnTo>
                    <a:pt x="1949" y="7794"/>
                  </a:lnTo>
                  <a:lnTo>
                    <a:pt x="1949" y="7920"/>
                  </a:lnTo>
                  <a:lnTo>
                    <a:pt x="2021" y="8003"/>
                  </a:lnTo>
                  <a:lnTo>
                    <a:pt x="2165" y="8045"/>
                  </a:lnTo>
                  <a:lnTo>
                    <a:pt x="2310" y="8045"/>
                  </a:lnTo>
                  <a:lnTo>
                    <a:pt x="2382" y="8087"/>
                  </a:lnTo>
                  <a:lnTo>
                    <a:pt x="2310" y="8171"/>
                  </a:lnTo>
                  <a:lnTo>
                    <a:pt x="2237" y="8213"/>
                  </a:lnTo>
                  <a:lnTo>
                    <a:pt x="2093" y="8255"/>
                  </a:lnTo>
                  <a:lnTo>
                    <a:pt x="2021" y="8339"/>
                  </a:lnTo>
                  <a:lnTo>
                    <a:pt x="2021" y="8548"/>
                  </a:lnTo>
                  <a:lnTo>
                    <a:pt x="2093" y="8506"/>
                  </a:lnTo>
                  <a:lnTo>
                    <a:pt x="2237" y="8464"/>
                  </a:lnTo>
                  <a:lnTo>
                    <a:pt x="2454" y="8422"/>
                  </a:lnTo>
                  <a:lnTo>
                    <a:pt x="2598" y="8422"/>
                  </a:lnTo>
                  <a:lnTo>
                    <a:pt x="2671" y="8464"/>
                  </a:lnTo>
                  <a:lnTo>
                    <a:pt x="2598" y="8548"/>
                  </a:lnTo>
                  <a:lnTo>
                    <a:pt x="2454" y="8632"/>
                  </a:lnTo>
                  <a:lnTo>
                    <a:pt x="2454" y="8674"/>
                  </a:lnTo>
                  <a:lnTo>
                    <a:pt x="2598" y="8716"/>
                  </a:lnTo>
                  <a:lnTo>
                    <a:pt x="2743" y="8841"/>
                  </a:lnTo>
                  <a:lnTo>
                    <a:pt x="2743" y="8883"/>
                  </a:lnTo>
                  <a:lnTo>
                    <a:pt x="2671" y="8925"/>
                  </a:lnTo>
                  <a:lnTo>
                    <a:pt x="2310" y="8800"/>
                  </a:lnTo>
                  <a:lnTo>
                    <a:pt x="2237" y="8800"/>
                  </a:lnTo>
                  <a:lnTo>
                    <a:pt x="2237" y="8883"/>
                  </a:lnTo>
                  <a:lnTo>
                    <a:pt x="2310" y="8967"/>
                  </a:lnTo>
                  <a:lnTo>
                    <a:pt x="2454" y="9009"/>
                  </a:lnTo>
                  <a:lnTo>
                    <a:pt x="2598" y="9009"/>
                  </a:lnTo>
                  <a:lnTo>
                    <a:pt x="2671" y="9051"/>
                  </a:lnTo>
                  <a:lnTo>
                    <a:pt x="2743" y="9261"/>
                  </a:lnTo>
                  <a:lnTo>
                    <a:pt x="2959" y="9344"/>
                  </a:lnTo>
                  <a:lnTo>
                    <a:pt x="3248" y="9386"/>
                  </a:lnTo>
                  <a:lnTo>
                    <a:pt x="3248" y="9428"/>
                  </a:lnTo>
                  <a:lnTo>
                    <a:pt x="3176" y="9512"/>
                  </a:lnTo>
                  <a:lnTo>
                    <a:pt x="3104" y="9638"/>
                  </a:lnTo>
                  <a:lnTo>
                    <a:pt x="3031" y="9763"/>
                  </a:lnTo>
                  <a:lnTo>
                    <a:pt x="2887" y="9805"/>
                  </a:lnTo>
                  <a:lnTo>
                    <a:pt x="2382" y="9847"/>
                  </a:lnTo>
                  <a:lnTo>
                    <a:pt x="2310" y="9847"/>
                  </a:lnTo>
                  <a:lnTo>
                    <a:pt x="2165" y="9847"/>
                  </a:lnTo>
                  <a:lnTo>
                    <a:pt x="2021" y="9889"/>
                  </a:lnTo>
                  <a:lnTo>
                    <a:pt x="2021" y="10015"/>
                  </a:lnTo>
                  <a:lnTo>
                    <a:pt x="2021" y="10099"/>
                  </a:lnTo>
                  <a:lnTo>
                    <a:pt x="2310" y="10099"/>
                  </a:lnTo>
                  <a:lnTo>
                    <a:pt x="2382" y="10140"/>
                  </a:lnTo>
                  <a:lnTo>
                    <a:pt x="2743" y="10015"/>
                  </a:lnTo>
                  <a:lnTo>
                    <a:pt x="2815" y="9889"/>
                  </a:lnTo>
                  <a:lnTo>
                    <a:pt x="2959" y="9931"/>
                  </a:lnTo>
                  <a:lnTo>
                    <a:pt x="3031" y="9973"/>
                  </a:lnTo>
                  <a:lnTo>
                    <a:pt x="3031" y="10057"/>
                  </a:lnTo>
                  <a:lnTo>
                    <a:pt x="2887" y="10140"/>
                  </a:lnTo>
                  <a:lnTo>
                    <a:pt x="2815" y="10182"/>
                  </a:lnTo>
                  <a:lnTo>
                    <a:pt x="2671" y="10266"/>
                  </a:lnTo>
                  <a:lnTo>
                    <a:pt x="2598" y="10308"/>
                  </a:lnTo>
                  <a:lnTo>
                    <a:pt x="2382" y="10308"/>
                  </a:lnTo>
                  <a:lnTo>
                    <a:pt x="2237" y="10308"/>
                  </a:lnTo>
                  <a:lnTo>
                    <a:pt x="2237" y="10350"/>
                  </a:lnTo>
                  <a:lnTo>
                    <a:pt x="2382" y="10434"/>
                  </a:lnTo>
                  <a:lnTo>
                    <a:pt x="2454" y="10476"/>
                  </a:lnTo>
                  <a:lnTo>
                    <a:pt x="2382" y="10560"/>
                  </a:lnTo>
                  <a:lnTo>
                    <a:pt x="2165" y="10601"/>
                  </a:lnTo>
                  <a:lnTo>
                    <a:pt x="2021" y="10769"/>
                  </a:lnTo>
                  <a:lnTo>
                    <a:pt x="1949" y="10853"/>
                  </a:lnTo>
                  <a:lnTo>
                    <a:pt x="1804" y="10937"/>
                  </a:lnTo>
                  <a:lnTo>
                    <a:pt x="1804" y="10979"/>
                  </a:lnTo>
                  <a:lnTo>
                    <a:pt x="1804" y="11020"/>
                  </a:lnTo>
                  <a:lnTo>
                    <a:pt x="1877" y="11104"/>
                  </a:lnTo>
                  <a:lnTo>
                    <a:pt x="1588" y="11104"/>
                  </a:lnTo>
                  <a:lnTo>
                    <a:pt x="1444" y="11062"/>
                  </a:lnTo>
                  <a:lnTo>
                    <a:pt x="1299" y="11104"/>
                  </a:lnTo>
                  <a:lnTo>
                    <a:pt x="1227" y="11146"/>
                  </a:lnTo>
                  <a:lnTo>
                    <a:pt x="1227" y="11272"/>
                  </a:lnTo>
                  <a:lnTo>
                    <a:pt x="1371" y="11314"/>
                  </a:lnTo>
                  <a:lnTo>
                    <a:pt x="1588" y="11356"/>
                  </a:lnTo>
                  <a:lnTo>
                    <a:pt x="1660" y="11398"/>
                  </a:lnTo>
                  <a:lnTo>
                    <a:pt x="1444" y="11439"/>
                  </a:lnTo>
                  <a:lnTo>
                    <a:pt x="1227" y="11439"/>
                  </a:lnTo>
                  <a:lnTo>
                    <a:pt x="1083" y="11523"/>
                  </a:lnTo>
                  <a:lnTo>
                    <a:pt x="1010" y="11607"/>
                  </a:lnTo>
                  <a:lnTo>
                    <a:pt x="1083" y="11733"/>
                  </a:lnTo>
                  <a:lnTo>
                    <a:pt x="1010" y="11817"/>
                  </a:lnTo>
                  <a:lnTo>
                    <a:pt x="722" y="11817"/>
                  </a:lnTo>
                  <a:lnTo>
                    <a:pt x="650" y="11858"/>
                  </a:lnTo>
                  <a:lnTo>
                    <a:pt x="577" y="11900"/>
                  </a:lnTo>
                  <a:lnTo>
                    <a:pt x="650" y="11942"/>
                  </a:lnTo>
                  <a:lnTo>
                    <a:pt x="938" y="11942"/>
                  </a:lnTo>
                  <a:lnTo>
                    <a:pt x="1010" y="11984"/>
                  </a:lnTo>
                  <a:lnTo>
                    <a:pt x="1010" y="12026"/>
                  </a:lnTo>
                  <a:lnTo>
                    <a:pt x="938" y="12110"/>
                  </a:lnTo>
                  <a:lnTo>
                    <a:pt x="577" y="12152"/>
                  </a:lnTo>
                  <a:lnTo>
                    <a:pt x="577" y="12361"/>
                  </a:lnTo>
                  <a:lnTo>
                    <a:pt x="650" y="12445"/>
                  </a:lnTo>
                  <a:lnTo>
                    <a:pt x="794" y="12529"/>
                  </a:lnTo>
                  <a:lnTo>
                    <a:pt x="794" y="12613"/>
                  </a:lnTo>
                  <a:lnTo>
                    <a:pt x="577" y="12613"/>
                  </a:lnTo>
                  <a:lnTo>
                    <a:pt x="361" y="12571"/>
                  </a:lnTo>
                  <a:lnTo>
                    <a:pt x="361" y="12655"/>
                  </a:lnTo>
                  <a:lnTo>
                    <a:pt x="361" y="12738"/>
                  </a:lnTo>
                  <a:lnTo>
                    <a:pt x="505" y="12864"/>
                  </a:lnTo>
                  <a:lnTo>
                    <a:pt x="505" y="13032"/>
                  </a:lnTo>
                  <a:lnTo>
                    <a:pt x="361" y="13074"/>
                  </a:lnTo>
                  <a:lnTo>
                    <a:pt x="144" y="13074"/>
                  </a:lnTo>
                  <a:lnTo>
                    <a:pt x="0" y="13116"/>
                  </a:lnTo>
                  <a:lnTo>
                    <a:pt x="72" y="13157"/>
                  </a:lnTo>
                  <a:lnTo>
                    <a:pt x="144" y="13283"/>
                  </a:lnTo>
                  <a:lnTo>
                    <a:pt x="144" y="13367"/>
                  </a:lnTo>
                  <a:lnTo>
                    <a:pt x="144" y="13493"/>
                  </a:lnTo>
                  <a:lnTo>
                    <a:pt x="144" y="13535"/>
                  </a:lnTo>
                  <a:lnTo>
                    <a:pt x="289" y="13660"/>
                  </a:lnTo>
                  <a:lnTo>
                    <a:pt x="361" y="13744"/>
                  </a:lnTo>
                  <a:lnTo>
                    <a:pt x="144" y="13912"/>
                  </a:lnTo>
                  <a:lnTo>
                    <a:pt x="72" y="13954"/>
                  </a:lnTo>
                  <a:lnTo>
                    <a:pt x="217" y="13996"/>
                  </a:lnTo>
                  <a:lnTo>
                    <a:pt x="2237" y="13912"/>
                  </a:lnTo>
                  <a:lnTo>
                    <a:pt x="2887" y="13912"/>
                  </a:lnTo>
                  <a:lnTo>
                    <a:pt x="3970" y="13870"/>
                  </a:lnTo>
                  <a:lnTo>
                    <a:pt x="5341" y="13828"/>
                  </a:lnTo>
                  <a:lnTo>
                    <a:pt x="5413" y="13828"/>
                  </a:lnTo>
                  <a:lnTo>
                    <a:pt x="6424" y="13786"/>
                  </a:lnTo>
                  <a:lnTo>
                    <a:pt x="6785" y="13786"/>
                  </a:lnTo>
                  <a:lnTo>
                    <a:pt x="8950" y="13702"/>
                  </a:lnTo>
                  <a:lnTo>
                    <a:pt x="9383" y="1366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7" name="Missouri"/>
            <p:cNvSpPr>
              <a:spLocks noChangeAspect="1"/>
            </p:cNvSpPr>
            <p:nvPr/>
          </p:nvSpPr>
          <p:spPr bwMode="auto">
            <a:xfrm>
              <a:off x="2771" y="1871"/>
              <a:ext cx="639" cy="548"/>
            </a:xfrm>
            <a:custGeom>
              <a:avLst/>
              <a:gdLst>
                <a:gd name="T0" fmla="*/ 11423 w 16384"/>
                <a:gd name="T1" fmla="*/ 14723 h 16384"/>
                <a:gd name="T2" fmla="*/ 13884 w 16384"/>
                <a:gd name="T3" fmla="*/ 14678 h 16384"/>
                <a:gd name="T4" fmla="*/ 14076 w 16384"/>
                <a:gd name="T5" fmla="*/ 15352 h 16384"/>
                <a:gd name="T6" fmla="*/ 13653 w 16384"/>
                <a:gd name="T7" fmla="*/ 15935 h 16384"/>
                <a:gd name="T8" fmla="*/ 14846 w 16384"/>
                <a:gd name="T9" fmla="*/ 16294 h 16384"/>
                <a:gd name="T10" fmla="*/ 15192 w 16384"/>
                <a:gd name="T11" fmla="*/ 16025 h 16384"/>
                <a:gd name="T12" fmla="*/ 15115 w 16384"/>
                <a:gd name="T13" fmla="*/ 15486 h 16384"/>
                <a:gd name="T14" fmla="*/ 15384 w 16384"/>
                <a:gd name="T15" fmla="*/ 15307 h 16384"/>
                <a:gd name="T16" fmla="*/ 15346 w 16384"/>
                <a:gd name="T17" fmla="*/ 14948 h 16384"/>
                <a:gd name="T18" fmla="*/ 15384 w 16384"/>
                <a:gd name="T19" fmla="*/ 14499 h 16384"/>
                <a:gd name="T20" fmla="*/ 15346 w 16384"/>
                <a:gd name="T21" fmla="*/ 14185 h 16384"/>
                <a:gd name="T22" fmla="*/ 15615 w 16384"/>
                <a:gd name="T23" fmla="*/ 14588 h 16384"/>
                <a:gd name="T24" fmla="*/ 16076 w 16384"/>
                <a:gd name="T25" fmla="*/ 14140 h 16384"/>
                <a:gd name="T26" fmla="*/ 16269 w 16384"/>
                <a:gd name="T27" fmla="*/ 13825 h 16384"/>
                <a:gd name="T28" fmla="*/ 16346 w 16384"/>
                <a:gd name="T29" fmla="*/ 13377 h 16384"/>
                <a:gd name="T30" fmla="*/ 16384 w 16384"/>
                <a:gd name="T31" fmla="*/ 12973 h 16384"/>
                <a:gd name="T32" fmla="*/ 16153 w 16384"/>
                <a:gd name="T33" fmla="*/ 12569 h 16384"/>
                <a:gd name="T34" fmla="*/ 15884 w 16384"/>
                <a:gd name="T35" fmla="*/ 12389 h 16384"/>
                <a:gd name="T36" fmla="*/ 15730 w 16384"/>
                <a:gd name="T37" fmla="*/ 12479 h 16384"/>
                <a:gd name="T38" fmla="*/ 15422 w 16384"/>
                <a:gd name="T39" fmla="*/ 11850 h 16384"/>
                <a:gd name="T40" fmla="*/ 15384 w 16384"/>
                <a:gd name="T41" fmla="*/ 11401 h 16384"/>
                <a:gd name="T42" fmla="*/ 15192 w 16384"/>
                <a:gd name="T43" fmla="*/ 10593 h 16384"/>
                <a:gd name="T44" fmla="*/ 14884 w 16384"/>
                <a:gd name="T45" fmla="*/ 9965 h 16384"/>
                <a:gd name="T46" fmla="*/ 14230 w 16384"/>
                <a:gd name="T47" fmla="*/ 9561 h 16384"/>
                <a:gd name="T48" fmla="*/ 14115 w 16384"/>
                <a:gd name="T49" fmla="*/ 9247 h 16384"/>
                <a:gd name="T50" fmla="*/ 13461 w 16384"/>
                <a:gd name="T51" fmla="*/ 8888 h 16384"/>
                <a:gd name="T52" fmla="*/ 13000 w 16384"/>
                <a:gd name="T53" fmla="*/ 8349 h 16384"/>
                <a:gd name="T54" fmla="*/ 13230 w 16384"/>
                <a:gd name="T55" fmla="*/ 7362 h 16384"/>
                <a:gd name="T56" fmla="*/ 13346 w 16384"/>
                <a:gd name="T57" fmla="*/ 6688 h 16384"/>
                <a:gd name="T58" fmla="*/ 13499 w 16384"/>
                <a:gd name="T59" fmla="*/ 6194 h 16384"/>
                <a:gd name="T60" fmla="*/ 13038 w 16384"/>
                <a:gd name="T61" fmla="*/ 5880 h 16384"/>
                <a:gd name="T62" fmla="*/ 12500 w 16384"/>
                <a:gd name="T63" fmla="*/ 6015 h 16384"/>
                <a:gd name="T64" fmla="*/ 12153 w 16384"/>
                <a:gd name="T65" fmla="*/ 5880 h 16384"/>
                <a:gd name="T66" fmla="*/ 12000 w 16384"/>
                <a:gd name="T67" fmla="*/ 4983 h 16384"/>
                <a:gd name="T68" fmla="*/ 11576 w 16384"/>
                <a:gd name="T69" fmla="*/ 4354 h 16384"/>
                <a:gd name="T70" fmla="*/ 11077 w 16384"/>
                <a:gd name="T71" fmla="*/ 3860 h 16384"/>
                <a:gd name="T72" fmla="*/ 10423 w 16384"/>
                <a:gd name="T73" fmla="*/ 3097 h 16384"/>
                <a:gd name="T74" fmla="*/ 10192 w 16384"/>
                <a:gd name="T75" fmla="*/ 2469 h 16384"/>
                <a:gd name="T76" fmla="*/ 10038 w 16384"/>
                <a:gd name="T77" fmla="*/ 1436 h 16384"/>
                <a:gd name="T78" fmla="*/ 10038 w 16384"/>
                <a:gd name="T79" fmla="*/ 673 h 16384"/>
                <a:gd name="T80" fmla="*/ 9500 w 16384"/>
                <a:gd name="T81" fmla="*/ 0 h 16384"/>
                <a:gd name="T82" fmla="*/ 7192 w 16384"/>
                <a:gd name="T83" fmla="*/ 135 h 16384"/>
                <a:gd name="T84" fmla="*/ 4115 w 16384"/>
                <a:gd name="T85" fmla="*/ 224 h 16384"/>
                <a:gd name="T86" fmla="*/ 1346 w 16384"/>
                <a:gd name="T87" fmla="*/ 269 h 16384"/>
                <a:gd name="T88" fmla="*/ 115 w 16384"/>
                <a:gd name="T89" fmla="*/ 539 h 16384"/>
                <a:gd name="T90" fmla="*/ 500 w 16384"/>
                <a:gd name="T91" fmla="*/ 1347 h 16384"/>
                <a:gd name="T92" fmla="*/ 885 w 16384"/>
                <a:gd name="T93" fmla="*/ 1975 h 16384"/>
                <a:gd name="T94" fmla="*/ 1308 w 16384"/>
                <a:gd name="T95" fmla="*/ 2648 h 16384"/>
                <a:gd name="T96" fmla="*/ 1808 w 16384"/>
                <a:gd name="T97" fmla="*/ 2738 h 16384"/>
                <a:gd name="T98" fmla="*/ 2077 w 16384"/>
                <a:gd name="T99" fmla="*/ 3142 h 16384"/>
                <a:gd name="T100" fmla="*/ 1885 w 16384"/>
                <a:gd name="T101" fmla="*/ 3456 h 16384"/>
                <a:gd name="T102" fmla="*/ 1577 w 16384"/>
                <a:gd name="T103" fmla="*/ 4085 h 16384"/>
                <a:gd name="T104" fmla="*/ 2077 w 16384"/>
                <a:gd name="T105" fmla="*/ 4623 h 16384"/>
                <a:gd name="T106" fmla="*/ 2461 w 16384"/>
                <a:gd name="T107" fmla="*/ 5342 h 16384"/>
                <a:gd name="T108" fmla="*/ 2808 w 16384"/>
                <a:gd name="T109" fmla="*/ 5521 h 16384"/>
                <a:gd name="T110" fmla="*/ 2808 w 16384"/>
                <a:gd name="T111" fmla="*/ 8214 h 16384"/>
                <a:gd name="T112" fmla="*/ 2769 w 16384"/>
                <a:gd name="T113" fmla="*/ 11895 h 16384"/>
                <a:gd name="T114" fmla="*/ 2808 w 16384"/>
                <a:gd name="T115" fmla="*/ 14364 h 16384"/>
                <a:gd name="T116" fmla="*/ 4692 w 16384"/>
                <a:gd name="T117" fmla="*/ 14992 h 16384"/>
                <a:gd name="T118" fmla="*/ 6115 w 16384"/>
                <a:gd name="T119" fmla="*/ 14948 h 16384"/>
                <a:gd name="T120" fmla="*/ 9000 w 16384"/>
                <a:gd name="T121" fmla="*/ 14858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10115" y="14768"/>
                  </a:moveTo>
                  <a:lnTo>
                    <a:pt x="10615" y="14768"/>
                  </a:lnTo>
                  <a:lnTo>
                    <a:pt x="10653" y="14768"/>
                  </a:lnTo>
                  <a:lnTo>
                    <a:pt x="10730" y="14768"/>
                  </a:lnTo>
                  <a:lnTo>
                    <a:pt x="11423" y="14723"/>
                  </a:lnTo>
                  <a:lnTo>
                    <a:pt x="12307" y="14633"/>
                  </a:lnTo>
                  <a:lnTo>
                    <a:pt x="12807" y="14588"/>
                  </a:lnTo>
                  <a:lnTo>
                    <a:pt x="13692" y="14544"/>
                  </a:lnTo>
                  <a:lnTo>
                    <a:pt x="13807" y="14544"/>
                  </a:lnTo>
                  <a:lnTo>
                    <a:pt x="13884" y="14678"/>
                  </a:lnTo>
                  <a:lnTo>
                    <a:pt x="13961" y="14858"/>
                  </a:lnTo>
                  <a:lnTo>
                    <a:pt x="13999" y="14903"/>
                  </a:lnTo>
                  <a:lnTo>
                    <a:pt x="14076" y="14948"/>
                  </a:lnTo>
                  <a:lnTo>
                    <a:pt x="14115" y="15082"/>
                  </a:lnTo>
                  <a:lnTo>
                    <a:pt x="14076" y="15352"/>
                  </a:lnTo>
                  <a:lnTo>
                    <a:pt x="13999" y="15396"/>
                  </a:lnTo>
                  <a:lnTo>
                    <a:pt x="13961" y="15576"/>
                  </a:lnTo>
                  <a:lnTo>
                    <a:pt x="13846" y="15666"/>
                  </a:lnTo>
                  <a:lnTo>
                    <a:pt x="13846" y="15711"/>
                  </a:lnTo>
                  <a:lnTo>
                    <a:pt x="13653" y="15935"/>
                  </a:lnTo>
                  <a:lnTo>
                    <a:pt x="13384" y="16339"/>
                  </a:lnTo>
                  <a:lnTo>
                    <a:pt x="13384" y="16384"/>
                  </a:lnTo>
                  <a:lnTo>
                    <a:pt x="13576" y="16384"/>
                  </a:lnTo>
                  <a:lnTo>
                    <a:pt x="14423" y="16339"/>
                  </a:lnTo>
                  <a:lnTo>
                    <a:pt x="14846" y="16294"/>
                  </a:lnTo>
                  <a:lnTo>
                    <a:pt x="14961" y="16294"/>
                  </a:lnTo>
                  <a:lnTo>
                    <a:pt x="15038" y="16249"/>
                  </a:lnTo>
                  <a:lnTo>
                    <a:pt x="15038" y="16160"/>
                  </a:lnTo>
                  <a:lnTo>
                    <a:pt x="15115" y="16070"/>
                  </a:lnTo>
                  <a:lnTo>
                    <a:pt x="15192" y="16025"/>
                  </a:lnTo>
                  <a:lnTo>
                    <a:pt x="15230" y="15935"/>
                  </a:lnTo>
                  <a:lnTo>
                    <a:pt x="15307" y="15756"/>
                  </a:lnTo>
                  <a:lnTo>
                    <a:pt x="15307" y="15621"/>
                  </a:lnTo>
                  <a:lnTo>
                    <a:pt x="15269" y="15576"/>
                  </a:lnTo>
                  <a:lnTo>
                    <a:pt x="15115" y="15486"/>
                  </a:lnTo>
                  <a:lnTo>
                    <a:pt x="15076" y="15441"/>
                  </a:lnTo>
                  <a:lnTo>
                    <a:pt x="15115" y="15352"/>
                  </a:lnTo>
                  <a:lnTo>
                    <a:pt x="15269" y="15352"/>
                  </a:lnTo>
                  <a:lnTo>
                    <a:pt x="15346" y="15352"/>
                  </a:lnTo>
                  <a:lnTo>
                    <a:pt x="15384" y="15307"/>
                  </a:lnTo>
                  <a:lnTo>
                    <a:pt x="15384" y="15262"/>
                  </a:lnTo>
                  <a:lnTo>
                    <a:pt x="15230" y="15082"/>
                  </a:lnTo>
                  <a:lnTo>
                    <a:pt x="15230" y="15037"/>
                  </a:lnTo>
                  <a:lnTo>
                    <a:pt x="15269" y="14992"/>
                  </a:lnTo>
                  <a:lnTo>
                    <a:pt x="15346" y="14948"/>
                  </a:lnTo>
                  <a:lnTo>
                    <a:pt x="15422" y="14948"/>
                  </a:lnTo>
                  <a:lnTo>
                    <a:pt x="15461" y="14903"/>
                  </a:lnTo>
                  <a:lnTo>
                    <a:pt x="15461" y="14858"/>
                  </a:lnTo>
                  <a:lnTo>
                    <a:pt x="15384" y="14678"/>
                  </a:lnTo>
                  <a:lnTo>
                    <a:pt x="15384" y="14499"/>
                  </a:lnTo>
                  <a:lnTo>
                    <a:pt x="15422" y="14454"/>
                  </a:lnTo>
                  <a:lnTo>
                    <a:pt x="15422" y="14364"/>
                  </a:lnTo>
                  <a:lnTo>
                    <a:pt x="15384" y="14319"/>
                  </a:lnTo>
                  <a:lnTo>
                    <a:pt x="15307" y="14274"/>
                  </a:lnTo>
                  <a:lnTo>
                    <a:pt x="15346" y="14185"/>
                  </a:lnTo>
                  <a:lnTo>
                    <a:pt x="15422" y="14140"/>
                  </a:lnTo>
                  <a:lnTo>
                    <a:pt x="15499" y="14229"/>
                  </a:lnTo>
                  <a:lnTo>
                    <a:pt x="15538" y="14319"/>
                  </a:lnTo>
                  <a:lnTo>
                    <a:pt x="15538" y="14544"/>
                  </a:lnTo>
                  <a:lnTo>
                    <a:pt x="15615" y="14588"/>
                  </a:lnTo>
                  <a:lnTo>
                    <a:pt x="15653" y="14544"/>
                  </a:lnTo>
                  <a:lnTo>
                    <a:pt x="15692" y="14409"/>
                  </a:lnTo>
                  <a:lnTo>
                    <a:pt x="15846" y="13915"/>
                  </a:lnTo>
                  <a:lnTo>
                    <a:pt x="15961" y="14005"/>
                  </a:lnTo>
                  <a:lnTo>
                    <a:pt x="16076" y="14140"/>
                  </a:lnTo>
                  <a:lnTo>
                    <a:pt x="16153" y="14185"/>
                  </a:lnTo>
                  <a:lnTo>
                    <a:pt x="16230" y="14140"/>
                  </a:lnTo>
                  <a:lnTo>
                    <a:pt x="16269" y="14050"/>
                  </a:lnTo>
                  <a:lnTo>
                    <a:pt x="16269" y="13915"/>
                  </a:lnTo>
                  <a:lnTo>
                    <a:pt x="16269" y="13825"/>
                  </a:lnTo>
                  <a:lnTo>
                    <a:pt x="16307" y="13736"/>
                  </a:lnTo>
                  <a:lnTo>
                    <a:pt x="16346" y="13601"/>
                  </a:lnTo>
                  <a:lnTo>
                    <a:pt x="16346" y="13511"/>
                  </a:lnTo>
                  <a:lnTo>
                    <a:pt x="16384" y="13466"/>
                  </a:lnTo>
                  <a:lnTo>
                    <a:pt x="16346" y="13377"/>
                  </a:lnTo>
                  <a:lnTo>
                    <a:pt x="16346" y="13332"/>
                  </a:lnTo>
                  <a:lnTo>
                    <a:pt x="16307" y="13287"/>
                  </a:lnTo>
                  <a:lnTo>
                    <a:pt x="16269" y="13242"/>
                  </a:lnTo>
                  <a:lnTo>
                    <a:pt x="16307" y="13152"/>
                  </a:lnTo>
                  <a:lnTo>
                    <a:pt x="16384" y="12973"/>
                  </a:lnTo>
                  <a:lnTo>
                    <a:pt x="16384" y="12793"/>
                  </a:lnTo>
                  <a:lnTo>
                    <a:pt x="16384" y="12703"/>
                  </a:lnTo>
                  <a:lnTo>
                    <a:pt x="16346" y="12613"/>
                  </a:lnTo>
                  <a:lnTo>
                    <a:pt x="16269" y="12613"/>
                  </a:lnTo>
                  <a:lnTo>
                    <a:pt x="16153" y="12569"/>
                  </a:lnTo>
                  <a:lnTo>
                    <a:pt x="16115" y="12479"/>
                  </a:lnTo>
                  <a:lnTo>
                    <a:pt x="15999" y="12344"/>
                  </a:lnTo>
                  <a:lnTo>
                    <a:pt x="15922" y="12254"/>
                  </a:lnTo>
                  <a:lnTo>
                    <a:pt x="15884" y="12299"/>
                  </a:lnTo>
                  <a:lnTo>
                    <a:pt x="15884" y="12389"/>
                  </a:lnTo>
                  <a:lnTo>
                    <a:pt x="15961" y="12524"/>
                  </a:lnTo>
                  <a:lnTo>
                    <a:pt x="15922" y="12613"/>
                  </a:lnTo>
                  <a:lnTo>
                    <a:pt x="15846" y="12613"/>
                  </a:lnTo>
                  <a:lnTo>
                    <a:pt x="15807" y="12569"/>
                  </a:lnTo>
                  <a:lnTo>
                    <a:pt x="15730" y="12479"/>
                  </a:lnTo>
                  <a:lnTo>
                    <a:pt x="15615" y="12344"/>
                  </a:lnTo>
                  <a:lnTo>
                    <a:pt x="15615" y="12209"/>
                  </a:lnTo>
                  <a:lnTo>
                    <a:pt x="15576" y="12120"/>
                  </a:lnTo>
                  <a:lnTo>
                    <a:pt x="15461" y="11985"/>
                  </a:lnTo>
                  <a:lnTo>
                    <a:pt x="15422" y="11850"/>
                  </a:lnTo>
                  <a:lnTo>
                    <a:pt x="15384" y="11716"/>
                  </a:lnTo>
                  <a:lnTo>
                    <a:pt x="15307" y="11671"/>
                  </a:lnTo>
                  <a:lnTo>
                    <a:pt x="15269" y="11626"/>
                  </a:lnTo>
                  <a:lnTo>
                    <a:pt x="15307" y="11491"/>
                  </a:lnTo>
                  <a:lnTo>
                    <a:pt x="15384" y="11401"/>
                  </a:lnTo>
                  <a:lnTo>
                    <a:pt x="15461" y="11312"/>
                  </a:lnTo>
                  <a:lnTo>
                    <a:pt x="15499" y="11267"/>
                  </a:lnTo>
                  <a:lnTo>
                    <a:pt x="15422" y="11087"/>
                  </a:lnTo>
                  <a:lnTo>
                    <a:pt x="15269" y="10728"/>
                  </a:lnTo>
                  <a:lnTo>
                    <a:pt x="15192" y="10593"/>
                  </a:lnTo>
                  <a:lnTo>
                    <a:pt x="15192" y="10549"/>
                  </a:lnTo>
                  <a:lnTo>
                    <a:pt x="15230" y="10324"/>
                  </a:lnTo>
                  <a:lnTo>
                    <a:pt x="15192" y="10234"/>
                  </a:lnTo>
                  <a:lnTo>
                    <a:pt x="15115" y="10190"/>
                  </a:lnTo>
                  <a:lnTo>
                    <a:pt x="14884" y="9965"/>
                  </a:lnTo>
                  <a:lnTo>
                    <a:pt x="14846" y="9875"/>
                  </a:lnTo>
                  <a:lnTo>
                    <a:pt x="14807" y="9786"/>
                  </a:lnTo>
                  <a:lnTo>
                    <a:pt x="14653" y="9741"/>
                  </a:lnTo>
                  <a:lnTo>
                    <a:pt x="14346" y="9516"/>
                  </a:lnTo>
                  <a:lnTo>
                    <a:pt x="14230" y="9561"/>
                  </a:lnTo>
                  <a:lnTo>
                    <a:pt x="14153" y="9516"/>
                  </a:lnTo>
                  <a:lnTo>
                    <a:pt x="14038" y="9426"/>
                  </a:lnTo>
                  <a:lnTo>
                    <a:pt x="13999" y="9382"/>
                  </a:lnTo>
                  <a:lnTo>
                    <a:pt x="14115" y="9292"/>
                  </a:lnTo>
                  <a:lnTo>
                    <a:pt x="14115" y="9247"/>
                  </a:lnTo>
                  <a:lnTo>
                    <a:pt x="14076" y="9202"/>
                  </a:lnTo>
                  <a:lnTo>
                    <a:pt x="13961" y="9247"/>
                  </a:lnTo>
                  <a:lnTo>
                    <a:pt x="13653" y="9067"/>
                  </a:lnTo>
                  <a:lnTo>
                    <a:pt x="13576" y="8933"/>
                  </a:lnTo>
                  <a:lnTo>
                    <a:pt x="13461" y="8888"/>
                  </a:lnTo>
                  <a:lnTo>
                    <a:pt x="13461" y="8843"/>
                  </a:lnTo>
                  <a:lnTo>
                    <a:pt x="13346" y="8753"/>
                  </a:lnTo>
                  <a:lnTo>
                    <a:pt x="13192" y="8574"/>
                  </a:lnTo>
                  <a:lnTo>
                    <a:pt x="13038" y="8439"/>
                  </a:lnTo>
                  <a:lnTo>
                    <a:pt x="13000" y="8349"/>
                  </a:lnTo>
                  <a:lnTo>
                    <a:pt x="12961" y="8035"/>
                  </a:lnTo>
                  <a:lnTo>
                    <a:pt x="13000" y="7810"/>
                  </a:lnTo>
                  <a:lnTo>
                    <a:pt x="13076" y="7721"/>
                  </a:lnTo>
                  <a:lnTo>
                    <a:pt x="13153" y="7631"/>
                  </a:lnTo>
                  <a:lnTo>
                    <a:pt x="13230" y="7362"/>
                  </a:lnTo>
                  <a:lnTo>
                    <a:pt x="13269" y="7227"/>
                  </a:lnTo>
                  <a:lnTo>
                    <a:pt x="13384" y="7092"/>
                  </a:lnTo>
                  <a:lnTo>
                    <a:pt x="13423" y="6958"/>
                  </a:lnTo>
                  <a:lnTo>
                    <a:pt x="13384" y="6823"/>
                  </a:lnTo>
                  <a:lnTo>
                    <a:pt x="13346" y="6688"/>
                  </a:lnTo>
                  <a:lnTo>
                    <a:pt x="13384" y="6509"/>
                  </a:lnTo>
                  <a:lnTo>
                    <a:pt x="13384" y="6374"/>
                  </a:lnTo>
                  <a:lnTo>
                    <a:pt x="13461" y="6329"/>
                  </a:lnTo>
                  <a:lnTo>
                    <a:pt x="13538" y="6284"/>
                  </a:lnTo>
                  <a:lnTo>
                    <a:pt x="13499" y="6194"/>
                  </a:lnTo>
                  <a:lnTo>
                    <a:pt x="13461" y="6060"/>
                  </a:lnTo>
                  <a:lnTo>
                    <a:pt x="13346" y="5970"/>
                  </a:lnTo>
                  <a:lnTo>
                    <a:pt x="13192" y="5880"/>
                  </a:lnTo>
                  <a:lnTo>
                    <a:pt x="13115" y="5835"/>
                  </a:lnTo>
                  <a:lnTo>
                    <a:pt x="13038" y="5880"/>
                  </a:lnTo>
                  <a:lnTo>
                    <a:pt x="12884" y="5791"/>
                  </a:lnTo>
                  <a:lnTo>
                    <a:pt x="12807" y="5746"/>
                  </a:lnTo>
                  <a:lnTo>
                    <a:pt x="12692" y="5746"/>
                  </a:lnTo>
                  <a:lnTo>
                    <a:pt x="12576" y="5880"/>
                  </a:lnTo>
                  <a:lnTo>
                    <a:pt x="12500" y="6015"/>
                  </a:lnTo>
                  <a:lnTo>
                    <a:pt x="12461" y="6105"/>
                  </a:lnTo>
                  <a:lnTo>
                    <a:pt x="12346" y="6150"/>
                  </a:lnTo>
                  <a:lnTo>
                    <a:pt x="12269" y="6060"/>
                  </a:lnTo>
                  <a:lnTo>
                    <a:pt x="12192" y="5970"/>
                  </a:lnTo>
                  <a:lnTo>
                    <a:pt x="12153" y="5880"/>
                  </a:lnTo>
                  <a:lnTo>
                    <a:pt x="12115" y="5656"/>
                  </a:lnTo>
                  <a:lnTo>
                    <a:pt x="12038" y="5476"/>
                  </a:lnTo>
                  <a:lnTo>
                    <a:pt x="12076" y="5252"/>
                  </a:lnTo>
                  <a:lnTo>
                    <a:pt x="12038" y="5162"/>
                  </a:lnTo>
                  <a:lnTo>
                    <a:pt x="12000" y="4983"/>
                  </a:lnTo>
                  <a:lnTo>
                    <a:pt x="12000" y="4893"/>
                  </a:lnTo>
                  <a:lnTo>
                    <a:pt x="11961" y="4803"/>
                  </a:lnTo>
                  <a:lnTo>
                    <a:pt x="11923" y="4713"/>
                  </a:lnTo>
                  <a:lnTo>
                    <a:pt x="11769" y="4579"/>
                  </a:lnTo>
                  <a:lnTo>
                    <a:pt x="11576" y="4354"/>
                  </a:lnTo>
                  <a:lnTo>
                    <a:pt x="11461" y="4219"/>
                  </a:lnTo>
                  <a:lnTo>
                    <a:pt x="11384" y="4219"/>
                  </a:lnTo>
                  <a:lnTo>
                    <a:pt x="11230" y="4085"/>
                  </a:lnTo>
                  <a:lnTo>
                    <a:pt x="11153" y="4085"/>
                  </a:lnTo>
                  <a:lnTo>
                    <a:pt x="11077" y="3860"/>
                  </a:lnTo>
                  <a:lnTo>
                    <a:pt x="10923" y="3681"/>
                  </a:lnTo>
                  <a:lnTo>
                    <a:pt x="10846" y="3591"/>
                  </a:lnTo>
                  <a:lnTo>
                    <a:pt x="10615" y="3277"/>
                  </a:lnTo>
                  <a:lnTo>
                    <a:pt x="10500" y="3187"/>
                  </a:lnTo>
                  <a:lnTo>
                    <a:pt x="10423" y="3097"/>
                  </a:lnTo>
                  <a:lnTo>
                    <a:pt x="10423" y="3007"/>
                  </a:lnTo>
                  <a:lnTo>
                    <a:pt x="10346" y="2873"/>
                  </a:lnTo>
                  <a:lnTo>
                    <a:pt x="10192" y="2693"/>
                  </a:lnTo>
                  <a:lnTo>
                    <a:pt x="10153" y="2603"/>
                  </a:lnTo>
                  <a:lnTo>
                    <a:pt x="10192" y="2469"/>
                  </a:lnTo>
                  <a:lnTo>
                    <a:pt x="10230" y="2379"/>
                  </a:lnTo>
                  <a:lnTo>
                    <a:pt x="10153" y="2155"/>
                  </a:lnTo>
                  <a:lnTo>
                    <a:pt x="10077" y="2020"/>
                  </a:lnTo>
                  <a:lnTo>
                    <a:pt x="10038" y="1616"/>
                  </a:lnTo>
                  <a:lnTo>
                    <a:pt x="10038" y="1436"/>
                  </a:lnTo>
                  <a:lnTo>
                    <a:pt x="10038" y="1257"/>
                  </a:lnTo>
                  <a:lnTo>
                    <a:pt x="10077" y="1167"/>
                  </a:lnTo>
                  <a:lnTo>
                    <a:pt x="10153" y="898"/>
                  </a:lnTo>
                  <a:lnTo>
                    <a:pt x="10192" y="808"/>
                  </a:lnTo>
                  <a:lnTo>
                    <a:pt x="10038" y="673"/>
                  </a:lnTo>
                  <a:lnTo>
                    <a:pt x="9923" y="494"/>
                  </a:lnTo>
                  <a:lnTo>
                    <a:pt x="9769" y="359"/>
                  </a:lnTo>
                  <a:lnTo>
                    <a:pt x="9692" y="135"/>
                  </a:lnTo>
                  <a:lnTo>
                    <a:pt x="9577" y="135"/>
                  </a:lnTo>
                  <a:lnTo>
                    <a:pt x="9500" y="0"/>
                  </a:lnTo>
                  <a:lnTo>
                    <a:pt x="8961" y="0"/>
                  </a:lnTo>
                  <a:lnTo>
                    <a:pt x="8423" y="45"/>
                  </a:lnTo>
                  <a:lnTo>
                    <a:pt x="8000" y="90"/>
                  </a:lnTo>
                  <a:lnTo>
                    <a:pt x="7346" y="135"/>
                  </a:lnTo>
                  <a:lnTo>
                    <a:pt x="7192" y="135"/>
                  </a:lnTo>
                  <a:lnTo>
                    <a:pt x="6231" y="180"/>
                  </a:lnTo>
                  <a:lnTo>
                    <a:pt x="5615" y="180"/>
                  </a:lnTo>
                  <a:lnTo>
                    <a:pt x="5154" y="180"/>
                  </a:lnTo>
                  <a:lnTo>
                    <a:pt x="4654" y="224"/>
                  </a:lnTo>
                  <a:lnTo>
                    <a:pt x="4115" y="224"/>
                  </a:lnTo>
                  <a:lnTo>
                    <a:pt x="3577" y="269"/>
                  </a:lnTo>
                  <a:lnTo>
                    <a:pt x="3000" y="269"/>
                  </a:lnTo>
                  <a:lnTo>
                    <a:pt x="2654" y="269"/>
                  </a:lnTo>
                  <a:lnTo>
                    <a:pt x="2000" y="269"/>
                  </a:lnTo>
                  <a:lnTo>
                    <a:pt x="1346" y="269"/>
                  </a:lnTo>
                  <a:lnTo>
                    <a:pt x="923" y="269"/>
                  </a:lnTo>
                  <a:lnTo>
                    <a:pt x="38" y="224"/>
                  </a:lnTo>
                  <a:lnTo>
                    <a:pt x="0" y="314"/>
                  </a:lnTo>
                  <a:lnTo>
                    <a:pt x="38" y="404"/>
                  </a:lnTo>
                  <a:lnTo>
                    <a:pt x="115" y="539"/>
                  </a:lnTo>
                  <a:lnTo>
                    <a:pt x="192" y="628"/>
                  </a:lnTo>
                  <a:lnTo>
                    <a:pt x="308" y="853"/>
                  </a:lnTo>
                  <a:lnTo>
                    <a:pt x="346" y="1077"/>
                  </a:lnTo>
                  <a:lnTo>
                    <a:pt x="346" y="1257"/>
                  </a:lnTo>
                  <a:lnTo>
                    <a:pt x="500" y="1347"/>
                  </a:lnTo>
                  <a:lnTo>
                    <a:pt x="538" y="1436"/>
                  </a:lnTo>
                  <a:lnTo>
                    <a:pt x="692" y="1481"/>
                  </a:lnTo>
                  <a:lnTo>
                    <a:pt x="731" y="1661"/>
                  </a:lnTo>
                  <a:lnTo>
                    <a:pt x="846" y="1796"/>
                  </a:lnTo>
                  <a:lnTo>
                    <a:pt x="885" y="1975"/>
                  </a:lnTo>
                  <a:lnTo>
                    <a:pt x="885" y="2155"/>
                  </a:lnTo>
                  <a:lnTo>
                    <a:pt x="1038" y="2379"/>
                  </a:lnTo>
                  <a:lnTo>
                    <a:pt x="1115" y="2379"/>
                  </a:lnTo>
                  <a:lnTo>
                    <a:pt x="1231" y="2559"/>
                  </a:lnTo>
                  <a:lnTo>
                    <a:pt x="1308" y="2648"/>
                  </a:lnTo>
                  <a:lnTo>
                    <a:pt x="1423" y="2738"/>
                  </a:lnTo>
                  <a:lnTo>
                    <a:pt x="1500" y="2873"/>
                  </a:lnTo>
                  <a:lnTo>
                    <a:pt x="1731" y="2828"/>
                  </a:lnTo>
                  <a:lnTo>
                    <a:pt x="1769" y="2783"/>
                  </a:lnTo>
                  <a:lnTo>
                    <a:pt x="1808" y="2738"/>
                  </a:lnTo>
                  <a:lnTo>
                    <a:pt x="1885" y="2693"/>
                  </a:lnTo>
                  <a:lnTo>
                    <a:pt x="1961" y="2873"/>
                  </a:lnTo>
                  <a:lnTo>
                    <a:pt x="2077" y="2918"/>
                  </a:lnTo>
                  <a:lnTo>
                    <a:pt x="2077" y="3007"/>
                  </a:lnTo>
                  <a:lnTo>
                    <a:pt x="2077" y="3142"/>
                  </a:lnTo>
                  <a:lnTo>
                    <a:pt x="2000" y="3187"/>
                  </a:lnTo>
                  <a:lnTo>
                    <a:pt x="2154" y="3322"/>
                  </a:lnTo>
                  <a:lnTo>
                    <a:pt x="2038" y="3322"/>
                  </a:lnTo>
                  <a:lnTo>
                    <a:pt x="1885" y="3322"/>
                  </a:lnTo>
                  <a:lnTo>
                    <a:pt x="1885" y="3456"/>
                  </a:lnTo>
                  <a:lnTo>
                    <a:pt x="1731" y="3591"/>
                  </a:lnTo>
                  <a:lnTo>
                    <a:pt x="1692" y="3726"/>
                  </a:lnTo>
                  <a:lnTo>
                    <a:pt x="1654" y="3860"/>
                  </a:lnTo>
                  <a:lnTo>
                    <a:pt x="1577" y="4040"/>
                  </a:lnTo>
                  <a:lnTo>
                    <a:pt x="1577" y="4085"/>
                  </a:lnTo>
                  <a:lnTo>
                    <a:pt x="1692" y="4219"/>
                  </a:lnTo>
                  <a:lnTo>
                    <a:pt x="1885" y="4354"/>
                  </a:lnTo>
                  <a:lnTo>
                    <a:pt x="1923" y="4489"/>
                  </a:lnTo>
                  <a:lnTo>
                    <a:pt x="1961" y="4579"/>
                  </a:lnTo>
                  <a:lnTo>
                    <a:pt x="2077" y="4623"/>
                  </a:lnTo>
                  <a:lnTo>
                    <a:pt x="2077" y="4803"/>
                  </a:lnTo>
                  <a:lnTo>
                    <a:pt x="2154" y="5027"/>
                  </a:lnTo>
                  <a:lnTo>
                    <a:pt x="2308" y="5252"/>
                  </a:lnTo>
                  <a:lnTo>
                    <a:pt x="2385" y="5297"/>
                  </a:lnTo>
                  <a:lnTo>
                    <a:pt x="2461" y="5342"/>
                  </a:lnTo>
                  <a:lnTo>
                    <a:pt x="2615" y="5342"/>
                  </a:lnTo>
                  <a:lnTo>
                    <a:pt x="2692" y="5431"/>
                  </a:lnTo>
                  <a:lnTo>
                    <a:pt x="2769" y="5431"/>
                  </a:lnTo>
                  <a:lnTo>
                    <a:pt x="2846" y="5476"/>
                  </a:lnTo>
                  <a:lnTo>
                    <a:pt x="2808" y="5521"/>
                  </a:lnTo>
                  <a:lnTo>
                    <a:pt x="2769" y="5835"/>
                  </a:lnTo>
                  <a:lnTo>
                    <a:pt x="2769" y="6554"/>
                  </a:lnTo>
                  <a:lnTo>
                    <a:pt x="2769" y="6958"/>
                  </a:lnTo>
                  <a:lnTo>
                    <a:pt x="2769" y="7900"/>
                  </a:lnTo>
                  <a:lnTo>
                    <a:pt x="2808" y="8214"/>
                  </a:lnTo>
                  <a:lnTo>
                    <a:pt x="2769" y="9382"/>
                  </a:lnTo>
                  <a:lnTo>
                    <a:pt x="2769" y="9471"/>
                  </a:lnTo>
                  <a:lnTo>
                    <a:pt x="2769" y="10773"/>
                  </a:lnTo>
                  <a:lnTo>
                    <a:pt x="2769" y="10863"/>
                  </a:lnTo>
                  <a:lnTo>
                    <a:pt x="2769" y="11895"/>
                  </a:lnTo>
                  <a:lnTo>
                    <a:pt x="2769" y="11985"/>
                  </a:lnTo>
                  <a:lnTo>
                    <a:pt x="2769" y="12973"/>
                  </a:lnTo>
                  <a:lnTo>
                    <a:pt x="2808" y="13152"/>
                  </a:lnTo>
                  <a:lnTo>
                    <a:pt x="2808" y="14005"/>
                  </a:lnTo>
                  <a:lnTo>
                    <a:pt x="2808" y="14364"/>
                  </a:lnTo>
                  <a:lnTo>
                    <a:pt x="2846" y="14992"/>
                  </a:lnTo>
                  <a:lnTo>
                    <a:pt x="4154" y="14992"/>
                  </a:lnTo>
                  <a:lnTo>
                    <a:pt x="4192" y="14992"/>
                  </a:lnTo>
                  <a:lnTo>
                    <a:pt x="4654" y="14992"/>
                  </a:lnTo>
                  <a:lnTo>
                    <a:pt x="4692" y="14992"/>
                  </a:lnTo>
                  <a:lnTo>
                    <a:pt x="5384" y="14948"/>
                  </a:lnTo>
                  <a:lnTo>
                    <a:pt x="5384" y="14992"/>
                  </a:lnTo>
                  <a:lnTo>
                    <a:pt x="6038" y="14948"/>
                  </a:lnTo>
                  <a:lnTo>
                    <a:pt x="6077" y="14948"/>
                  </a:lnTo>
                  <a:lnTo>
                    <a:pt x="6115" y="14948"/>
                  </a:lnTo>
                  <a:lnTo>
                    <a:pt x="7230" y="14903"/>
                  </a:lnTo>
                  <a:lnTo>
                    <a:pt x="7423" y="14903"/>
                  </a:lnTo>
                  <a:lnTo>
                    <a:pt x="7961" y="14903"/>
                  </a:lnTo>
                  <a:lnTo>
                    <a:pt x="8923" y="14858"/>
                  </a:lnTo>
                  <a:lnTo>
                    <a:pt x="9000" y="14858"/>
                  </a:lnTo>
                  <a:lnTo>
                    <a:pt x="10115" y="1476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8" name="Montana"/>
            <p:cNvSpPr>
              <a:spLocks noChangeAspect="1"/>
            </p:cNvSpPr>
            <p:nvPr/>
          </p:nvSpPr>
          <p:spPr bwMode="auto">
            <a:xfrm>
              <a:off x="1127" y="706"/>
              <a:ext cx="978" cy="616"/>
            </a:xfrm>
            <a:custGeom>
              <a:avLst/>
              <a:gdLst>
                <a:gd name="T0" fmla="*/ 8267 w 16384"/>
                <a:gd name="T1" fmla="*/ 15025 h 16384"/>
                <a:gd name="T2" fmla="*/ 9675 w 16384"/>
                <a:gd name="T3" fmla="*/ 15345 h 16384"/>
                <a:gd name="T4" fmla="*/ 11032 w 16384"/>
                <a:gd name="T5" fmla="*/ 15585 h 16384"/>
                <a:gd name="T6" fmla="*/ 12590 w 16384"/>
                <a:gd name="T7" fmla="*/ 15865 h 16384"/>
                <a:gd name="T8" fmla="*/ 13821 w 16384"/>
                <a:gd name="T9" fmla="*/ 16104 h 16384"/>
                <a:gd name="T10" fmla="*/ 14449 w 16384"/>
                <a:gd name="T11" fmla="*/ 16184 h 16384"/>
                <a:gd name="T12" fmla="*/ 15555 w 16384"/>
                <a:gd name="T13" fmla="*/ 16344 h 16384"/>
                <a:gd name="T14" fmla="*/ 15856 w 16384"/>
                <a:gd name="T15" fmla="*/ 13427 h 16384"/>
                <a:gd name="T16" fmla="*/ 16108 w 16384"/>
                <a:gd name="T17" fmla="*/ 9031 h 16384"/>
                <a:gd name="T18" fmla="*/ 16334 w 16384"/>
                <a:gd name="T19" fmla="*/ 4955 h 16384"/>
                <a:gd name="T20" fmla="*/ 15454 w 16384"/>
                <a:gd name="T21" fmla="*/ 3676 h 16384"/>
                <a:gd name="T22" fmla="*/ 14600 w 16384"/>
                <a:gd name="T23" fmla="*/ 3517 h 16384"/>
                <a:gd name="T24" fmla="*/ 13645 w 16384"/>
                <a:gd name="T25" fmla="*/ 3397 h 16384"/>
                <a:gd name="T26" fmla="*/ 12615 w 16384"/>
                <a:gd name="T27" fmla="*/ 3197 h 16384"/>
                <a:gd name="T28" fmla="*/ 11836 w 16384"/>
                <a:gd name="T29" fmla="*/ 3077 h 16384"/>
                <a:gd name="T30" fmla="*/ 10780 w 16384"/>
                <a:gd name="T31" fmla="*/ 2837 h 16384"/>
                <a:gd name="T32" fmla="*/ 9323 w 16384"/>
                <a:gd name="T33" fmla="*/ 2558 h 16384"/>
                <a:gd name="T34" fmla="*/ 7740 w 16384"/>
                <a:gd name="T35" fmla="*/ 2158 h 16384"/>
                <a:gd name="T36" fmla="*/ 6760 w 16384"/>
                <a:gd name="T37" fmla="*/ 1878 h 16384"/>
                <a:gd name="T38" fmla="*/ 5629 w 16384"/>
                <a:gd name="T39" fmla="*/ 1598 h 16384"/>
                <a:gd name="T40" fmla="*/ 3669 w 16384"/>
                <a:gd name="T41" fmla="*/ 1039 h 16384"/>
                <a:gd name="T42" fmla="*/ 2664 w 16384"/>
                <a:gd name="T43" fmla="*/ 759 h 16384"/>
                <a:gd name="T44" fmla="*/ 1156 w 16384"/>
                <a:gd name="T45" fmla="*/ 240 h 16384"/>
                <a:gd name="T46" fmla="*/ 75 w 16384"/>
                <a:gd name="T47" fmla="*/ 2358 h 16384"/>
                <a:gd name="T48" fmla="*/ 151 w 16384"/>
                <a:gd name="T49" fmla="*/ 3676 h 16384"/>
                <a:gd name="T50" fmla="*/ 251 w 16384"/>
                <a:gd name="T51" fmla="*/ 4276 h 16384"/>
                <a:gd name="T52" fmla="*/ 302 w 16384"/>
                <a:gd name="T53" fmla="*/ 4835 h 16384"/>
                <a:gd name="T54" fmla="*/ 402 w 16384"/>
                <a:gd name="T55" fmla="*/ 5315 h 16384"/>
                <a:gd name="T56" fmla="*/ 804 w 16384"/>
                <a:gd name="T57" fmla="*/ 6194 h 16384"/>
                <a:gd name="T58" fmla="*/ 1030 w 16384"/>
                <a:gd name="T59" fmla="*/ 6913 h 16384"/>
                <a:gd name="T60" fmla="*/ 1206 w 16384"/>
                <a:gd name="T61" fmla="*/ 7513 h 16384"/>
                <a:gd name="T62" fmla="*/ 1382 w 16384"/>
                <a:gd name="T63" fmla="*/ 7633 h 16384"/>
                <a:gd name="T64" fmla="*/ 1483 w 16384"/>
                <a:gd name="T65" fmla="*/ 7912 h 16384"/>
                <a:gd name="T66" fmla="*/ 1784 w 16384"/>
                <a:gd name="T67" fmla="*/ 7992 h 16384"/>
                <a:gd name="T68" fmla="*/ 1633 w 16384"/>
                <a:gd name="T69" fmla="*/ 8632 h 16384"/>
                <a:gd name="T70" fmla="*/ 1432 w 16384"/>
                <a:gd name="T71" fmla="*/ 9391 h 16384"/>
                <a:gd name="T72" fmla="*/ 1357 w 16384"/>
                <a:gd name="T73" fmla="*/ 9711 h 16384"/>
                <a:gd name="T74" fmla="*/ 1382 w 16384"/>
                <a:gd name="T75" fmla="*/ 10190 h 16384"/>
                <a:gd name="T76" fmla="*/ 1131 w 16384"/>
                <a:gd name="T77" fmla="*/ 10630 h 16384"/>
                <a:gd name="T78" fmla="*/ 1055 w 16384"/>
                <a:gd name="T79" fmla="*/ 11069 h 16384"/>
                <a:gd name="T80" fmla="*/ 1307 w 16384"/>
                <a:gd name="T81" fmla="*/ 11669 h 16384"/>
                <a:gd name="T82" fmla="*/ 1734 w 16384"/>
                <a:gd name="T83" fmla="*/ 11309 h 16384"/>
                <a:gd name="T84" fmla="*/ 2010 w 16384"/>
                <a:gd name="T85" fmla="*/ 11349 h 16384"/>
                <a:gd name="T86" fmla="*/ 2111 w 16384"/>
                <a:gd name="T87" fmla="*/ 11709 h 16384"/>
                <a:gd name="T88" fmla="*/ 2136 w 16384"/>
                <a:gd name="T89" fmla="*/ 12428 h 16384"/>
                <a:gd name="T90" fmla="*/ 2362 w 16384"/>
                <a:gd name="T91" fmla="*/ 13587 h 16384"/>
                <a:gd name="T92" fmla="*/ 2437 w 16384"/>
                <a:gd name="T93" fmla="*/ 14106 h 16384"/>
                <a:gd name="T94" fmla="*/ 2714 w 16384"/>
                <a:gd name="T95" fmla="*/ 14346 h 16384"/>
                <a:gd name="T96" fmla="*/ 2789 w 16384"/>
                <a:gd name="T97" fmla="*/ 15305 h 16384"/>
                <a:gd name="T98" fmla="*/ 3041 w 16384"/>
                <a:gd name="T99" fmla="*/ 15665 h 16384"/>
                <a:gd name="T100" fmla="*/ 3593 w 16384"/>
                <a:gd name="T101" fmla="*/ 15505 h 16384"/>
                <a:gd name="T102" fmla="*/ 3920 w 16384"/>
                <a:gd name="T103" fmla="*/ 15305 h 16384"/>
                <a:gd name="T104" fmla="*/ 4448 w 16384"/>
                <a:gd name="T105" fmla="*/ 15505 h 16384"/>
                <a:gd name="T106" fmla="*/ 4850 w 16384"/>
                <a:gd name="T107" fmla="*/ 15585 h 16384"/>
                <a:gd name="T108" fmla="*/ 5001 w 16384"/>
                <a:gd name="T109" fmla="*/ 15305 h 16384"/>
                <a:gd name="T110" fmla="*/ 5126 w 16384"/>
                <a:gd name="T111" fmla="*/ 15145 h 16384"/>
                <a:gd name="T112" fmla="*/ 5327 w 16384"/>
                <a:gd name="T113" fmla="*/ 15385 h 16384"/>
                <a:gd name="T114" fmla="*/ 5478 w 16384"/>
                <a:gd name="T115" fmla="*/ 15825 h 16384"/>
                <a:gd name="T116" fmla="*/ 5755 w 16384"/>
                <a:gd name="T117" fmla="*/ 14466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7514" y="14865"/>
                  </a:moveTo>
                  <a:lnTo>
                    <a:pt x="7614" y="14865"/>
                  </a:lnTo>
                  <a:lnTo>
                    <a:pt x="7966" y="14985"/>
                  </a:lnTo>
                  <a:lnTo>
                    <a:pt x="8267" y="15025"/>
                  </a:lnTo>
                  <a:lnTo>
                    <a:pt x="8669" y="15145"/>
                  </a:lnTo>
                  <a:lnTo>
                    <a:pt x="8946" y="15185"/>
                  </a:lnTo>
                  <a:lnTo>
                    <a:pt x="9197" y="15265"/>
                  </a:lnTo>
                  <a:lnTo>
                    <a:pt x="9675" y="15345"/>
                  </a:lnTo>
                  <a:lnTo>
                    <a:pt x="10202" y="15465"/>
                  </a:lnTo>
                  <a:lnTo>
                    <a:pt x="10378" y="15465"/>
                  </a:lnTo>
                  <a:lnTo>
                    <a:pt x="10655" y="15545"/>
                  </a:lnTo>
                  <a:lnTo>
                    <a:pt x="11032" y="15585"/>
                  </a:lnTo>
                  <a:lnTo>
                    <a:pt x="11459" y="15705"/>
                  </a:lnTo>
                  <a:lnTo>
                    <a:pt x="11936" y="15785"/>
                  </a:lnTo>
                  <a:lnTo>
                    <a:pt x="12414" y="15865"/>
                  </a:lnTo>
                  <a:lnTo>
                    <a:pt x="12590" y="15865"/>
                  </a:lnTo>
                  <a:lnTo>
                    <a:pt x="12891" y="15944"/>
                  </a:lnTo>
                  <a:lnTo>
                    <a:pt x="13042" y="15944"/>
                  </a:lnTo>
                  <a:lnTo>
                    <a:pt x="13369" y="16024"/>
                  </a:lnTo>
                  <a:lnTo>
                    <a:pt x="13821" y="16104"/>
                  </a:lnTo>
                  <a:lnTo>
                    <a:pt x="14072" y="16144"/>
                  </a:lnTo>
                  <a:lnTo>
                    <a:pt x="14223" y="16184"/>
                  </a:lnTo>
                  <a:lnTo>
                    <a:pt x="14298" y="16144"/>
                  </a:lnTo>
                  <a:lnTo>
                    <a:pt x="14449" y="16184"/>
                  </a:lnTo>
                  <a:lnTo>
                    <a:pt x="14650" y="16224"/>
                  </a:lnTo>
                  <a:lnTo>
                    <a:pt x="14952" y="16264"/>
                  </a:lnTo>
                  <a:lnTo>
                    <a:pt x="15278" y="16304"/>
                  </a:lnTo>
                  <a:lnTo>
                    <a:pt x="15555" y="16344"/>
                  </a:lnTo>
                  <a:lnTo>
                    <a:pt x="15706" y="16384"/>
                  </a:lnTo>
                  <a:lnTo>
                    <a:pt x="15731" y="15705"/>
                  </a:lnTo>
                  <a:lnTo>
                    <a:pt x="15856" y="13627"/>
                  </a:lnTo>
                  <a:lnTo>
                    <a:pt x="15856" y="13427"/>
                  </a:lnTo>
                  <a:lnTo>
                    <a:pt x="15932" y="12348"/>
                  </a:lnTo>
                  <a:lnTo>
                    <a:pt x="15982" y="11549"/>
                  </a:lnTo>
                  <a:lnTo>
                    <a:pt x="15982" y="11189"/>
                  </a:lnTo>
                  <a:lnTo>
                    <a:pt x="16108" y="9031"/>
                  </a:lnTo>
                  <a:lnTo>
                    <a:pt x="16108" y="8831"/>
                  </a:lnTo>
                  <a:lnTo>
                    <a:pt x="16233" y="6993"/>
                  </a:lnTo>
                  <a:lnTo>
                    <a:pt x="16283" y="5714"/>
                  </a:lnTo>
                  <a:lnTo>
                    <a:pt x="16334" y="4955"/>
                  </a:lnTo>
                  <a:lnTo>
                    <a:pt x="16384" y="3796"/>
                  </a:lnTo>
                  <a:lnTo>
                    <a:pt x="16133" y="3756"/>
                  </a:lnTo>
                  <a:lnTo>
                    <a:pt x="15781" y="3716"/>
                  </a:lnTo>
                  <a:lnTo>
                    <a:pt x="15454" y="3676"/>
                  </a:lnTo>
                  <a:lnTo>
                    <a:pt x="15178" y="3636"/>
                  </a:lnTo>
                  <a:lnTo>
                    <a:pt x="15052" y="3596"/>
                  </a:lnTo>
                  <a:lnTo>
                    <a:pt x="14901" y="3596"/>
                  </a:lnTo>
                  <a:lnTo>
                    <a:pt x="14600" y="3517"/>
                  </a:lnTo>
                  <a:lnTo>
                    <a:pt x="14273" y="3477"/>
                  </a:lnTo>
                  <a:lnTo>
                    <a:pt x="13972" y="3437"/>
                  </a:lnTo>
                  <a:lnTo>
                    <a:pt x="13771" y="3397"/>
                  </a:lnTo>
                  <a:lnTo>
                    <a:pt x="13645" y="3397"/>
                  </a:lnTo>
                  <a:lnTo>
                    <a:pt x="13469" y="3357"/>
                  </a:lnTo>
                  <a:lnTo>
                    <a:pt x="13193" y="3317"/>
                  </a:lnTo>
                  <a:lnTo>
                    <a:pt x="12916" y="3237"/>
                  </a:lnTo>
                  <a:lnTo>
                    <a:pt x="12615" y="3197"/>
                  </a:lnTo>
                  <a:lnTo>
                    <a:pt x="12363" y="3157"/>
                  </a:lnTo>
                  <a:lnTo>
                    <a:pt x="12187" y="3117"/>
                  </a:lnTo>
                  <a:lnTo>
                    <a:pt x="12062" y="3117"/>
                  </a:lnTo>
                  <a:lnTo>
                    <a:pt x="11836" y="3077"/>
                  </a:lnTo>
                  <a:lnTo>
                    <a:pt x="11509" y="2997"/>
                  </a:lnTo>
                  <a:lnTo>
                    <a:pt x="11258" y="2957"/>
                  </a:lnTo>
                  <a:lnTo>
                    <a:pt x="10981" y="2877"/>
                  </a:lnTo>
                  <a:lnTo>
                    <a:pt x="10780" y="2837"/>
                  </a:lnTo>
                  <a:lnTo>
                    <a:pt x="10428" y="2797"/>
                  </a:lnTo>
                  <a:lnTo>
                    <a:pt x="10026" y="2717"/>
                  </a:lnTo>
                  <a:lnTo>
                    <a:pt x="9649" y="2597"/>
                  </a:lnTo>
                  <a:lnTo>
                    <a:pt x="9323" y="2558"/>
                  </a:lnTo>
                  <a:lnTo>
                    <a:pt x="9122" y="2478"/>
                  </a:lnTo>
                  <a:lnTo>
                    <a:pt x="8770" y="2398"/>
                  </a:lnTo>
                  <a:lnTo>
                    <a:pt x="8242" y="2278"/>
                  </a:lnTo>
                  <a:lnTo>
                    <a:pt x="7740" y="2158"/>
                  </a:lnTo>
                  <a:lnTo>
                    <a:pt x="7438" y="2078"/>
                  </a:lnTo>
                  <a:lnTo>
                    <a:pt x="7237" y="2038"/>
                  </a:lnTo>
                  <a:lnTo>
                    <a:pt x="6936" y="1958"/>
                  </a:lnTo>
                  <a:lnTo>
                    <a:pt x="6760" y="1878"/>
                  </a:lnTo>
                  <a:lnTo>
                    <a:pt x="6584" y="1878"/>
                  </a:lnTo>
                  <a:lnTo>
                    <a:pt x="6307" y="1798"/>
                  </a:lnTo>
                  <a:lnTo>
                    <a:pt x="5956" y="1718"/>
                  </a:lnTo>
                  <a:lnTo>
                    <a:pt x="5629" y="1598"/>
                  </a:lnTo>
                  <a:lnTo>
                    <a:pt x="5503" y="1558"/>
                  </a:lnTo>
                  <a:lnTo>
                    <a:pt x="5051" y="1439"/>
                  </a:lnTo>
                  <a:lnTo>
                    <a:pt x="4297" y="1239"/>
                  </a:lnTo>
                  <a:lnTo>
                    <a:pt x="3669" y="1039"/>
                  </a:lnTo>
                  <a:lnTo>
                    <a:pt x="3216" y="879"/>
                  </a:lnTo>
                  <a:lnTo>
                    <a:pt x="3015" y="839"/>
                  </a:lnTo>
                  <a:lnTo>
                    <a:pt x="2865" y="799"/>
                  </a:lnTo>
                  <a:lnTo>
                    <a:pt x="2664" y="759"/>
                  </a:lnTo>
                  <a:lnTo>
                    <a:pt x="2312" y="639"/>
                  </a:lnTo>
                  <a:lnTo>
                    <a:pt x="2161" y="559"/>
                  </a:lnTo>
                  <a:lnTo>
                    <a:pt x="1784" y="440"/>
                  </a:lnTo>
                  <a:lnTo>
                    <a:pt x="1156" y="240"/>
                  </a:lnTo>
                  <a:lnTo>
                    <a:pt x="653" y="80"/>
                  </a:lnTo>
                  <a:lnTo>
                    <a:pt x="402" y="0"/>
                  </a:lnTo>
                  <a:lnTo>
                    <a:pt x="201" y="1558"/>
                  </a:lnTo>
                  <a:lnTo>
                    <a:pt x="75" y="2358"/>
                  </a:lnTo>
                  <a:lnTo>
                    <a:pt x="0" y="3037"/>
                  </a:lnTo>
                  <a:lnTo>
                    <a:pt x="0" y="3157"/>
                  </a:lnTo>
                  <a:lnTo>
                    <a:pt x="101" y="3557"/>
                  </a:lnTo>
                  <a:lnTo>
                    <a:pt x="151" y="3676"/>
                  </a:lnTo>
                  <a:lnTo>
                    <a:pt x="151" y="3876"/>
                  </a:lnTo>
                  <a:lnTo>
                    <a:pt x="226" y="3916"/>
                  </a:lnTo>
                  <a:lnTo>
                    <a:pt x="276" y="4156"/>
                  </a:lnTo>
                  <a:lnTo>
                    <a:pt x="251" y="4276"/>
                  </a:lnTo>
                  <a:lnTo>
                    <a:pt x="302" y="4396"/>
                  </a:lnTo>
                  <a:lnTo>
                    <a:pt x="251" y="4516"/>
                  </a:lnTo>
                  <a:lnTo>
                    <a:pt x="201" y="4596"/>
                  </a:lnTo>
                  <a:lnTo>
                    <a:pt x="302" y="4835"/>
                  </a:lnTo>
                  <a:lnTo>
                    <a:pt x="276" y="4875"/>
                  </a:lnTo>
                  <a:lnTo>
                    <a:pt x="151" y="4955"/>
                  </a:lnTo>
                  <a:lnTo>
                    <a:pt x="352" y="5195"/>
                  </a:lnTo>
                  <a:lnTo>
                    <a:pt x="402" y="5315"/>
                  </a:lnTo>
                  <a:lnTo>
                    <a:pt x="427" y="5475"/>
                  </a:lnTo>
                  <a:lnTo>
                    <a:pt x="653" y="5674"/>
                  </a:lnTo>
                  <a:lnTo>
                    <a:pt x="678" y="5834"/>
                  </a:lnTo>
                  <a:lnTo>
                    <a:pt x="804" y="6194"/>
                  </a:lnTo>
                  <a:lnTo>
                    <a:pt x="905" y="6514"/>
                  </a:lnTo>
                  <a:lnTo>
                    <a:pt x="930" y="6673"/>
                  </a:lnTo>
                  <a:lnTo>
                    <a:pt x="1030" y="6833"/>
                  </a:lnTo>
                  <a:lnTo>
                    <a:pt x="1030" y="6913"/>
                  </a:lnTo>
                  <a:lnTo>
                    <a:pt x="1030" y="7073"/>
                  </a:lnTo>
                  <a:lnTo>
                    <a:pt x="1055" y="7233"/>
                  </a:lnTo>
                  <a:lnTo>
                    <a:pt x="1131" y="7273"/>
                  </a:lnTo>
                  <a:lnTo>
                    <a:pt x="1206" y="7513"/>
                  </a:lnTo>
                  <a:lnTo>
                    <a:pt x="1156" y="7633"/>
                  </a:lnTo>
                  <a:lnTo>
                    <a:pt x="1206" y="7633"/>
                  </a:lnTo>
                  <a:lnTo>
                    <a:pt x="1332" y="7553"/>
                  </a:lnTo>
                  <a:lnTo>
                    <a:pt x="1382" y="7633"/>
                  </a:lnTo>
                  <a:lnTo>
                    <a:pt x="1357" y="7752"/>
                  </a:lnTo>
                  <a:lnTo>
                    <a:pt x="1357" y="7872"/>
                  </a:lnTo>
                  <a:lnTo>
                    <a:pt x="1407" y="7912"/>
                  </a:lnTo>
                  <a:lnTo>
                    <a:pt x="1483" y="7912"/>
                  </a:lnTo>
                  <a:lnTo>
                    <a:pt x="1608" y="7952"/>
                  </a:lnTo>
                  <a:lnTo>
                    <a:pt x="1684" y="7912"/>
                  </a:lnTo>
                  <a:lnTo>
                    <a:pt x="1759" y="7912"/>
                  </a:lnTo>
                  <a:lnTo>
                    <a:pt x="1784" y="7992"/>
                  </a:lnTo>
                  <a:lnTo>
                    <a:pt x="1709" y="8232"/>
                  </a:lnTo>
                  <a:lnTo>
                    <a:pt x="1684" y="8392"/>
                  </a:lnTo>
                  <a:lnTo>
                    <a:pt x="1608" y="8432"/>
                  </a:lnTo>
                  <a:lnTo>
                    <a:pt x="1633" y="8632"/>
                  </a:lnTo>
                  <a:lnTo>
                    <a:pt x="1483" y="9071"/>
                  </a:lnTo>
                  <a:lnTo>
                    <a:pt x="1432" y="9151"/>
                  </a:lnTo>
                  <a:lnTo>
                    <a:pt x="1457" y="9271"/>
                  </a:lnTo>
                  <a:lnTo>
                    <a:pt x="1432" y="9391"/>
                  </a:lnTo>
                  <a:lnTo>
                    <a:pt x="1332" y="9391"/>
                  </a:lnTo>
                  <a:lnTo>
                    <a:pt x="1332" y="9511"/>
                  </a:lnTo>
                  <a:lnTo>
                    <a:pt x="1382" y="9631"/>
                  </a:lnTo>
                  <a:lnTo>
                    <a:pt x="1357" y="9711"/>
                  </a:lnTo>
                  <a:lnTo>
                    <a:pt x="1307" y="9790"/>
                  </a:lnTo>
                  <a:lnTo>
                    <a:pt x="1332" y="9950"/>
                  </a:lnTo>
                  <a:lnTo>
                    <a:pt x="1407" y="10030"/>
                  </a:lnTo>
                  <a:lnTo>
                    <a:pt x="1382" y="10190"/>
                  </a:lnTo>
                  <a:lnTo>
                    <a:pt x="1407" y="10350"/>
                  </a:lnTo>
                  <a:lnTo>
                    <a:pt x="1256" y="10390"/>
                  </a:lnTo>
                  <a:lnTo>
                    <a:pt x="1181" y="10470"/>
                  </a:lnTo>
                  <a:lnTo>
                    <a:pt x="1131" y="10630"/>
                  </a:lnTo>
                  <a:lnTo>
                    <a:pt x="1156" y="10750"/>
                  </a:lnTo>
                  <a:lnTo>
                    <a:pt x="1156" y="10869"/>
                  </a:lnTo>
                  <a:lnTo>
                    <a:pt x="1156" y="10989"/>
                  </a:lnTo>
                  <a:lnTo>
                    <a:pt x="1055" y="11069"/>
                  </a:lnTo>
                  <a:lnTo>
                    <a:pt x="1055" y="11229"/>
                  </a:lnTo>
                  <a:lnTo>
                    <a:pt x="1156" y="11309"/>
                  </a:lnTo>
                  <a:lnTo>
                    <a:pt x="1156" y="11389"/>
                  </a:lnTo>
                  <a:lnTo>
                    <a:pt x="1307" y="11669"/>
                  </a:lnTo>
                  <a:lnTo>
                    <a:pt x="1407" y="11629"/>
                  </a:lnTo>
                  <a:lnTo>
                    <a:pt x="1483" y="11469"/>
                  </a:lnTo>
                  <a:lnTo>
                    <a:pt x="1583" y="11509"/>
                  </a:lnTo>
                  <a:lnTo>
                    <a:pt x="1734" y="11309"/>
                  </a:lnTo>
                  <a:lnTo>
                    <a:pt x="1885" y="11029"/>
                  </a:lnTo>
                  <a:lnTo>
                    <a:pt x="1960" y="11069"/>
                  </a:lnTo>
                  <a:lnTo>
                    <a:pt x="2010" y="11269"/>
                  </a:lnTo>
                  <a:lnTo>
                    <a:pt x="2010" y="11349"/>
                  </a:lnTo>
                  <a:lnTo>
                    <a:pt x="2111" y="11429"/>
                  </a:lnTo>
                  <a:lnTo>
                    <a:pt x="2111" y="11509"/>
                  </a:lnTo>
                  <a:lnTo>
                    <a:pt x="2061" y="11629"/>
                  </a:lnTo>
                  <a:lnTo>
                    <a:pt x="2111" y="11709"/>
                  </a:lnTo>
                  <a:lnTo>
                    <a:pt x="2136" y="11828"/>
                  </a:lnTo>
                  <a:lnTo>
                    <a:pt x="2111" y="11908"/>
                  </a:lnTo>
                  <a:lnTo>
                    <a:pt x="2111" y="12268"/>
                  </a:lnTo>
                  <a:lnTo>
                    <a:pt x="2136" y="12428"/>
                  </a:lnTo>
                  <a:lnTo>
                    <a:pt x="2262" y="12987"/>
                  </a:lnTo>
                  <a:lnTo>
                    <a:pt x="2312" y="13067"/>
                  </a:lnTo>
                  <a:lnTo>
                    <a:pt x="2387" y="13307"/>
                  </a:lnTo>
                  <a:lnTo>
                    <a:pt x="2362" y="13587"/>
                  </a:lnTo>
                  <a:lnTo>
                    <a:pt x="2287" y="13667"/>
                  </a:lnTo>
                  <a:lnTo>
                    <a:pt x="2312" y="13866"/>
                  </a:lnTo>
                  <a:lnTo>
                    <a:pt x="2387" y="14026"/>
                  </a:lnTo>
                  <a:lnTo>
                    <a:pt x="2437" y="14106"/>
                  </a:lnTo>
                  <a:lnTo>
                    <a:pt x="2412" y="14186"/>
                  </a:lnTo>
                  <a:lnTo>
                    <a:pt x="2488" y="14186"/>
                  </a:lnTo>
                  <a:lnTo>
                    <a:pt x="2613" y="14106"/>
                  </a:lnTo>
                  <a:lnTo>
                    <a:pt x="2714" y="14346"/>
                  </a:lnTo>
                  <a:lnTo>
                    <a:pt x="2789" y="14786"/>
                  </a:lnTo>
                  <a:lnTo>
                    <a:pt x="2739" y="14865"/>
                  </a:lnTo>
                  <a:lnTo>
                    <a:pt x="2814" y="15145"/>
                  </a:lnTo>
                  <a:lnTo>
                    <a:pt x="2789" y="15305"/>
                  </a:lnTo>
                  <a:lnTo>
                    <a:pt x="2840" y="15505"/>
                  </a:lnTo>
                  <a:lnTo>
                    <a:pt x="2940" y="15545"/>
                  </a:lnTo>
                  <a:lnTo>
                    <a:pt x="2990" y="15705"/>
                  </a:lnTo>
                  <a:lnTo>
                    <a:pt x="3041" y="15665"/>
                  </a:lnTo>
                  <a:lnTo>
                    <a:pt x="3041" y="15545"/>
                  </a:lnTo>
                  <a:lnTo>
                    <a:pt x="3116" y="15385"/>
                  </a:lnTo>
                  <a:lnTo>
                    <a:pt x="3216" y="15305"/>
                  </a:lnTo>
                  <a:lnTo>
                    <a:pt x="3593" y="15505"/>
                  </a:lnTo>
                  <a:lnTo>
                    <a:pt x="3644" y="15625"/>
                  </a:lnTo>
                  <a:lnTo>
                    <a:pt x="3744" y="15625"/>
                  </a:lnTo>
                  <a:lnTo>
                    <a:pt x="3769" y="15385"/>
                  </a:lnTo>
                  <a:lnTo>
                    <a:pt x="3920" y="15305"/>
                  </a:lnTo>
                  <a:lnTo>
                    <a:pt x="3995" y="15465"/>
                  </a:lnTo>
                  <a:lnTo>
                    <a:pt x="4096" y="15465"/>
                  </a:lnTo>
                  <a:lnTo>
                    <a:pt x="4171" y="15505"/>
                  </a:lnTo>
                  <a:lnTo>
                    <a:pt x="4448" y="15505"/>
                  </a:lnTo>
                  <a:lnTo>
                    <a:pt x="4523" y="15625"/>
                  </a:lnTo>
                  <a:lnTo>
                    <a:pt x="4749" y="15585"/>
                  </a:lnTo>
                  <a:lnTo>
                    <a:pt x="4800" y="15585"/>
                  </a:lnTo>
                  <a:lnTo>
                    <a:pt x="4850" y="15585"/>
                  </a:lnTo>
                  <a:lnTo>
                    <a:pt x="5001" y="15665"/>
                  </a:lnTo>
                  <a:lnTo>
                    <a:pt x="5026" y="15665"/>
                  </a:lnTo>
                  <a:lnTo>
                    <a:pt x="4976" y="15425"/>
                  </a:lnTo>
                  <a:lnTo>
                    <a:pt x="5001" y="15305"/>
                  </a:lnTo>
                  <a:lnTo>
                    <a:pt x="5051" y="15265"/>
                  </a:lnTo>
                  <a:lnTo>
                    <a:pt x="5051" y="15145"/>
                  </a:lnTo>
                  <a:lnTo>
                    <a:pt x="5051" y="15105"/>
                  </a:lnTo>
                  <a:lnTo>
                    <a:pt x="5126" y="15145"/>
                  </a:lnTo>
                  <a:lnTo>
                    <a:pt x="5177" y="15065"/>
                  </a:lnTo>
                  <a:lnTo>
                    <a:pt x="5202" y="15025"/>
                  </a:lnTo>
                  <a:lnTo>
                    <a:pt x="5252" y="15105"/>
                  </a:lnTo>
                  <a:lnTo>
                    <a:pt x="5327" y="15385"/>
                  </a:lnTo>
                  <a:lnTo>
                    <a:pt x="5378" y="15505"/>
                  </a:lnTo>
                  <a:lnTo>
                    <a:pt x="5352" y="15545"/>
                  </a:lnTo>
                  <a:lnTo>
                    <a:pt x="5378" y="15665"/>
                  </a:lnTo>
                  <a:lnTo>
                    <a:pt x="5478" y="15825"/>
                  </a:lnTo>
                  <a:lnTo>
                    <a:pt x="5503" y="15944"/>
                  </a:lnTo>
                  <a:lnTo>
                    <a:pt x="5528" y="15984"/>
                  </a:lnTo>
                  <a:lnTo>
                    <a:pt x="5579" y="16024"/>
                  </a:lnTo>
                  <a:lnTo>
                    <a:pt x="5755" y="14466"/>
                  </a:lnTo>
                  <a:lnTo>
                    <a:pt x="7237" y="14826"/>
                  </a:lnTo>
                  <a:lnTo>
                    <a:pt x="7514" y="14865"/>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39" name="Nebraska"/>
            <p:cNvSpPr>
              <a:spLocks noChangeAspect="1"/>
            </p:cNvSpPr>
            <p:nvPr/>
          </p:nvSpPr>
          <p:spPr bwMode="auto">
            <a:xfrm>
              <a:off x="2021" y="1560"/>
              <a:ext cx="790" cy="392"/>
            </a:xfrm>
            <a:custGeom>
              <a:avLst/>
              <a:gdLst>
                <a:gd name="T0" fmla="*/ 15358 w 16384"/>
                <a:gd name="T1" fmla="*/ 10672 h 16384"/>
                <a:gd name="T2" fmla="*/ 15296 w 16384"/>
                <a:gd name="T3" fmla="*/ 10044 h 16384"/>
                <a:gd name="T4" fmla="*/ 15296 w 16384"/>
                <a:gd name="T5" fmla="*/ 9730 h 16384"/>
                <a:gd name="T6" fmla="*/ 15265 w 16384"/>
                <a:gd name="T7" fmla="*/ 9416 h 16384"/>
                <a:gd name="T8" fmla="*/ 15109 w 16384"/>
                <a:gd name="T9" fmla="*/ 8914 h 16384"/>
                <a:gd name="T10" fmla="*/ 14954 w 16384"/>
                <a:gd name="T11" fmla="*/ 8600 h 16384"/>
                <a:gd name="T12" fmla="*/ 14985 w 16384"/>
                <a:gd name="T13" fmla="*/ 8223 h 16384"/>
                <a:gd name="T14" fmla="*/ 14892 w 16384"/>
                <a:gd name="T15" fmla="*/ 7784 h 16384"/>
                <a:gd name="T16" fmla="*/ 14892 w 16384"/>
                <a:gd name="T17" fmla="*/ 7031 h 16384"/>
                <a:gd name="T18" fmla="*/ 14830 w 16384"/>
                <a:gd name="T19" fmla="*/ 6403 h 16384"/>
                <a:gd name="T20" fmla="*/ 14643 w 16384"/>
                <a:gd name="T21" fmla="*/ 6026 h 16384"/>
                <a:gd name="T22" fmla="*/ 14488 w 16384"/>
                <a:gd name="T23" fmla="*/ 5524 h 16384"/>
                <a:gd name="T24" fmla="*/ 14488 w 16384"/>
                <a:gd name="T25" fmla="*/ 5085 h 16384"/>
                <a:gd name="T26" fmla="*/ 14363 w 16384"/>
                <a:gd name="T27" fmla="*/ 4394 h 16384"/>
                <a:gd name="T28" fmla="*/ 14394 w 16384"/>
                <a:gd name="T29" fmla="*/ 4018 h 16384"/>
                <a:gd name="T30" fmla="*/ 14208 w 16384"/>
                <a:gd name="T31" fmla="*/ 3955 h 16384"/>
                <a:gd name="T32" fmla="*/ 14021 w 16384"/>
                <a:gd name="T33" fmla="*/ 3766 h 16384"/>
                <a:gd name="T34" fmla="*/ 13866 w 16384"/>
                <a:gd name="T35" fmla="*/ 3390 h 16384"/>
                <a:gd name="T36" fmla="*/ 13679 w 16384"/>
                <a:gd name="T37" fmla="*/ 2888 h 16384"/>
                <a:gd name="T38" fmla="*/ 13431 w 16384"/>
                <a:gd name="T39" fmla="*/ 2699 h 16384"/>
                <a:gd name="T40" fmla="*/ 13275 w 16384"/>
                <a:gd name="T41" fmla="*/ 2574 h 16384"/>
                <a:gd name="T42" fmla="*/ 12995 w 16384"/>
                <a:gd name="T43" fmla="*/ 2323 h 16384"/>
                <a:gd name="T44" fmla="*/ 12871 w 16384"/>
                <a:gd name="T45" fmla="*/ 2134 h 16384"/>
                <a:gd name="T46" fmla="*/ 12653 w 16384"/>
                <a:gd name="T47" fmla="*/ 1946 h 16384"/>
                <a:gd name="T48" fmla="*/ 12342 w 16384"/>
                <a:gd name="T49" fmla="*/ 2009 h 16384"/>
                <a:gd name="T50" fmla="*/ 12032 w 16384"/>
                <a:gd name="T51" fmla="*/ 2134 h 16384"/>
                <a:gd name="T52" fmla="*/ 11752 w 16384"/>
                <a:gd name="T53" fmla="*/ 2009 h 16384"/>
                <a:gd name="T54" fmla="*/ 11534 w 16384"/>
                <a:gd name="T55" fmla="*/ 2448 h 16384"/>
                <a:gd name="T56" fmla="*/ 11130 w 16384"/>
                <a:gd name="T57" fmla="*/ 2009 h 16384"/>
                <a:gd name="T58" fmla="*/ 10850 w 16384"/>
                <a:gd name="T59" fmla="*/ 1758 h 16384"/>
                <a:gd name="T60" fmla="*/ 10633 w 16384"/>
                <a:gd name="T61" fmla="*/ 1381 h 16384"/>
                <a:gd name="T62" fmla="*/ 9171 w 16384"/>
                <a:gd name="T63" fmla="*/ 1067 h 16384"/>
                <a:gd name="T64" fmla="*/ 4042 w 16384"/>
                <a:gd name="T65" fmla="*/ 565 h 16384"/>
                <a:gd name="T66" fmla="*/ 435 w 16384"/>
                <a:gd name="T67" fmla="*/ 0 h 16384"/>
                <a:gd name="T68" fmla="*/ 124 w 16384"/>
                <a:gd name="T69" fmla="*/ 7219 h 16384"/>
                <a:gd name="T70" fmla="*/ 1306 w 16384"/>
                <a:gd name="T71" fmla="*/ 10169 h 16384"/>
                <a:gd name="T72" fmla="*/ 3700 w 16384"/>
                <a:gd name="T73" fmla="*/ 11864 h 16384"/>
                <a:gd name="T74" fmla="*/ 3637 w 16384"/>
                <a:gd name="T75" fmla="*/ 13873 h 16384"/>
                <a:gd name="T76" fmla="*/ 6062 w 16384"/>
                <a:gd name="T77" fmla="*/ 15882 h 16384"/>
                <a:gd name="T78" fmla="*/ 9078 w 16384"/>
                <a:gd name="T79" fmla="*/ 16196 h 16384"/>
                <a:gd name="T80" fmla="*/ 10788 w 16384"/>
                <a:gd name="T81" fmla="*/ 16258 h 16384"/>
                <a:gd name="T82" fmla="*/ 13399 w 16384"/>
                <a:gd name="T83" fmla="*/ 16321 h 16384"/>
                <a:gd name="T84" fmla="*/ 15078 w 16384"/>
                <a:gd name="T85" fmla="*/ 16384 h 16384"/>
                <a:gd name="T86" fmla="*/ 16260 w 16384"/>
                <a:gd name="T87" fmla="*/ 16007 h 16384"/>
                <a:gd name="T88" fmla="*/ 16104 w 16384"/>
                <a:gd name="T89" fmla="*/ 15066 h 16384"/>
                <a:gd name="T90" fmla="*/ 15824 w 16384"/>
                <a:gd name="T91" fmla="*/ 14501 h 16384"/>
                <a:gd name="T92" fmla="*/ 15576 w 16384"/>
                <a:gd name="T93" fmla="*/ 13559 h 16384"/>
                <a:gd name="T94" fmla="*/ 15545 w 16384"/>
                <a:gd name="T95" fmla="*/ 13183 h 16384"/>
                <a:gd name="T96" fmla="*/ 15358 w 16384"/>
                <a:gd name="T97" fmla="*/ 12618 h 16384"/>
                <a:gd name="T98" fmla="*/ 15451 w 16384"/>
                <a:gd name="T99" fmla="*/ 11802 h 16384"/>
                <a:gd name="T100" fmla="*/ 15358 w 16384"/>
                <a:gd name="T101" fmla="*/ 11237 h 1638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384"/>
                <a:gd name="T154" fmla="*/ 0 h 16384"/>
                <a:gd name="T155" fmla="*/ 16384 w 16384"/>
                <a:gd name="T156" fmla="*/ 16384 h 1638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384" h="16384">
                  <a:moveTo>
                    <a:pt x="15358" y="11111"/>
                  </a:moveTo>
                  <a:lnTo>
                    <a:pt x="15358" y="10985"/>
                  </a:lnTo>
                  <a:lnTo>
                    <a:pt x="15389" y="10860"/>
                  </a:lnTo>
                  <a:lnTo>
                    <a:pt x="15358" y="10672"/>
                  </a:lnTo>
                  <a:lnTo>
                    <a:pt x="15327" y="10546"/>
                  </a:lnTo>
                  <a:lnTo>
                    <a:pt x="15327" y="10483"/>
                  </a:lnTo>
                  <a:lnTo>
                    <a:pt x="15296" y="10232"/>
                  </a:lnTo>
                  <a:lnTo>
                    <a:pt x="15296" y="10044"/>
                  </a:lnTo>
                  <a:lnTo>
                    <a:pt x="15358" y="9918"/>
                  </a:lnTo>
                  <a:lnTo>
                    <a:pt x="15358" y="9793"/>
                  </a:lnTo>
                  <a:lnTo>
                    <a:pt x="15358" y="9730"/>
                  </a:lnTo>
                  <a:lnTo>
                    <a:pt x="15296" y="9730"/>
                  </a:lnTo>
                  <a:lnTo>
                    <a:pt x="15265" y="9667"/>
                  </a:lnTo>
                  <a:lnTo>
                    <a:pt x="15265" y="9604"/>
                  </a:lnTo>
                  <a:lnTo>
                    <a:pt x="15265" y="9542"/>
                  </a:lnTo>
                  <a:lnTo>
                    <a:pt x="15265" y="9416"/>
                  </a:lnTo>
                  <a:lnTo>
                    <a:pt x="15265" y="9228"/>
                  </a:lnTo>
                  <a:lnTo>
                    <a:pt x="15234" y="9165"/>
                  </a:lnTo>
                  <a:lnTo>
                    <a:pt x="15234" y="9039"/>
                  </a:lnTo>
                  <a:lnTo>
                    <a:pt x="15109" y="8914"/>
                  </a:lnTo>
                  <a:lnTo>
                    <a:pt x="15109" y="8851"/>
                  </a:lnTo>
                  <a:lnTo>
                    <a:pt x="15078" y="8663"/>
                  </a:lnTo>
                  <a:lnTo>
                    <a:pt x="15047" y="8663"/>
                  </a:lnTo>
                  <a:lnTo>
                    <a:pt x="14954" y="8600"/>
                  </a:lnTo>
                  <a:lnTo>
                    <a:pt x="14985" y="8537"/>
                  </a:lnTo>
                  <a:lnTo>
                    <a:pt x="15016" y="8349"/>
                  </a:lnTo>
                  <a:lnTo>
                    <a:pt x="15016" y="8223"/>
                  </a:lnTo>
                  <a:lnTo>
                    <a:pt x="14985" y="8223"/>
                  </a:lnTo>
                  <a:lnTo>
                    <a:pt x="14954" y="8223"/>
                  </a:lnTo>
                  <a:lnTo>
                    <a:pt x="14892" y="8161"/>
                  </a:lnTo>
                  <a:lnTo>
                    <a:pt x="14892" y="8035"/>
                  </a:lnTo>
                  <a:lnTo>
                    <a:pt x="14892" y="7784"/>
                  </a:lnTo>
                  <a:lnTo>
                    <a:pt x="14954" y="7596"/>
                  </a:lnTo>
                  <a:lnTo>
                    <a:pt x="14954" y="7470"/>
                  </a:lnTo>
                  <a:lnTo>
                    <a:pt x="14954" y="7219"/>
                  </a:lnTo>
                  <a:lnTo>
                    <a:pt x="14892" y="7031"/>
                  </a:lnTo>
                  <a:lnTo>
                    <a:pt x="14830" y="6780"/>
                  </a:lnTo>
                  <a:lnTo>
                    <a:pt x="14830" y="6591"/>
                  </a:lnTo>
                  <a:lnTo>
                    <a:pt x="14830" y="6466"/>
                  </a:lnTo>
                  <a:lnTo>
                    <a:pt x="14830" y="6403"/>
                  </a:lnTo>
                  <a:lnTo>
                    <a:pt x="14798" y="6340"/>
                  </a:lnTo>
                  <a:lnTo>
                    <a:pt x="14705" y="6340"/>
                  </a:lnTo>
                  <a:lnTo>
                    <a:pt x="14705" y="6152"/>
                  </a:lnTo>
                  <a:lnTo>
                    <a:pt x="14643" y="6026"/>
                  </a:lnTo>
                  <a:lnTo>
                    <a:pt x="14612" y="5964"/>
                  </a:lnTo>
                  <a:lnTo>
                    <a:pt x="14581" y="5712"/>
                  </a:lnTo>
                  <a:lnTo>
                    <a:pt x="14519" y="5587"/>
                  </a:lnTo>
                  <a:lnTo>
                    <a:pt x="14488" y="5524"/>
                  </a:lnTo>
                  <a:lnTo>
                    <a:pt x="14488" y="5461"/>
                  </a:lnTo>
                  <a:lnTo>
                    <a:pt x="14550" y="5336"/>
                  </a:lnTo>
                  <a:lnTo>
                    <a:pt x="14550" y="5273"/>
                  </a:lnTo>
                  <a:lnTo>
                    <a:pt x="14488" y="5085"/>
                  </a:lnTo>
                  <a:lnTo>
                    <a:pt x="14488" y="5022"/>
                  </a:lnTo>
                  <a:lnTo>
                    <a:pt x="14363" y="4708"/>
                  </a:lnTo>
                  <a:lnTo>
                    <a:pt x="14363" y="4520"/>
                  </a:lnTo>
                  <a:lnTo>
                    <a:pt x="14363" y="4394"/>
                  </a:lnTo>
                  <a:lnTo>
                    <a:pt x="14394" y="4331"/>
                  </a:lnTo>
                  <a:lnTo>
                    <a:pt x="14425" y="4206"/>
                  </a:lnTo>
                  <a:lnTo>
                    <a:pt x="14425" y="4143"/>
                  </a:lnTo>
                  <a:lnTo>
                    <a:pt x="14394" y="4018"/>
                  </a:lnTo>
                  <a:lnTo>
                    <a:pt x="14332" y="3955"/>
                  </a:lnTo>
                  <a:lnTo>
                    <a:pt x="14301" y="3892"/>
                  </a:lnTo>
                  <a:lnTo>
                    <a:pt x="14239" y="3955"/>
                  </a:lnTo>
                  <a:lnTo>
                    <a:pt x="14208" y="3955"/>
                  </a:lnTo>
                  <a:lnTo>
                    <a:pt x="14177" y="3892"/>
                  </a:lnTo>
                  <a:lnTo>
                    <a:pt x="14114" y="3829"/>
                  </a:lnTo>
                  <a:lnTo>
                    <a:pt x="14083" y="3704"/>
                  </a:lnTo>
                  <a:lnTo>
                    <a:pt x="14021" y="3766"/>
                  </a:lnTo>
                  <a:lnTo>
                    <a:pt x="13928" y="3766"/>
                  </a:lnTo>
                  <a:lnTo>
                    <a:pt x="13959" y="3515"/>
                  </a:lnTo>
                  <a:lnTo>
                    <a:pt x="13928" y="3453"/>
                  </a:lnTo>
                  <a:lnTo>
                    <a:pt x="13866" y="3390"/>
                  </a:lnTo>
                  <a:lnTo>
                    <a:pt x="13835" y="3264"/>
                  </a:lnTo>
                  <a:lnTo>
                    <a:pt x="13804" y="3139"/>
                  </a:lnTo>
                  <a:lnTo>
                    <a:pt x="13773" y="2950"/>
                  </a:lnTo>
                  <a:lnTo>
                    <a:pt x="13679" y="2888"/>
                  </a:lnTo>
                  <a:lnTo>
                    <a:pt x="13648" y="2825"/>
                  </a:lnTo>
                  <a:lnTo>
                    <a:pt x="13586" y="2762"/>
                  </a:lnTo>
                  <a:lnTo>
                    <a:pt x="13524" y="2762"/>
                  </a:lnTo>
                  <a:lnTo>
                    <a:pt x="13431" y="2699"/>
                  </a:lnTo>
                  <a:lnTo>
                    <a:pt x="13368" y="2699"/>
                  </a:lnTo>
                  <a:lnTo>
                    <a:pt x="13337" y="2699"/>
                  </a:lnTo>
                  <a:lnTo>
                    <a:pt x="13306" y="2574"/>
                  </a:lnTo>
                  <a:lnTo>
                    <a:pt x="13275" y="2574"/>
                  </a:lnTo>
                  <a:lnTo>
                    <a:pt x="13182" y="2511"/>
                  </a:lnTo>
                  <a:lnTo>
                    <a:pt x="13120" y="2511"/>
                  </a:lnTo>
                  <a:lnTo>
                    <a:pt x="13026" y="2385"/>
                  </a:lnTo>
                  <a:lnTo>
                    <a:pt x="12995" y="2323"/>
                  </a:lnTo>
                  <a:lnTo>
                    <a:pt x="12964" y="2260"/>
                  </a:lnTo>
                  <a:lnTo>
                    <a:pt x="12902" y="2260"/>
                  </a:lnTo>
                  <a:lnTo>
                    <a:pt x="12871" y="2197"/>
                  </a:lnTo>
                  <a:lnTo>
                    <a:pt x="12871" y="2134"/>
                  </a:lnTo>
                  <a:lnTo>
                    <a:pt x="12871" y="2072"/>
                  </a:lnTo>
                  <a:lnTo>
                    <a:pt x="12747" y="2009"/>
                  </a:lnTo>
                  <a:lnTo>
                    <a:pt x="12684" y="1946"/>
                  </a:lnTo>
                  <a:lnTo>
                    <a:pt x="12653" y="1946"/>
                  </a:lnTo>
                  <a:lnTo>
                    <a:pt x="12560" y="2009"/>
                  </a:lnTo>
                  <a:lnTo>
                    <a:pt x="12498" y="2072"/>
                  </a:lnTo>
                  <a:lnTo>
                    <a:pt x="12436" y="2072"/>
                  </a:lnTo>
                  <a:lnTo>
                    <a:pt x="12342" y="2009"/>
                  </a:lnTo>
                  <a:lnTo>
                    <a:pt x="12218" y="2072"/>
                  </a:lnTo>
                  <a:lnTo>
                    <a:pt x="12156" y="2072"/>
                  </a:lnTo>
                  <a:lnTo>
                    <a:pt x="12094" y="2072"/>
                  </a:lnTo>
                  <a:lnTo>
                    <a:pt x="12032" y="2134"/>
                  </a:lnTo>
                  <a:lnTo>
                    <a:pt x="11969" y="2009"/>
                  </a:lnTo>
                  <a:lnTo>
                    <a:pt x="11907" y="2072"/>
                  </a:lnTo>
                  <a:lnTo>
                    <a:pt x="11845" y="2072"/>
                  </a:lnTo>
                  <a:lnTo>
                    <a:pt x="11752" y="2009"/>
                  </a:lnTo>
                  <a:lnTo>
                    <a:pt x="11721" y="2072"/>
                  </a:lnTo>
                  <a:lnTo>
                    <a:pt x="11658" y="2260"/>
                  </a:lnTo>
                  <a:lnTo>
                    <a:pt x="11596" y="2385"/>
                  </a:lnTo>
                  <a:lnTo>
                    <a:pt x="11534" y="2448"/>
                  </a:lnTo>
                  <a:lnTo>
                    <a:pt x="11410" y="2385"/>
                  </a:lnTo>
                  <a:lnTo>
                    <a:pt x="11316" y="2323"/>
                  </a:lnTo>
                  <a:lnTo>
                    <a:pt x="11223" y="2197"/>
                  </a:lnTo>
                  <a:lnTo>
                    <a:pt x="11130" y="2009"/>
                  </a:lnTo>
                  <a:lnTo>
                    <a:pt x="11037" y="1946"/>
                  </a:lnTo>
                  <a:lnTo>
                    <a:pt x="10943" y="1758"/>
                  </a:lnTo>
                  <a:lnTo>
                    <a:pt x="10912" y="1820"/>
                  </a:lnTo>
                  <a:lnTo>
                    <a:pt x="10850" y="1758"/>
                  </a:lnTo>
                  <a:lnTo>
                    <a:pt x="10757" y="1569"/>
                  </a:lnTo>
                  <a:lnTo>
                    <a:pt x="10726" y="1507"/>
                  </a:lnTo>
                  <a:lnTo>
                    <a:pt x="10633" y="1444"/>
                  </a:lnTo>
                  <a:lnTo>
                    <a:pt x="10633" y="1381"/>
                  </a:lnTo>
                  <a:lnTo>
                    <a:pt x="10601" y="1255"/>
                  </a:lnTo>
                  <a:lnTo>
                    <a:pt x="10570" y="1193"/>
                  </a:lnTo>
                  <a:lnTo>
                    <a:pt x="10539" y="1193"/>
                  </a:lnTo>
                  <a:lnTo>
                    <a:pt x="9171" y="1067"/>
                  </a:lnTo>
                  <a:lnTo>
                    <a:pt x="8674" y="1067"/>
                  </a:lnTo>
                  <a:lnTo>
                    <a:pt x="7461" y="942"/>
                  </a:lnTo>
                  <a:lnTo>
                    <a:pt x="5596" y="753"/>
                  </a:lnTo>
                  <a:lnTo>
                    <a:pt x="4042" y="565"/>
                  </a:lnTo>
                  <a:lnTo>
                    <a:pt x="2767" y="377"/>
                  </a:lnTo>
                  <a:lnTo>
                    <a:pt x="2363" y="314"/>
                  </a:lnTo>
                  <a:lnTo>
                    <a:pt x="1430" y="126"/>
                  </a:lnTo>
                  <a:lnTo>
                    <a:pt x="435" y="0"/>
                  </a:lnTo>
                  <a:lnTo>
                    <a:pt x="342" y="1946"/>
                  </a:lnTo>
                  <a:lnTo>
                    <a:pt x="249" y="5022"/>
                  </a:lnTo>
                  <a:lnTo>
                    <a:pt x="155" y="6466"/>
                  </a:lnTo>
                  <a:lnTo>
                    <a:pt x="124" y="7219"/>
                  </a:lnTo>
                  <a:lnTo>
                    <a:pt x="93" y="8035"/>
                  </a:lnTo>
                  <a:lnTo>
                    <a:pt x="0" y="9981"/>
                  </a:lnTo>
                  <a:lnTo>
                    <a:pt x="933" y="10107"/>
                  </a:lnTo>
                  <a:lnTo>
                    <a:pt x="1306" y="10169"/>
                  </a:lnTo>
                  <a:lnTo>
                    <a:pt x="2643" y="10420"/>
                  </a:lnTo>
                  <a:lnTo>
                    <a:pt x="2705" y="10420"/>
                  </a:lnTo>
                  <a:lnTo>
                    <a:pt x="3762" y="10546"/>
                  </a:lnTo>
                  <a:lnTo>
                    <a:pt x="3700" y="11864"/>
                  </a:lnTo>
                  <a:lnTo>
                    <a:pt x="3700" y="12053"/>
                  </a:lnTo>
                  <a:lnTo>
                    <a:pt x="3700" y="12115"/>
                  </a:lnTo>
                  <a:lnTo>
                    <a:pt x="3669" y="13434"/>
                  </a:lnTo>
                  <a:lnTo>
                    <a:pt x="3637" y="13873"/>
                  </a:lnTo>
                  <a:lnTo>
                    <a:pt x="3606" y="15568"/>
                  </a:lnTo>
                  <a:lnTo>
                    <a:pt x="4819" y="15756"/>
                  </a:lnTo>
                  <a:lnTo>
                    <a:pt x="5005" y="15756"/>
                  </a:lnTo>
                  <a:lnTo>
                    <a:pt x="6062" y="15882"/>
                  </a:lnTo>
                  <a:lnTo>
                    <a:pt x="6125" y="15882"/>
                  </a:lnTo>
                  <a:lnTo>
                    <a:pt x="7151" y="16007"/>
                  </a:lnTo>
                  <a:lnTo>
                    <a:pt x="8208" y="16070"/>
                  </a:lnTo>
                  <a:lnTo>
                    <a:pt x="9078" y="16196"/>
                  </a:lnTo>
                  <a:lnTo>
                    <a:pt x="9265" y="16196"/>
                  </a:lnTo>
                  <a:lnTo>
                    <a:pt x="9949" y="16196"/>
                  </a:lnTo>
                  <a:lnTo>
                    <a:pt x="10322" y="16258"/>
                  </a:lnTo>
                  <a:lnTo>
                    <a:pt x="10788" y="16258"/>
                  </a:lnTo>
                  <a:lnTo>
                    <a:pt x="11410" y="16258"/>
                  </a:lnTo>
                  <a:lnTo>
                    <a:pt x="11658" y="16321"/>
                  </a:lnTo>
                  <a:lnTo>
                    <a:pt x="12498" y="16321"/>
                  </a:lnTo>
                  <a:lnTo>
                    <a:pt x="13399" y="16321"/>
                  </a:lnTo>
                  <a:lnTo>
                    <a:pt x="13555" y="16321"/>
                  </a:lnTo>
                  <a:lnTo>
                    <a:pt x="14239" y="16384"/>
                  </a:lnTo>
                  <a:lnTo>
                    <a:pt x="14674" y="16384"/>
                  </a:lnTo>
                  <a:lnTo>
                    <a:pt x="15078" y="16384"/>
                  </a:lnTo>
                  <a:lnTo>
                    <a:pt x="15514" y="16384"/>
                  </a:lnTo>
                  <a:lnTo>
                    <a:pt x="16353" y="16321"/>
                  </a:lnTo>
                  <a:lnTo>
                    <a:pt x="16384" y="16321"/>
                  </a:lnTo>
                  <a:lnTo>
                    <a:pt x="16260" y="16007"/>
                  </a:lnTo>
                  <a:lnTo>
                    <a:pt x="16260" y="15756"/>
                  </a:lnTo>
                  <a:lnTo>
                    <a:pt x="16229" y="15505"/>
                  </a:lnTo>
                  <a:lnTo>
                    <a:pt x="16135" y="15317"/>
                  </a:lnTo>
                  <a:lnTo>
                    <a:pt x="16104" y="15066"/>
                  </a:lnTo>
                  <a:lnTo>
                    <a:pt x="15980" y="15003"/>
                  </a:lnTo>
                  <a:lnTo>
                    <a:pt x="15949" y="14877"/>
                  </a:lnTo>
                  <a:lnTo>
                    <a:pt x="15824" y="14752"/>
                  </a:lnTo>
                  <a:lnTo>
                    <a:pt x="15824" y="14501"/>
                  </a:lnTo>
                  <a:lnTo>
                    <a:pt x="15793" y="14187"/>
                  </a:lnTo>
                  <a:lnTo>
                    <a:pt x="15700" y="13873"/>
                  </a:lnTo>
                  <a:lnTo>
                    <a:pt x="15638" y="13747"/>
                  </a:lnTo>
                  <a:lnTo>
                    <a:pt x="15576" y="13559"/>
                  </a:lnTo>
                  <a:lnTo>
                    <a:pt x="15545" y="13434"/>
                  </a:lnTo>
                  <a:lnTo>
                    <a:pt x="15576" y="13308"/>
                  </a:lnTo>
                  <a:lnTo>
                    <a:pt x="15576" y="13371"/>
                  </a:lnTo>
                  <a:lnTo>
                    <a:pt x="15545" y="13183"/>
                  </a:lnTo>
                  <a:lnTo>
                    <a:pt x="15514" y="13057"/>
                  </a:lnTo>
                  <a:lnTo>
                    <a:pt x="15420" y="12931"/>
                  </a:lnTo>
                  <a:lnTo>
                    <a:pt x="15389" y="12806"/>
                  </a:lnTo>
                  <a:lnTo>
                    <a:pt x="15358" y="12618"/>
                  </a:lnTo>
                  <a:lnTo>
                    <a:pt x="15358" y="12555"/>
                  </a:lnTo>
                  <a:lnTo>
                    <a:pt x="15420" y="12304"/>
                  </a:lnTo>
                  <a:lnTo>
                    <a:pt x="15389" y="12115"/>
                  </a:lnTo>
                  <a:lnTo>
                    <a:pt x="15451" y="11802"/>
                  </a:lnTo>
                  <a:lnTo>
                    <a:pt x="15451" y="11676"/>
                  </a:lnTo>
                  <a:lnTo>
                    <a:pt x="15451" y="11613"/>
                  </a:lnTo>
                  <a:lnTo>
                    <a:pt x="15420" y="11488"/>
                  </a:lnTo>
                  <a:lnTo>
                    <a:pt x="15358" y="11237"/>
                  </a:lnTo>
                  <a:lnTo>
                    <a:pt x="15358" y="1111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0" name="Nevada"/>
            <p:cNvSpPr>
              <a:spLocks noChangeAspect="1"/>
            </p:cNvSpPr>
            <p:nvPr/>
          </p:nvSpPr>
          <p:spPr bwMode="auto">
            <a:xfrm>
              <a:off x="540" y="1436"/>
              <a:ext cx="609" cy="933"/>
            </a:xfrm>
            <a:custGeom>
              <a:avLst/>
              <a:gdLst>
                <a:gd name="T0" fmla="*/ 4076 w 16384"/>
                <a:gd name="T1" fmla="*/ 10141 h 16384"/>
                <a:gd name="T2" fmla="*/ 7950 w 16384"/>
                <a:gd name="T3" fmla="*/ 13908 h 16384"/>
                <a:gd name="T4" fmla="*/ 10533 w 16384"/>
                <a:gd name="T5" fmla="*/ 16384 h 16384"/>
                <a:gd name="T6" fmla="*/ 10694 w 16384"/>
                <a:gd name="T7" fmla="*/ 16173 h 16384"/>
                <a:gd name="T8" fmla="*/ 10815 w 16384"/>
                <a:gd name="T9" fmla="*/ 15963 h 16384"/>
                <a:gd name="T10" fmla="*/ 10815 w 16384"/>
                <a:gd name="T11" fmla="*/ 15699 h 16384"/>
                <a:gd name="T12" fmla="*/ 10734 w 16384"/>
                <a:gd name="T13" fmla="*/ 15488 h 16384"/>
                <a:gd name="T14" fmla="*/ 10815 w 16384"/>
                <a:gd name="T15" fmla="*/ 15278 h 16384"/>
                <a:gd name="T16" fmla="*/ 10815 w 16384"/>
                <a:gd name="T17" fmla="*/ 15041 h 16384"/>
                <a:gd name="T18" fmla="*/ 10855 w 16384"/>
                <a:gd name="T19" fmla="*/ 14751 h 16384"/>
                <a:gd name="T20" fmla="*/ 10896 w 16384"/>
                <a:gd name="T21" fmla="*/ 14514 h 16384"/>
                <a:gd name="T22" fmla="*/ 10936 w 16384"/>
                <a:gd name="T23" fmla="*/ 14303 h 16384"/>
                <a:gd name="T24" fmla="*/ 10976 w 16384"/>
                <a:gd name="T25" fmla="*/ 14092 h 16384"/>
                <a:gd name="T26" fmla="*/ 11219 w 16384"/>
                <a:gd name="T27" fmla="*/ 14066 h 16384"/>
                <a:gd name="T28" fmla="*/ 11622 w 16384"/>
                <a:gd name="T29" fmla="*/ 14119 h 16384"/>
                <a:gd name="T30" fmla="*/ 12026 w 16384"/>
                <a:gd name="T31" fmla="*/ 14224 h 16384"/>
                <a:gd name="T32" fmla="*/ 12147 w 16384"/>
                <a:gd name="T33" fmla="*/ 14435 h 16384"/>
                <a:gd name="T34" fmla="*/ 12470 w 16384"/>
                <a:gd name="T35" fmla="*/ 14435 h 16384"/>
                <a:gd name="T36" fmla="*/ 12671 w 16384"/>
                <a:gd name="T37" fmla="*/ 14250 h 16384"/>
                <a:gd name="T38" fmla="*/ 13196 w 16384"/>
                <a:gd name="T39" fmla="*/ 12802 h 16384"/>
                <a:gd name="T40" fmla="*/ 13680 w 16384"/>
                <a:gd name="T41" fmla="*/ 11221 h 16384"/>
                <a:gd name="T42" fmla="*/ 14286 w 16384"/>
                <a:gd name="T43" fmla="*/ 9193 h 16384"/>
                <a:gd name="T44" fmla="*/ 14891 w 16384"/>
                <a:gd name="T45" fmla="*/ 7217 h 16384"/>
                <a:gd name="T46" fmla="*/ 15254 w 16384"/>
                <a:gd name="T47" fmla="*/ 5979 h 16384"/>
                <a:gd name="T48" fmla="*/ 16384 w 16384"/>
                <a:gd name="T49" fmla="*/ 2081 h 16384"/>
                <a:gd name="T50" fmla="*/ 14003 w 16384"/>
                <a:gd name="T51" fmla="*/ 1765 h 16384"/>
                <a:gd name="T52" fmla="*/ 6659 w 16384"/>
                <a:gd name="T53" fmla="*/ 685 h 16384"/>
                <a:gd name="T54" fmla="*/ 3914 w 16384"/>
                <a:gd name="T55" fmla="*/ 263 h 16384"/>
                <a:gd name="T56" fmla="*/ 1776 w 16384"/>
                <a:gd name="T57" fmla="*/ 1659 h 16384"/>
                <a:gd name="T58" fmla="*/ 363 w 16384"/>
                <a:gd name="T59" fmla="*/ 5268 h 16384"/>
                <a:gd name="T60" fmla="*/ 121 w 16384"/>
                <a:gd name="T61" fmla="*/ 5821 h 16384"/>
                <a:gd name="T62" fmla="*/ 40 w 16384"/>
                <a:gd name="T63" fmla="*/ 6006 h 16384"/>
                <a:gd name="T64" fmla="*/ 242 w 16384"/>
                <a:gd name="T65" fmla="*/ 6401 h 16384"/>
                <a:gd name="T66" fmla="*/ 1251 w 16384"/>
                <a:gd name="T67" fmla="*/ 7402 h 16384"/>
                <a:gd name="T68" fmla="*/ 2986 w 16384"/>
                <a:gd name="T69" fmla="*/ 9088 h 1638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384"/>
                <a:gd name="T106" fmla="*/ 0 h 16384"/>
                <a:gd name="T107" fmla="*/ 16384 w 16384"/>
                <a:gd name="T108" fmla="*/ 16384 h 16384"/>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384" h="16384">
                  <a:moveTo>
                    <a:pt x="2986" y="9088"/>
                  </a:moveTo>
                  <a:lnTo>
                    <a:pt x="4076" y="10141"/>
                  </a:lnTo>
                  <a:lnTo>
                    <a:pt x="5408" y="11406"/>
                  </a:lnTo>
                  <a:lnTo>
                    <a:pt x="7950" y="13908"/>
                  </a:lnTo>
                  <a:lnTo>
                    <a:pt x="8394" y="14329"/>
                  </a:lnTo>
                  <a:lnTo>
                    <a:pt x="10533" y="16384"/>
                  </a:lnTo>
                  <a:lnTo>
                    <a:pt x="10573" y="16200"/>
                  </a:lnTo>
                  <a:lnTo>
                    <a:pt x="10694" y="16173"/>
                  </a:lnTo>
                  <a:lnTo>
                    <a:pt x="10815" y="16068"/>
                  </a:lnTo>
                  <a:lnTo>
                    <a:pt x="10815" y="15963"/>
                  </a:lnTo>
                  <a:lnTo>
                    <a:pt x="10815" y="15857"/>
                  </a:lnTo>
                  <a:lnTo>
                    <a:pt x="10815" y="15699"/>
                  </a:lnTo>
                  <a:lnTo>
                    <a:pt x="10815" y="15594"/>
                  </a:lnTo>
                  <a:lnTo>
                    <a:pt x="10734" y="15488"/>
                  </a:lnTo>
                  <a:lnTo>
                    <a:pt x="10775" y="15383"/>
                  </a:lnTo>
                  <a:lnTo>
                    <a:pt x="10815" y="15278"/>
                  </a:lnTo>
                  <a:lnTo>
                    <a:pt x="10815" y="15146"/>
                  </a:lnTo>
                  <a:lnTo>
                    <a:pt x="10815" y="15041"/>
                  </a:lnTo>
                  <a:lnTo>
                    <a:pt x="10815" y="14909"/>
                  </a:lnTo>
                  <a:lnTo>
                    <a:pt x="10855" y="14751"/>
                  </a:lnTo>
                  <a:lnTo>
                    <a:pt x="10936" y="14566"/>
                  </a:lnTo>
                  <a:lnTo>
                    <a:pt x="10896" y="14514"/>
                  </a:lnTo>
                  <a:lnTo>
                    <a:pt x="10896" y="14408"/>
                  </a:lnTo>
                  <a:lnTo>
                    <a:pt x="10936" y="14303"/>
                  </a:lnTo>
                  <a:lnTo>
                    <a:pt x="10896" y="14198"/>
                  </a:lnTo>
                  <a:lnTo>
                    <a:pt x="10976" y="14092"/>
                  </a:lnTo>
                  <a:lnTo>
                    <a:pt x="11057" y="14092"/>
                  </a:lnTo>
                  <a:lnTo>
                    <a:pt x="11219" y="14066"/>
                  </a:lnTo>
                  <a:lnTo>
                    <a:pt x="11461" y="14066"/>
                  </a:lnTo>
                  <a:lnTo>
                    <a:pt x="11622" y="14119"/>
                  </a:lnTo>
                  <a:lnTo>
                    <a:pt x="11864" y="14145"/>
                  </a:lnTo>
                  <a:lnTo>
                    <a:pt x="12026" y="14224"/>
                  </a:lnTo>
                  <a:lnTo>
                    <a:pt x="12026" y="14382"/>
                  </a:lnTo>
                  <a:lnTo>
                    <a:pt x="12147" y="14435"/>
                  </a:lnTo>
                  <a:lnTo>
                    <a:pt x="12308" y="14461"/>
                  </a:lnTo>
                  <a:lnTo>
                    <a:pt x="12470" y="14435"/>
                  </a:lnTo>
                  <a:lnTo>
                    <a:pt x="12550" y="14329"/>
                  </a:lnTo>
                  <a:lnTo>
                    <a:pt x="12671" y="14250"/>
                  </a:lnTo>
                  <a:lnTo>
                    <a:pt x="12792" y="14119"/>
                  </a:lnTo>
                  <a:lnTo>
                    <a:pt x="13196" y="12802"/>
                  </a:lnTo>
                  <a:lnTo>
                    <a:pt x="13317" y="12486"/>
                  </a:lnTo>
                  <a:lnTo>
                    <a:pt x="13680" y="11221"/>
                  </a:lnTo>
                  <a:lnTo>
                    <a:pt x="14003" y="10089"/>
                  </a:lnTo>
                  <a:lnTo>
                    <a:pt x="14286" y="9193"/>
                  </a:lnTo>
                  <a:lnTo>
                    <a:pt x="14326" y="9009"/>
                  </a:lnTo>
                  <a:lnTo>
                    <a:pt x="14891" y="7217"/>
                  </a:lnTo>
                  <a:lnTo>
                    <a:pt x="15133" y="6454"/>
                  </a:lnTo>
                  <a:lnTo>
                    <a:pt x="15254" y="5979"/>
                  </a:lnTo>
                  <a:lnTo>
                    <a:pt x="15779" y="4162"/>
                  </a:lnTo>
                  <a:lnTo>
                    <a:pt x="16384" y="2081"/>
                  </a:lnTo>
                  <a:lnTo>
                    <a:pt x="15779" y="2002"/>
                  </a:lnTo>
                  <a:lnTo>
                    <a:pt x="14003" y="1765"/>
                  </a:lnTo>
                  <a:lnTo>
                    <a:pt x="9403" y="1133"/>
                  </a:lnTo>
                  <a:lnTo>
                    <a:pt x="6659" y="685"/>
                  </a:lnTo>
                  <a:lnTo>
                    <a:pt x="4076" y="290"/>
                  </a:lnTo>
                  <a:lnTo>
                    <a:pt x="3914" y="263"/>
                  </a:lnTo>
                  <a:lnTo>
                    <a:pt x="2421" y="0"/>
                  </a:lnTo>
                  <a:lnTo>
                    <a:pt x="1776" y="1659"/>
                  </a:lnTo>
                  <a:lnTo>
                    <a:pt x="565" y="4715"/>
                  </a:lnTo>
                  <a:lnTo>
                    <a:pt x="363" y="5268"/>
                  </a:lnTo>
                  <a:lnTo>
                    <a:pt x="242" y="5532"/>
                  </a:lnTo>
                  <a:lnTo>
                    <a:pt x="121" y="5821"/>
                  </a:lnTo>
                  <a:lnTo>
                    <a:pt x="81" y="5927"/>
                  </a:lnTo>
                  <a:lnTo>
                    <a:pt x="40" y="6006"/>
                  </a:lnTo>
                  <a:lnTo>
                    <a:pt x="0" y="6190"/>
                  </a:lnTo>
                  <a:lnTo>
                    <a:pt x="242" y="6401"/>
                  </a:lnTo>
                  <a:lnTo>
                    <a:pt x="807" y="6954"/>
                  </a:lnTo>
                  <a:lnTo>
                    <a:pt x="1251" y="7402"/>
                  </a:lnTo>
                  <a:lnTo>
                    <a:pt x="1614" y="7744"/>
                  </a:lnTo>
                  <a:lnTo>
                    <a:pt x="2986" y="908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1" name="New_Hampshire"/>
            <p:cNvSpPr>
              <a:spLocks noChangeAspect="1"/>
            </p:cNvSpPr>
            <p:nvPr/>
          </p:nvSpPr>
          <p:spPr bwMode="auto">
            <a:xfrm>
              <a:off x="4793" y="1042"/>
              <a:ext cx="156" cy="331"/>
            </a:xfrm>
            <a:custGeom>
              <a:avLst/>
              <a:gdLst>
                <a:gd name="T0" fmla="*/ 0 w 16384"/>
                <a:gd name="T1" fmla="*/ 11394 h 16384"/>
                <a:gd name="T2" fmla="*/ 158 w 16384"/>
                <a:gd name="T3" fmla="*/ 12288 h 16384"/>
                <a:gd name="T4" fmla="*/ 315 w 16384"/>
                <a:gd name="T5" fmla="*/ 13182 h 16384"/>
                <a:gd name="T6" fmla="*/ 630 w 16384"/>
                <a:gd name="T7" fmla="*/ 14001 h 16384"/>
                <a:gd name="T8" fmla="*/ 788 w 16384"/>
                <a:gd name="T9" fmla="*/ 14373 h 16384"/>
                <a:gd name="T10" fmla="*/ 945 w 16384"/>
                <a:gd name="T11" fmla="*/ 14671 h 16384"/>
                <a:gd name="T12" fmla="*/ 788 w 16384"/>
                <a:gd name="T13" fmla="*/ 15043 h 16384"/>
                <a:gd name="T14" fmla="*/ 630 w 16384"/>
                <a:gd name="T15" fmla="*/ 15416 h 16384"/>
                <a:gd name="T16" fmla="*/ 945 w 16384"/>
                <a:gd name="T17" fmla="*/ 16086 h 16384"/>
                <a:gd name="T18" fmla="*/ 1575 w 16384"/>
                <a:gd name="T19" fmla="*/ 16384 h 16384"/>
                <a:gd name="T20" fmla="*/ 6617 w 16384"/>
                <a:gd name="T21" fmla="*/ 15863 h 16384"/>
                <a:gd name="T22" fmla="*/ 8350 w 16384"/>
                <a:gd name="T23" fmla="*/ 15714 h 16384"/>
                <a:gd name="T24" fmla="*/ 12288 w 16384"/>
                <a:gd name="T25" fmla="*/ 15267 h 16384"/>
                <a:gd name="T26" fmla="*/ 12603 w 16384"/>
                <a:gd name="T27" fmla="*/ 15043 h 16384"/>
                <a:gd name="T28" fmla="*/ 12918 w 16384"/>
                <a:gd name="T29" fmla="*/ 14969 h 16384"/>
                <a:gd name="T30" fmla="*/ 13076 w 16384"/>
                <a:gd name="T31" fmla="*/ 14820 h 16384"/>
                <a:gd name="T32" fmla="*/ 13076 w 16384"/>
                <a:gd name="T33" fmla="*/ 14522 h 16384"/>
                <a:gd name="T34" fmla="*/ 13863 w 16384"/>
                <a:gd name="T35" fmla="*/ 14373 h 16384"/>
                <a:gd name="T36" fmla="*/ 14178 w 16384"/>
                <a:gd name="T37" fmla="*/ 14075 h 16384"/>
                <a:gd name="T38" fmla="*/ 15281 w 16384"/>
                <a:gd name="T39" fmla="*/ 13777 h 16384"/>
                <a:gd name="T40" fmla="*/ 15911 w 16384"/>
                <a:gd name="T41" fmla="*/ 13852 h 16384"/>
                <a:gd name="T42" fmla="*/ 16384 w 16384"/>
                <a:gd name="T43" fmla="*/ 12884 h 16384"/>
                <a:gd name="T44" fmla="*/ 16226 w 16384"/>
                <a:gd name="T45" fmla="*/ 12660 h 16384"/>
                <a:gd name="T46" fmla="*/ 16069 w 16384"/>
                <a:gd name="T47" fmla="*/ 12362 h 16384"/>
                <a:gd name="T48" fmla="*/ 15439 w 16384"/>
                <a:gd name="T49" fmla="*/ 12288 h 16384"/>
                <a:gd name="T50" fmla="*/ 15124 w 16384"/>
                <a:gd name="T51" fmla="*/ 12065 h 16384"/>
                <a:gd name="T52" fmla="*/ 14809 w 16384"/>
                <a:gd name="T53" fmla="*/ 11618 h 16384"/>
                <a:gd name="T54" fmla="*/ 14336 w 16384"/>
                <a:gd name="T55" fmla="*/ 11469 h 16384"/>
                <a:gd name="T56" fmla="*/ 13076 w 16384"/>
                <a:gd name="T57" fmla="*/ 10947 h 16384"/>
                <a:gd name="T58" fmla="*/ 12761 w 16384"/>
                <a:gd name="T59" fmla="*/ 10352 h 16384"/>
                <a:gd name="T60" fmla="*/ 12603 w 16384"/>
                <a:gd name="T61" fmla="*/ 9905 h 16384"/>
                <a:gd name="T62" fmla="*/ 11658 w 16384"/>
                <a:gd name="T63" fmla="*/ 8639 h 16384"/>
                <a:gd name="T64" fmla="*/ 5829 w 16384"/>
                <a:gd name="T65" fmla="*/ 0 h 16384"/>
                <a:gd name="T66" fmla="*/ 5356 w 16384"/>
                <a:gd name="T67" fmla="*/ 298 h 16384"/>
                <a:gd name="T68" fmla="*/ 4726 w 16384"/>
                <a:gd name="T69" fmla="*/ 372 h 16384"/>
                <a:gd name="T70" fmla="*/ 4096 w 16384"/>
                <a:gd name="T71" fmla="*/ 223 h 16384"/>
                <a:gd name="T72" fmla="*/ 3623 w 16384"/>
                <a:gd name="T73" fmla="*/ 596 h 16384"/>
                <a:gd name="T74" fmla="*/ 2993 w 16384"/>
                <a:gd name="T75" fmla="*/ 745 h 16384"/>
                <a:gd name="T76" fmla="*/ 3466 w 16384"/>
                <a:gd name="T77" fmla="*/ 1043 h 16384"/>
                <a:gd name="T78" fmla="*/ 3151 w 16384"/>
                <a:gd name="T79" fmla="*/ 1862 h 16384"/>
                <a:gd name="T80" fmla="*/ 3151 w 16384"/>
                <a:gd name="T81" fmla="*/ 2160 h 16384"/>
                <a:gd name="T82" fmla="*/ 2836 w 16384"/>
                <a:gd name="T83" fmla="*/ 2383 h 16384"/>
                <a:gd name="T84" fmla="*/ 3308 w 16384"/>
                <a:gd name="T85" fmla="*/ 2904 h 16384"/>
                <a:gd name="T86" fmla="*/ 2993 w 16384"/>
                <a:gd name="T87" fmla="*/ 3798 h 16384"/>
                <a:gd name="T88" fmla="*/ 4096 w 16384"/>
                <a:gd name="T89" fmla="*/ 4617 h 16384"/>
                <a:gd name="T90" fmla="*/ 3938 w 16384"/>
                <a:gd name="T91" fmla="*/ 4915 h 16384"/>
                <a:gd name="T92" fmla="*/ 3938 w 16384"/>
                <a:gd name="T93" fmla="*/ 5288 h 16384"/>
                <a:gd name="T94" fmla="*/ 3308 w 16384"/>
                <a:gd name="T95" fmla="*/ 5809 h 16384"/>
                <a:gd name="T96" fmla="*/ 2836 w 16384"/>
                <a:gd name="T97" fmla="*/ 6032 h 16384"/>
                <a:gd name="T98" fmla="*/ 2363 w 16384"/>
                <a:gd name="T99" fmla="*/ 6405 h 16384"/>
                <a:gd name="T100" fmla="*/ 1260 w 16384"/>
                <a:gd name="T101" fmla="*/ 6554 h 16384"/>
                <a:gd name="T102" fmla="*/ 945 w 16384"/>
                <a:gd name="T103" fmla="*/ 6851 h 16384"/>
                <a:gd name="T104" fmla="*/ 945 w 16384"/>
                <a:gd name="T105" fmla="*/ 7373 h 16384"/>
                <a:gd name="T106" fmla="*/ 1260 w 16384"/>
                <a:gd name="T107" fmla="*/ 7745 h 16384"/>
                <a:gd name="T108" fmla="*/ 1260 w 16384"/>
                <a:gd name="T109" fmla="*/ 8192 h 16384"/>
                <a:gd name="T110" fmla="*/ 1103 w 16384"/>
                <a:gd name="T111" fmla="*/ 8639 h 16384"/>
                <a:gd name="T112" fmla="*/ 1103 w 16384"/>
                <a:gd name="T113" fmla="*/ 8862 h 16384"/>
                <a:gd name="T114" fmla="*/ 788 w 16384"/>
                <a:gd name="T115" fmla="*/ 9533 h 16384"/>
                <a:gd name="T116" fmla="*/ 945 w 16384"/>
                <a:gd name="T117" fmla="*/ 9905 h 16384"/>
                <a:gd name="T118" fmla="*/ 630 w 16384"/>
                <a:gd name="T119" fmla="*/ 10277 h 16384"/>
                <a:gd name="T120" fmla="*/ 315 w 16384"/>
                <a:gd name="T121" fmla="*/ 10650 h 16384"/>
                <a:gd name="T122" fmla="*/ 315 w 16384"/>
                <a:gd name="T123" fmla="*/ 11022 h 1638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384"/>
                <a:gd name="T187" fmla="*/ 0 h 16384"/>
                <a:gd name="T188" fmla="*/ 16384 w 16384"/>
                <a:gd name="T189" fmla="*/ 16384 h 1638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384" h="16384">
                  <a:moveTo>
                    <a:pt x="158" y="11245"/>
                  </a:moveTo>
                  <a:lnTo>
                    <a:pt x="0" y="11394"/>
                  </a:lnTo>
                  <a:lnTo>
                    <a:pt x="0" y="11543"/>
                  </a:lnTo>
                  <a:lnTo>
                    <a:pt x="158" y="12288"/>
                  </a:lnTo>
                  <a:lnTo>
                    <a:pt x="315" y="12884"/>
                  </a:lnTo>
                  <a:lnTo>
                    <a:pt x="315" y="13182"/>
                  </a:lnTo>
                  <a:lnTo>
                    <a:pt x="315" y="13480"/>
                  </a:lnTo>
                  <a:lnTo>
                    <a:pt x="630" y="14001"/>
                  </a:lnTo>
                  <a:lnTo>
                    <a:pt x="788" y="14150"/>
                  </a:lnTo>
                  <a:lnTo>
                    <a:pt x="788" y="14373"/>
                  </a:lnTo>
                  <a:lnTo>
                    <a:pt x="788" y="14522"/>
                  </a:lnTo>
                  <a:lnTo>
                    <a:pt x="945" y="14671"/>
                  </a:lnTo>
                  <a:lnTo>
                    <a:pt x="945" y="14820"/>
                  </a:lnTo>
                  <a:lnTo>
                    <a:pt x="788" y="15043"/>
                  </a:lnTo>
                  <a:lnTo>
                    <a:pt x="630" y="15192"/>
                  </a:lnTo>
                  <a:lnTo>
                    <a:pt x="630" y="15416"/>
                  </a:lnTo>
                  <a:lnTo>
                    <a:pt x="473" y="15639"/>
                  </a:lnTo>
                  <a:lnTo>
                    <a:pt x="945" y="16086"/>
                  </a:lnTo>
                  <a:lnTo>
                    <a:pt x="1260" y="16161"/>
                  </a:lnTo>
                  <a:lnTo>
                    <a:pt x="1575" y="16384"/>
                  </a:lnTo>
                  <a:lnTo>
                    <a:pt x="3466" y="16161"/>
                  </a:lnTo>
                  <a:lnTo>
                    <a:pt x="6617" y="15863"/>
                  </a:lnTo>
                  <a:lnTo>
                    <a:pt x="6774" y="15863"/>
                  </a:lnTo>
                  <a:lnTo>
                    <a:pt x="8350" y="15714"/>
                  </a:lnTo>
                  <a:lnTo>
                    <a:pt x="11973" y="15341"/>
                  </a:lnTo>
                  <a:lnTo>
                    <a:pt x="12288" y="15267"/>
                  </a:lnTo>
                  <a:lnTo>
                    <a:pt x="12446" y="15118"/>
                  </a:lnTo>
                  <a:lnTo>
                    <a:pt x="12603" y="15043"/>
                  </a:lnTo>
                  <a:lnTo>
                    <a:pt x="12761" y="15043"/>
                  </a:lnTo>
                  <a:lnTo>
                    <a:pt x="12918" y="14969"/>
                  </a:lnTo>
                  <a:lnTo>
                    <a:pt x="13233" y="14895"/>
                  </a:lnTo>
                  <a:lnTo>
                    <a:pt x="13076" y="14820"/>
                  </a:lnTo>
                  <a:lnTo>
                    <a:pt x="13076" y="14597"/>
                  </a:lnTo>
                  <a:lnTo>
                    <a:pt x="13076" y="14522"/>
                  </a:lnTo>
                  <a:lnTo>
                    <a:pt x="13391" y="14448"/>
                  </a:lnTo>
                  <a:lnTo>
                    <a:pt x="13863" y="14373"/>
                  </a:lnTo>
                  <a:lnTo>
                    <a:pt x="14021" y="14373"/>
                  </a:lnTo>
                  <a:lnTo>
                    <a:pt x="14178" y="14075"/>
                  </a:lnTo>
                  <a:lnTo>
                    <a:pt x="14336" y="14001"/>
                  </a:lnTo>
                  <a:lnTo>
                    <a:pt x="15281" y="13777"/>
                  </a:lnTo>
                  <a:lnTo>
                    <a:pt x="15439" y="13777"/>
                  </a:lnTo>
                  <a:lnTo>
                    <a:pt x="15911" y="13852"/>
                  </a:lnTo>
                  <a:lnTo>
                    <a:pt x="16226" y="13107"/>
                  </a:lnTo>
                  <a:lnTo>
                    <a:pt x="16384" y="12884"/>
                  </a:lnTo>
                  <a:lnTo>
                    <a:pt x="16384" y="12735"/>
                  </a:lnTo>
                  <a:lnTo>
                    <a:pt x="16226" y="12660"/>
                  </a:lnTo>
                  <a:lnTo>
                    <a:pt x="16069" y="12586"/>
                  </a:lnTo>
                  <a:lnTo>
                    <a:pt x="16069" y="12362"/>
                  </a:lnTo>
                  <a:lnTo>
                    <a:pt x="15754" y="12362"/>
                  </a:lnTo>
                  <a:lnTo>
                    <a:pt x="15439" y="12288"/>
                  </a:lnTo>
                  <a:lnTo>
                    <a:pt x="15281" y="12214"/>
                  </a:lnTo>
                  <a:lnTo>
                    <a:pt x="15124" y="12065"/>
                  </a:lnTo>
                  <a:lnTo>
                    <a:pt x="14966" y="11841"/>
                  </a:lnTo>
                  <a:lnTo>
                    <a:pt x="14809" y="11618"/>
                  </a:lnTo>
                  <a:lnTo>
                    <a:pt x="14809" y="11543"/>
                  </a:lnTo>
                  <a:lnTo>
                    <a:pt x="14336" y="11469"/>
                  </a:lnTo>
                  <a:lnTo>
                    <a:pt x="13548" y="11171"/>
                  </a:lnTo>
                  <a:lnTo>
                    <a:pt x="13076" y="10947"/>
                  </a:lnTo>
                  <a:lnTo>
                    <a:pt x="12918" y="10724"/>
                  </a:lnTo>
                  <a:lnTo>
                    <a:pt x="12761" y="10352"/>
                  </a:lnTo>
                  <a:lnTo>
                    <a:pt x="12761" y="10203"/>
                  </a:lnTo>
                  <a:lnTo>
                    <a:pt x="12603" y="9905"/>
                  </a:lnTo>
                  <a:lnTo>
                    <a:pt x="12446" y="9756"/>
                  </a:lnTo>
                  <a:lnTo>
                    <a:pt x="11658" y="8639"/>
                  </a:lnTo>
                  <a:lnTo>
                    <a:pt x="9610" y="5734"/>
                  </a:lnTo>
                  <a:lnTo>
                    <a:pt x="5829" y="0"/>
                  </a:lnTo>
                  <a:lnTo>
                    <a:pt x="5514" y="74"/>
                  </a:lnTo>
                  <a:lnTo>
                    <a:pt x="5356" y="298"/>
                  </a:lnTo>
                  <a:lnTo>
                    <a:pt x="5041" y="372"/>
                  </a:lnTo>
                  <a:lnTo>
                    <a:pt x="4726" y="372"/>
                  </a:lnTo>
                  <a:lnTo>
                    <a:pt x="4254" y="223"/>
                  </a:lnTo>
                  <a:lnTo>
                    <a:pt x="4096" y="223"/>
                  </a:lnTo>
                  <a:lnTo>
                    <a:pt x="3781" y="372"/>
                  </a:lnTo>
                  <a:lnTo>
                    <a:pt x="3623" y="596"/>
                  </a:lnTo>
                  <a:lnTo>
                    <a:pt x="3308" y="670"/>
                  </a:lnTo>
                  <a:lnTo>
                    <a:pt x="2993" y="745"/>
                  </a:lnTo>
                  <a:lnTo>
                    <a:pt x="3308" y="894"/>
                  </a:lnTo>
                  <a:lnTo>
                    <a:pt x="3466" y="1043"/>
                  </a:lnTo>
                  <a:lnTo>
                    <a:pt x="3308" y="1415"/>
                  </a:lnTo>
                  <a:lnTo>
                    <a:pt x="3151" y="1862"/>
                  </a:lnTo>
                  <a:lnTo>
                    <a:pt x="3151" y="1936"/>
                  </a:lnTo>
                  <a:lnTo>
                    <a:pt x="3151" y="2160"/>
                  </a:lnTo>
                  <a:lnTo>
                    <a:pt x="2993" y="2309"/>
                  </a:lnTo>
                  <a:lnTo>
                    <a:pt x="2836" y="2383"/>
                  </a:lnTo>
                  <a:lnTo>
                    <a:pt x="3151" y="2755"/>
                  </a:lnTo>
                  <a:lnTo>
                    <a:pt x="3308" y="2904"/>
                  </a:lnTo>
                  <a:lnTo>
                    <a:pt x="2993" y="3500"/>
                  </a:lnTo>
                  <a:lnTo>
                    <a:pt x="2993" y="3798"/>
                  </a:lnTo>
                  <a:lnTo>
                    <a:pt x="3781" y="4394"/>
                  </a:lnTo>
                  <a:lnTo>
                    <a:pt x="4096" y="4617"/>
                  </a:lnTo>
                  <a:lnTo>
                    <a:pt x="4096" y="4766"/>
                  </a:lnTo>
                  <a:lnTo>
                    <a:pt x="3938" y="4915"/>
                  </a:lnTo>
                  <a:lnTo>
                    <a:pt x="3938" y="5139"/>
                  </a:lnTo>
                  <a:lnTo>
                    <a:pt x="3938" y="5288"/>
                  </a:lnTo>
                  <a:lnTo>
                    <a:pt x="3623" y="5585"/>
                  </a:lnTo>
                  <a:lnTo>
                    <a:pt x="3308" y="5809"/>
                  </a:lnTo>
                  <a:lnTo>
                    <a:pt x="2993" y="5958"/>
                  </a:lnTo>
                  <a:lnTo>
                    <a:pt x="2836" y="6032"/>
                  </a:lnTo>
                  <a:lnTo>
                    <a:pt x="2521" y="6256"/>
                  </a:lnTo>
                  <a:lnTo>
                    <a:pt x="2363" y="6405"/>
                  </a:lnTo>
                  <a:lnTo>
                    <a:pt x="2048" y="6479"/>
                  </a:lnTo>
                  <a:lnTo>
                    <a:pt x="1260" y="6554"/>
                  </a:lnTo>
                  <a:lnTo>
                    <a:pt x="1103" y="6703"/>
                  </a:lnTo>
                  <a:lnTo>
                    <a:pt x="945" y="6851"/>
                  </a:lnTo>
                  <a:lnTo>
                    <a:pt x="945" y="7075"/>
                  </a:lnTo>
                  <a:lnTo>
                    <a:pt x="945" y="7373"/>
                  </a:lnTo>
                  <a:lnTo>
                    <a:pt x="1103" y="7596"/>
                  </a:lnTo>
                  <a:lnTo>
                    <a:pt x="1260" y="7745"/>
                  </a:lnTo>
                  <a:lnTo>
                    <a:pt x="1260" y="8118"/>
                  </a:lnTo>
                  <a:lnTo>
                    <a:pt x="1260" y="8192"/>
                  </a:lnTo>
                  <a:lnTo>
                    <a:pt x="1103" y="8415"/>
                  </a:lnTo>
                  <a:lnTo>
                    <a:pt x="1103" y="8639"/>
                  </a:lnTo>
                  <a:lnTo>
                    <a:pt x="1103" y="8713"/>
                  </a:lnTo>
                  <a:lnTo>
                    <a:pt x="1103" y="8862"/>
                  </a:lnTo>
                  <a:lnTo>
                    <a:pt x="945" y="9086"/>
                  </a:lnTo>
                  <a:lnTo>
                    <a:pt x="788" y="9533"/>
                  </a:lnTo>
                  <a:lnTo>
                    <a:pt x="945" y="9756"/>
                  </a:lnTo>
                  <a:lnTo>
                    <a:pt x="945" y="9905"/>
                  </a:lnTo>
                  <a:lnTo>
                    <a:pt x="788" y="10054"/>
                  </a:lnTo>
                  <a:lnTo>
                    <a:pt x="630" y="10277"/>
                  </a:lnTo>
                  <a:lnTo>
                    <a:pt x="315" y="10501"/>
                  </a:lnTo>
                  <a:lnTo>
                    <a:pt x="315" y="10650"/>
                  </a:lnTo>
                  <a:lnTo>
                    <a:pt x="315" y="10947"/>
                  </a:lnTo>
                  <a:lnTo>
                    <a:pt x="315" y="11022"/>
                  </a:lnTo>
                  <a:lnTo>
                    <a:pt x="158" y="11245"/>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2" name="New_Jersey"/>
            <p:cNvSpPr>
              <a:spLocks noChangeAspect="1"/>
            </p:cNvSpPr>
            <p:nvPr/>
          </p:nvSpPr>
          <p:spPr bwMode="auto">
            <a:xfrm>
              <a:off x="4624" y="1578"/>
              <a:ext cx="129" cy="290"/>
            </a:xfrm>
            <a:custGeom>
              <a:avLst/>
              <a:gdLst>
                <a:gd name="T0" fmla="*/ 6858 w 16384"/>
                <a:gd name="T1" fmla="*/ 8319 h 16384"/>
                <a:gd name="T2" fmla="*/ 5144 w 16384"/>
                <a:gd name="T3" fmla="*/ 8998 h 16384"/>
                <a:gd name="T4" fmla="*/ 3810 w 16384"/>
                <a:gd name="T5" fmla="*/ 9932 h 16384"/>
                <a:gd name="T6" fmla="*/ 3048 w 16384"/>
                <a:gd name="T7" fmla="*/ 10527 h 16384"/>
                <a:gd name="T8" fmla="*/ 1334 w 16384"/>
                <a:gd name="T9" fmla="*/ 10951 h 16384"/>
                <a:gd name="T10" fmla="*/ 0 w 16384"/>
                <a:gd name="T11" fmla="*/ 12055 h 16384"/>
                <a:gd name="T12" fmla="*/ 381 w 16384"/>
                <a:gd name="T13" fmla="*/ 12734 h 16384"/>
                <a:gd name="T14" fmla="*/ 762 w 16384"/>
                <a:gd name="T15" fmla="*/ 13243 h 16384"/>
                <a:gd name="T16" fmla="*/ 2667 w 16384"/>
                <a:gd name="T17" fmla="*/ 14007 h 16384"/>
                <a:gd name="T18" fmla="*/ 4382 w 16384"/>
                <a:gd name="T19" fmla="*/ 14347 h 16384"/>
                <a:gd name="T20" fmla="*/ 5525 w 16384"/>
                <a:gd name="T21" fmla="*/ 14601 h 16384"/>
                <a:gd name="T22" fmla="*/ 6477 w 16384"/>
                <a:gd name="T23" fmla="*/ 14856 h 16384"/>
                <a:gd name="T24" fmla="*/ 7430 w 16384"/>
                <a:gd name="T25" fmla="*/ 14686 h 16384"/>
                <a:gd name="T26" fmla="*/ 8764 w 16384"/>
                <a:gd name="T27" fmla="*/ 14856 h 16384"/>
                <a:gd name="T28" fmla="*/ 9145 w 16384"/>
                <a:gd name="T29" fmla="*/ 15535 h 16384"/>
                <a:gd name="T30" fmla="*/ 9145 w 16384"/>
                <a:gd name="T31" fmla="*/ 16384 h 16384"/>
                <a:gd name="T32" fmla="*/ 10669 w 16384"/>
                <a:gd name="T33" fmla="*/ 15960 h 16384"/>
                <a:gd name="T34" fmla="*/ 11240 w 16384"/>
                <a:gd name="T35" fmla="*/ 14686 h 16384"/>
                <a:gd name="T36" fmla="*/ 12383 w 16384"/>
                <a:gd name="T37" fmla="*/ 13498 h 16384"/>
                <a:gd name="T38" fmla="*/ 13907 w 16384"/>
                <a:gd name="T39" fmla="*/ 12479 h 16384"/>
                <a:gd name="T40" fmla="*/ 13526 w 16384"/>
                <a:gd name="T41" fmla="*/ 11715 h 16384"/>
                <a:gd name="T42" fmla="*/ 14288 w 16384"/>
                <a:gd name="T43" fmla="*/ 11460 h 16384"/>
                <a:gd name="T44" fmla="*/ 15241 w 16384"/>
                <a:gd name="T45" fmla="*/ 10696 h 16384"/>
                <a:gd name="T46" fmla="*/ 15241 w 16384"/>
                <a:gd name="T47" fmla="*/ 9593 h 16384"/>
                <a:gd name="T48" fmla="*/ 15050 w 16384"/>
                <a:gd name="T49" fmla="*/ 8574 h 16384"/>
                <a:gd name="T50" fmla="*/ 15812 w 16384"/>
                <a:gd name="T51" fmla="*/ 8914 h 16384"/>
                <a:gd name="T52" fmla="*/ 16384 w 16384"/>
                <a:gd name="T53" fmla="*/ 9678 h 16384"/>
                <a:gd name="T54" fmla="*/ 16003 w 16384"/>
                <a:gd name="T55" fmla="*/ 7980 h 16384"/>
                <a:gd name="T56" fmla="*/ 16003 w 16384"/>
                <a:gd name="T57" fmla="*/ 6367 h 16384"/>
                <a:gd name="T58" fmla="*/ 15241 w 16384"/>
                <a:gd name="T59" fmla="*/ 5348 h 16384"/>
                <a:gd name="T60" fmla="*/ 14860 w 16384"/>
                <a:gd name="T61" fmla="*/ 5518 h 16384"/>
                <a:gd name="T62" fmla="*/ 12764 w 16384"/>
                <a:gd name="T63" fmla="*/ 5603 h 16384"/>
                <a:gd name="T64" fmla="*/ 11621 w 16384"/>
                <a:gd name="T65" fmla="*/ 5348 h 16384"/>
                <a:gd name="T66" fmla="*/ 11621 w 16384"/>
                <a:gd name="T67" fmla="*/ 4839 h 16384"/>
                <a:gd name="T68" fmla="*/ 12193 w 16384"/>
                <a:gd name="T69" fmla="*/ 4075 h 16384"/>
                <a:gd name="T70" fmla="*/ 13145 w 16384"/>
                <a:gd name="T71" fmla="*/ 3311 h 16384"/>
                <a:gd name="T72" fmla="*/ 13717 w 16384"/>
                <a:gd name="T73" fmla="*/ 2547 h 16384"/>
                <a:gd name="T74" fmla="*/ 14098 w 16384"/>
                <a:gd name="T75" fmla="*/ 1528 h 16384"/>
                <a:gd name="T76" fmla="*/ 3620 w 16384"/>
                <a:gd name="T77" fmla="*/ 0 h 16384"/>
                <a:gd name="T78" fmla="*/ 2477 w 16384"/>
                <a:gd name="T79" fmla="*/ 1019 h 16384"/>
                <a:gd name="T80" fmla="*/ 1524 w 16384"/>
                <a:gd name="T81" fmla="*/ 2037 h 16384"/>
                <a:gd name="T82" fmla="*/ 381 w 16384"/>
                <a:gd name="T83" fmla="*/ 2886 h 16384"/>
                <a:gd name="T84" fmla="*/ 953 w 16384"/>
                <a:gd name="T85" fmla="*/ 3311 h 16384"/>
                <a:gd name="T86" fmla="*/ 1143 w 16384"/>
                <a:gd name="T87" fmla="*/ 4245 h 16384"/>
                <a:gd name="T88" fmla="*/ 381 w 16384"/>
                <a:gd name="T89" fmla="*/ 4924 h 16384"/>
                <a:gd name="T90" fmla="*/ 762 w 16384"/>
                <a:gd name="T91" fmla="*/ 5603 h 16384"/>
                <a:gd name="T92" fmla="*/ 2286 w 16384"/>
                <a:gd name="T93" fmla="*/ 5688 h 16384"/>
                <a:gd name="T94" fmla="*/ 3048 w 16384"/>
                <a:gd name="T95" fmla="*/ 6537 h 16384"/>
                <a:gd name="T96" fmla="*/ 4763 w 16384"/>
                <a:gd name="T97" fmla="*/ 7046 h 16384"/>
                <a:gd name="T98" fmla="*/ 6096 w 16384"/>
                <a:gd name="T99" fmla="*/ 7386 h 1638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6384"/>
                <a:gd name="T151" fmla="*/ 0 h 16384"/>
                <a:gd name="T152" fmla="*/ 16384 w 16384"/>
                <a:gd name="T153" fmla="*/ 16384 h 1638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6384" h="16384">
                  <a:moveTo>
                    <a:pt x="7430" y="7980"/>
                  </a:moveTo>
                  <a:lnTo>
                    <a:pt x="7620" y="8065"/>
                  </a:lnTo>
                  <a:lnTo>
                    <a:pt x="7239" y="8150"/>
                  </a:lnTo>
                  <a:lnTo>
                    <a:pt x="6858" y="8319"/>
                  </a:lnTo>
                  <a:lnTo>
                    <a:pt x="6477" y="8404"/>
                  </a:lnTo>
                  <a:lnTo>
                    <a:pt x="6287" y="8574"/>
                  </a:lnTo>
                  <a:lnTo>
                    <a:pt x="5715" y="8744"/>
                  </a:lnTo>
                  <a:lnTo>
                    <a:pt x="5144" y="8998"/>
                  </a:lnTo>
                  <a:lnTo>
                    <a:pt x="4572" y="9423"/>
                  </a:lnTo>
                  <a:lnTo>
                    <a:pt x="4191" y="9593"/>
                  </a:lnTo>
                  <a:lnTo>
                    <a:pt x="3810" y="9762"/>
                  </a:lnTo>
                  <a:lnTo>
                    <a:pt x="3810" y="9932"/>
                  </a:lnTo>
                  <a:lnTo>
                    <a:pt x="3810" y="10102"/>
                  </a:lnTo>
                  <a:lnTo>
                    <a:pt x="3620" y="10272"/>
                  </a:lnTo>
                  <a:lnTo>
                    <a:pt x="3620" y="10357"/>
                  </a:lnTo>
                  <a:lnTo>
                    <a:pt x="3048" y="10527"/>
                  </a:lnTo>
                  <a:lnTo>
                    <a:pt x="2858" y="10611"/>
                  </a:lnTo>
                  <a:lnTo>
                    <a:pt x="2286" y="10696"/>
                  </a:lnTo>
                  <a:lnTo>
                    <a:pt x="1715" y="10781"/>
                  </a:lnTo>
                  <a:lnTo>
                    <a:pt x="1334" y="10951"/>
                  </a:lnTo>
                  <a:lnTo>
                    <a:pt x="953" y="11121"/>
                  </a:lnTo>
                  <a:lnTo>
                    <a:pt x="762" y="11121"/>
                  </a:lnTo>
                  <a:lnTo>
                    <a:pt x="762" y="11291"/>
                  </a:lnTo>
                  <a:lnTo>
                    <a:pt x="0" y="12055"/>
                  </a:lnTo>
                  <a:lnTo>
                    <a:pt x="191" y="12139"/>
                  </a:lnTo>
                  <a:lnTo>
                    <a:pt x="0" y="12394"/>
                  </a:lnTo>
                  <a:lnTo>
                    <a:pt x="0" y="12564"/>
                  </a:lnTo>
                  <a:lnTo>
                    <a:pt x="381" y="12734"/>
                  </a:lnTo>
                  <a:lnTo>
                    <a:pt x="762" y="12819"/>
                  </a:lnTo>
                  <a:lnTo>
                    <a:pt x="762" y="12903"/>
                  </a:lnTo>
                  <a:lnTo>
                    <a:pt x="762" y="13073"/>
                  </a:lnTo>
                  <a:lnTo>
                    <a:pt x="762" y="13243"/>
                  </a:lnTo>
                  <a:lnTo>
                    <a:pt x="762" y="13413"/>
                  </a:lnTo>
                  <a:lnTo>
                    <a:pt x="1524" y="13752"/>
                  </a:lnTo>
                  <a:lnTo>
                    <a:pt x="2096" y="13837"/>
                  </a:lnTo>
                  <a:lnTo>
                    <a:pt x="2667" y="14007"/>
                  </a:lnTo>
                  <a:lnTo>
                    <a:pt x="3048" y="14177"/>
                  </a:lnTo>
                  <a:lnTo>
                    <a:pt x="3429" y="14177"/>
                  </a:lnTo>
                  <a:lnTo>
                    <a:pt x="4001" y="14432"/>
                  </a:lnTo>
                  <a:lnTo>
                    <a:pt x="4382" y="14347"/>
                  </a:lnTo>
                  <a:lnTo>
                    <a:pt x="4572" y="14347"/>
                  </a:lnTo>
                  <a:lnTo>
                    <a:pt x="4763" y="14516"/>
                  </a:lnTo>
                  <a:lnTo>
                    <a:pt x="5144" y="14601"/>
                  </a:lnTo>
                  <a:lnTo>
                    <a:pt x="5525" y="14601"/>
                  </a:lnTo>
                  <a:lnTo>
                    <a:pt x="5906" y="14856"/>
                  </a:lnTo>
                  <a:lnTo>
                    <a:pt x="6096" y="14941"/>
                  </a:lnTo>
                  <a:lnTo>
                    <a:pt x="6287" y="14941"/>
                  </a:lnTo>
                  <a:lnTo>
                    <a:pt x="6477" y="14856"/>
                  </a:lnTo>
                  <a:lnTo>
                    <a:pt x="6668" y="14771"/>
                  </a:lnTo>
                  <a:lnTo>
                    <a:pt x="6858" y="14686"/>
                  </a:lnTo>
                  <a:lnTo>
                    <a:pt x="7239" y="14771"/>
                  </a:lnTo>
                  <a:lnTo>
                    <a:pt x="7430" y="14686"/>
                  </a:lnTo>
                  <a:lnTo>
                    <a:pt x="7620" y="14771"/>
                  </a:lnTo>
                  <a:lnTo>
                    <a:pt x="8001" y="14856"/>
                  </a:lnTo>
                  <a:lnTo>
                    <a:pt x="8192" y="14856"/>
                  </a:lnTo>
                  <a:lnTo>
                    <a:pt x="8764" y="14856"/>
                  </a:lnTo>
                  <a:lnTo>
                    <a:pt x="9145" y="14941"/>
                  </a:lnTo>
                  <a:lnTo>
                    <a:pt x="9335" y="15026"/>
                  </a:lnTo>
                  <a:lnTo>
                    <a:pt x="9335" y="15365"/>
                  </a:lnTo>
                  <a:lnTo>
                    <a:pt x="9145" y="15535"/>
                  </a:lnTo>
                  <a:lnTo>
                    <a:pt x="8954" y="15875"/>
                  </a:lnTo>
                  <a:lnTo>
                    <a:pt x="8954" y="16129"/>
                  </a:lnTo>
                  <a:lnTo>
                    <a:pt x="8954" y="16299"/>
                  </a:lnTo>
                  <a:lnTo>
                    <a:pt x="9145" y="16384"/>
                  </a:lnTo>
                  <a:lnTo>
                    <a:pt x="9526" y="16384"/>
                  </a:lnTo>
                  <a:lnTo>
                    <a:pt x="10097" y="16299"/>
                  </a:lnTo>
                  <a:lnTo>
                    <a:pt x="10288" y="16129"/>
                  </a:lnTo>
                  <a:lnTo>
                    <a:pt x="10669" y="15960"/>
                  </a:lnTo>
                  <a:lnTo>
                    <a:pt x="10859" y="15705"/>
                  </a:lnTo>
                  <a:lnTo>
                    <a:pt x="10859" y="15450"/>
                  </a:lnTo>
                  <a:lnTo>
                    <a:pt x="11050" y="15026"/>
                  </a:lnTo>
                  <a:lnTo>
                    <a:pt x="11240" y="14686"/>
                  </a:lnTo>
                  <a:lnTo>
                    <a:pt x="11621" y="14262"/>
                  </a:lnTo>
                  <a:lnTo>
                    <a:pt x="12002" y="13922"/>
                  </a:lnTo>
                  <a:lnTo>
                    <a:pt x="12193" y="13667"/>
                  </a:lnTo>
                  <a:lnTo>
                    <a:pt x="12383" y="13498"/>
                  </a:lnTo>
                  <a:lnTo>
                    <a:pt x="12955" y="13073"/>
                  </a:lnTo>
                  <a:lnTo>
                    <a:pt x="13145" y="12903"/>
                  </a:lnTo>
                  <a:lnTo>
                    <a:pt x="13717" y="12734"/>
                  </a:lnTo>
                  <a:lnTo>
                    <a:pt x="13907" y="12479"/>
                  </a:lnTo>
                  <a:lnTo>
                    <a:pt x="13907" y="12224"/>
                  </a:lnTo>
                  <a:lnTo>
                    <a:pt x="13717" y="11970"/>
                  </a:lnTo>
                  <a:lnTo>
                    <a:pt x="13526" y="11885"/>
                  </a:lnTo>
                  <a:lnTo>
                    <a:pt x="13526" y="11715"/>
                  </a:lnTo>
                  <a:lnTo>
                    <a:pt x="13717" y="11715"/>
                  </a:lnTo>
                  <a:lnTo>
                    <a:pt x="14098" y="11715"/>
                  </a:lnTo>
                  <a:lnTo>
                    <a:pt x="14288" y="11715"/>
                  </a:lnTo>
                  <a:lnTo>
                    <a:pt x="14288" y="11460"/>
                  </a:lnTo>
                  <a:lnTo>
                    <a:pt x="14288" y="11375"/>
                  </a:lnTo>
                  <a:lnTo>
                    <a:pt x="14860" y="11036"/>
                  </a:lnTo>
                  <a:lnTo>
                    <a:pt x="15050" y="10866"/>
                  </a:lnTo>
                  <a:lnTo>
                    <a:pt x="15241" y="10696"/>
                  </a:lnTo>
                  <a:lnTo>
                    <a:pt x="15431" y="10357"/>
                  </a:lnTo>
                  <a:lnTo>
                    <a:pt x="15241" y="10102"/>
                  </a:lnTo>
                  <a:lnTo>
                    <a:pt x="15241" y="9762"/>
                  </a:lnTo>
                  <a:lnTo>
                    <a:pt x="15241" y="9593"/>
                  </a:lnTo>
                  <a:lnTo>
                    <a:pt x="15431" y="9338"/>
                  </a:lnTo>
                  <a:lnTo>
                    <a:pt x="15431" y="8829"/>
                  </a:lnTo>
                  <a:lnTo>
                    <a:pt x="15241" y="8659"/>
                  </a:lnTo>
                  <a:lnTo>
                    <a:pt x="15050" y="8574"/>
                  </a:lnTo>
                  <a:lnTo>
                    <a:pt x="15241" y="8065"/>
                  </a:lnTo>
                  <a:lnTo>
                    <a:pt x="15431" y="8150"/>
                  </a:lnTo>
                  <a:lnTo>
                    <a:pt x="15812" y="8574"/>
                  </a:lnTo>
                  <a:lnTo>
                    <a:pt x="15812" y="8914"/>
                  </a:lnTo>
                  <a:lnTo>
                    <a:pt x="15812" y="9508"/>
                  </a:lnTo>
                  <a:lnTo>
                    <a:pt x="16003" y="9678"/>
                  </a:lnTo>
                  <a:lnTo>
                    <a:pt x="16193" y="9762"/>
                  </a:lnTo>
                  <a:lnTo>
                    <a:pt x="16384" y="9678"/>
                  </a:lnTo>
                  <a:lnTo>
                    <a:pt x="16384" y="9338"/>
                  </a:lnTo>
                  <a:lnTo>
                    <a:pt x="16193" y="8829"/>
                  </a:lnTo>
                  <a:lnTo>
                    <a:pt x="16193" y="8574"/>
                  </a:lnTo>
                  <a:lnTo>
                    <a:pt x="16003" y="7980"/>
                  </a:lnTo>
                  <a:lnTo>
                    <a:pt x="15812" y="7470"/>
                  </a:lnTo>
                  <a:lnTo>
                    <a:pt x="15812" y="7131"/>
                  </a:lnTo>
                  <a:lnTo>
                    <a:pt x="15812" y="6706"/>
                  </a:lnTo>
                  <a:lnTo>
                    <a:pt x="16003" y="6367"/>
                  </a:lnTo>
                  <a:lnTo>
                    <a:pt x="15812" y="6197"/>
                  </a:lnTo>
                  <a:lnTo>
                    <a:pt x="15622" y="5857"/>
                  </a:lnTo>
                  <a:lnTo>
                    <a:pt x="15431" y="5603"/>
                  </a:lnTo>
                  <a:lnTo>
                    <a:pt x="15241" y="5348"/>
                  </a:lnTo>
                  <a:lnTo>
                    <a:pt x="14860" y="5178"/>
                  </a:lnTo>
                  <a:lnTo>
                    <a:pt x="14669" y="5178"/>
                  </a:lnTo>
                  <a:lnTo>
                    <a:pt x="14479" y="5178"/>
                  </a:lnTo>
                  <a:lnTo>
                    <a:pt x="14860" y="5518"/>
                  </a:lnTo>
                  <a:lnTo>
                    <a:pt x="14098" y="5518"/>
                  </a:lnTo>
                  <a:lnTo>
                    <a:pt x="13717" y="5433"/>
                  </a:lnTo>
                  <a:lnTo>
                    <a:pt x="13336" y="5518"/>
                  </a:lnTo>
                  <a:lnTo>
                    <a:pt x="12764" y="5603"/>
                  </a:lnTo>
                  <a:lnTo>
                    <a:pt x="12574" y="5518"/>
                  </a:lnTo>
                  <a:lnTo>
                    <a:pt x="12383" y="5433"/>
                  </a:lnTo>
                  <a:lnTo>
                    <a:pt x="11812" y="5433"/>
                  </a:lnTo>
                  <a:lnTo>
                    <a:pt x="11621" y="5348"/>
                  </a:lnTo>
                  <a:lnTo>
                    <a:pt x="11240" y="5178"/>
                  </a:lnTo>
                  <a:lnTo>
                    <a:pt x="11240" y="5093"/>
                  </a:lnTo>
                  <a:lnTo>
                    <a:pt x="11621" y="5009"/>
                  </a:lnTo>
                  <a:lnTo>
                    <a:pt x="11621" y="4839"/>
                  </a:lnTo>
                  <a:lnTo>
                    <a:pt x="11621" y="4584"/>
                  </a:lnTo>
                  <a:lnTo>
                    <a:pt x="11812" y="4414"/>
                  </a:lnTo>
                  <a:lnTo>
                    <a:pt x="11812" y="4329"/>
                  </a:lnTo>
                  <a:lnTo>
                    <a:pt x="12193" y="4075"/>
                  </a:lnTo>
                  <a:lnTo>
                    <a:pt x="12383" y="4075"/>
                  </a:lnTo>
                  <a:lnTo>
                    <a:pt x="12955" y="3905"/>
                  </a:lnTo>
                  <a:lnTo>
                    <a:pt x="13145" y="3735"/>
                  </a:lnTo>
                  <a:lnTo>
                    <a:pt x="13145" y="3311"/>
                  </a:lnTo>
                  <a:lnTo>
                    <a:pt x="13336" y="3056"/>
                  </a:lnTo>
                  <a:lnTo>
                    <a:pt x="13336" y="2886"/>
                  </a:lnTo>
                  <a:lnTo>
                    <a:pt x="13526" y="2717"/>
                  </a:lnTo>
                  <a:lnTo>
                    <a:pt x="13717" y="2547"/>
                  </a:lnTo>
                  <a:lnTo>
                    <a:pt x="13907" y="2207"/>
                  </a:lnTo>
                  <a:lnTo>
                    <a:pt x="14098" y="2122"/>
                  </a:lnTo>
                  <a:lnTo>
                    <a:pt x="14288" y="2122"/>
                  </a:lnTo>
                  <a:lnTo>
                    <a:pt x="14098" y="1528"/>
                  </a:lnTo>
                  <a:lnTo>
                    <a:pt x="10288" y="934"/>
                  </a:lnTo>
                  <a:lnTo>
                    <a:pt x="9716" y="849"/>
                  </a:lnTo>
                  <a:lnTo>
                    <a:pt x="8001" y="679"/>
                  </a:lnTo>
                  <a:lnTo>
                    <a:pt x="3620" y="0"/>
                  </a:lnTo>
                  <a:lnTo>
                    <a:pt x="3239" y="255"/>
                  </a:lnTo>
                  <a:lnTo>
                    <a:pt x="2858" y="424"/>
                  </a:lnTo>
                  <a:lnTo>
                    <a:pt x="2477" y="764"/>
                  </a:lnTo>
                  <a:lnTo>
                    <a:pt x="2477" y="1019"/>
                  </a:lnTo>
                  <a:lnTo>
                    <a:pt x="2286" y="1358"/>
                  </a:lnTo>
                  <a:lnTo>
                    <a:pt x="2096" y="1698"/>
                  </a:lnTo>
                  <a:lnTo>
                    <a:pt x="1905" y="1868"/>
                  </a:lnTo>
                  <a:lnTo>
                    <a:pt x="1524" y="2037"/>
                  </a:lnTo>
                  <a:lnTo>
                    <a:pt x="1524" y="2122"/>
                  </a:lnTo>
                  <a:lnTo>
                    <a:pt x="1334" y="2377"/>
                  </a:lnTo>
                  <a:lnTo>
                    <a:pt x="762" y="2632"/>
                  </a:lnTo>
                  <a:lnTo>
                    <a:pt x="381" y="2886"/>
                  </a:lnTo>
                  <a:lnTo>
                    <a:pt x="381" y="2971"/>
                  </a:lnTo>
                  <a:lnTo>
                    <a:pt x="381" y="3141"/>
                  </a:lnTo>
                  <a:lnTo>
                    <a:pt x="572" y="3226"/>
                  </a:lnTo>
                  <a:lnTo>
                    <a:pt x="953" y="3311"/>
                  </a:lnTo>
                  <a:lnTo>
                    <a:pt x="1334" y="3481"/>
                  </a:lnTo>
                  <a:lnTo>
                    <a:pt x="1334" y="3735"/>
                  </a:lnTo>
                  <a:lnTo>
                    <a:pt x="1143" y="3820"/>
                  </a:lnTo>
                  <a:lnTo>
                    <a:pt x="1143" y="4245"/>
                  </a:lnTo>
                  <a:lnTo>
                    <a:pt x="953" y="4329"/>
                  </a:lnTo>
                  <a:lnTo>
                    <a:pt x="572" y="4414"/>
                  </a:lnTo>
                  <a:lnTo>
                    <a:pt x="381" y="4584"/>
                  </a:lnTo>
                  <a:lnTo>
                    <a:pt x="381" y="4924"/>
                  </a:lnTo>
                  <a:lnTo>
                    <a:pt x="762" y="5009"/>
                  </a:lnTo>
                  <a:lnTo>
                    <a:pt x="572" y="5263"/>
                  </a:lnTo>
                  <a:lnTo>
                    <a:pt x="572" y="5518"/>
                  </a:lnTo>
                  <a:lnTo>
                    <a:pt x="762" y="5603"/>
                  </a:lnTo>
                  <a:lnTo>
                    <a:pt x="1143" y="5773"/>
                  </a:lnTo>
                  <a:lnTo>
                    <a:pt x="1524" y="5688"/>
                  </a:lnTo>
                  <a:lnTo>
                    <a:pt x="1715" y="5688"/>
                  </a:lnTo>
                  <a:lnTo>
                    <a:pt x="2286" y="5688"/>
                  </a:lnTo>
                  <a:lnTo>
                    <a:pt x="2477" y="5773"/>
                  </a:lnTo>
                  <a:lnTo>
                    <a:pt x="2667" y="6282"/>
                  </a:lnTo>
                  <a:lnTo>
                    <a:pt x="2858" y="6452"/>
                  </a:lnTo>
                  <a:lnTo>
                    <a:pt x="3048" y="6537"/>
                  </a:lnTo>
                  <a:lnTo>
                    <a:pt x="3429" y="6622"/>
                  </a:lnTo>
                  <a:lnTo>
                    <a:pt x="4001" y="6622"/>
                  </a:lnTo>
                  <a:lnTo>
                    <a:pt x="4572" y="6876"/>
                  </a:lnTo>
                  <a:lnTo>
                    <a:pt x="4763" y="7046"/>
                  </a:lnTo>
                  <a:lnTo>
                    <a:pt x="5144" y="7131"/>
                  </a:lnTo>
                  <a:lnTo>
                    <a:pt x="5334" y="7131"/>
                  </a:lnTo>
                  <a:lnTo>
                    <a:pt x="5715" y="7301"/>
                  </a:lnTo>
                  <a:lnTo>
                    <a:pt x="6096" y="7386"/>
                  </a:lnTo>
                  <a:lnTo>
                    <a:pt x="6287" y="7555"/>
                  </a:lnTo>
                  <a:lnTo>
                    <a:pt x="6668" y="7555"/>
                  </a:lnTo>
                  <a:lnTo>
                    <a:pt x="7430" y="798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3" name="New_Mexico"/>
            <p:cNvSpPr>
              <a:spLocks noChangeAspect="1"/>
            </p:cNvSpPr>
            <p:nvPr/>
          </p:nvSpPr>
          <p:spPr bwMode="auto">
            <a:xfrm>
              <a:off x="1410" y="2225"/>
              <a:ext cx="669" cy="684"/>
            </a:xfrm>
            <a:custGeom>
              <a:avLst/>
              <a:gdLst>
                <a:gd name="T0" fmla="*/ 12784 w 16384"/>
                <a:gd name="T1" fmla="*/ 15665 h 16384"/>
                <a:gd name="T2" fmla="*/ 13519 w 16384"/>
                <a:gd name="T3" fmla="*/ 15737 h 16384"/>
                <a:gd name="T4" fmla="*/ 15098 w 16384"/>
                <a:gd name="T5" fmla="*/ 15845 h 16384"/>
                <a:gd name="T6" fmla="*/ 15245 w 16384"/>
                <a:gd name="T7" fmla="*/ 14372 h 16384"/>
                <a:gd name="T8" fmla="*/ 15466 w 16384"/>
                <a:gd name="T9" fmla="*/ 11893 h 16384"/>
                <a:gd name="T10" fmla="*/ 15576 w 16384"/>
                <a:gd name="T11" fmla="*/ 10635 h 16384"/>
                <a:gd name="T12" fmla="*/ 15686 w 16384"/>
                <a:gd name="T13" fmla="*/ 9198 h 16384"/>
                <a:gd name="T14" fmla="*/ 15833 w 16384"/>
                <a:gd name="T15" fmla="*/ 7402 h 16384"/>
                <a:gd name="T16" fmla="*/ 16017 w 16384"/>
                <a:gd name="T17" fmla="*/ 5497 h 16384"/>
                <a:gd name="T18" fmla="*/ 16090 w 16384"/>
                <a:gd name="T19" fmla="*/ 4240 h 16384"/>
                <a:gd name="T20" fmla="*/ 16274 w 16384"/>
                <a:gd name="T21" fmla="*/ 2982 h 16384"/>
                <a:gd name="T22" fmla="*/ 16237 w 16384"/>
                <a:gd name="T23" fmla="*/ 1509 h 16384"/>
                <a:gd name="T24" fmla="*/ 15502 w 16384"/>
                <a:gd name="T25" fmla="*/ 1437 h 16384"/>
                <a:gd name="T26" fmla="*/ 14364 w 16384"/>
                <a:gd name="T27" fmla="*/ 1365 h 16384"/>
                <a:gd name="T28" fmla="*/ 13813 w 16384"/>
                <a:gd name="T29" fmla="*/ 1329 h 16384"/>
                <a:gd name="T30" fmla="*/ 12233 w 16384"/>
                <a:gd name="T31" fmla="*/ 1186 h 16384"/>
                <a:gd name="T32" fmla="*/ 11204 w 16384"/>
                <a:gd name="T33" fmla="*/ 1078 h 16384"/>
                <a:gd name="T34" fmla="*/ 10359 w 16384"/>
                <a:gd name="T35" fmla="*/ 1006 h 16384"/>
                <a:gd name="T36" fmla="*/ 9404 w 16384"/>
                <a:gd name="T37" fmla="*/ 898 h 16384"/>
                <a:gd name="T38" fmla="*/ 8008 w 16384"/>
                <a:gd name="T39" fmla="*/ 755 h 16384"/>
                <a:gd name="T40" fmla="*/ 6429 w 16384"/>
                <a:gd name="T41" fmla="*/ 539 h 16384"/>
                <a:gd name="T42" fmla="*/ 6025 w 16384"/>
                <a:gd name="T43" fmla="*/ 503 h 16384"/>
                <a:gd name="T44" fmla="*/ 4959 w 16384"/>
                <a:gd name="T45" fmla="*/ 359 h 16384"/>
                <a:gd name="T46" fmla="*/ 3857 w 16384"/>
                <a:gd name="T47" fmla="*/ 216 h 16384"/>
                <a:gd name="T48" fmla="*/ 3159 w 16384"/>
                <a:gd name="T49" fmla="*/ 144 h 16384"/>
                <a:gd name="T50" fmla="*/ 2351 w 16384"/>
                <a:gd name="T51" fmla="*/ 0 h 16384"/>
                <a:gd name="T52" fmla="*/ 1506 w 16384"/>
                <a:gd name="T53" fmla="*/ 5857 h 16384"/>
                <a:gd name="T54" fmla="*/ 992 w 16384"/>
                <a:gd name="T55" fmla="*/ 9234 h 16384"/>
                <a:gd name="T56" fmla="*/ 588 w 16384"/>
                <a:gd name="T57" fmla="*/ 12036 h 16384"/>
                <a:gd name="T58" fmla="*/ 0 w 16384"/>
                <a:gd name="T59" fmla="*/ 16097 h 16384"/>
                <a:gd name="T60" fmla="*/ 1359 w 16384"/>
                <a:gd name="T61" fmla="*/ 16312 h 16384"/>
                <a:gd name="T62" fmla="*/ 2204 w 16384"/>
                <a:gd name="T63" fmla="*/ 15486 h 16384"/>
                <a:gd name="T64" fmla="*/ 4518 w 16384"/>
                <a:gd name="T65" fmla="*/ 15414 h 16384"/>
                <a:gd name="T66" fmla="*/ 6282 w 16384"/>
                <a:gd name="T67" fmla="*/ 15522 h 16384"/>
                <a:gd name="T68" fmla="*/ 6208 w 16384"/>
                <a:gd name="T69" fmla="*/ 15270 h 16384"/>
                <a:gd name="T70" fmla="*/ 6208 w 16384"/>
                <a:gd name="T71" fmla="*/ 15055 h 16384"/>
                <a:gd name="T72" fmla="*/ 6686 w 16384"/>
                <a:gd name="T73" fmla="*/ 15091 h 16384"/>
                <a:gd name="T74" fmla="*/ 7825 w 16384"/>
                <a:gd name="T75" fmla="*/ 15198 h 16384"/>
                <a:gd name="T76" fmla="*/ 10690 w 16384"/>
                <a:gd name="T77" fmla="*/ 15486 h 163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384"/>
                <a:gd name="T118" fmla="*/ 0 h 16384"/>
                <a:gd name="T119" fmla="*/ 16384 w 16384"/>
                <a:gd name="T120" fmla="*/ 16384 h 163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384" h="16384">
                  <a:moveTo>
                    <a:pt x="10690" y="15486"/>
                  </a:moveTo>
                  <a:lnTo>
                    <a:pt x="12784" y="15665"/>
                  </a:lnTo>
                  <a:lnTo>
                    <a:pt x="12894" y="15701"/>
                  </a:lnTo>
                  <a:lnTo>
                    <a:pt x="13519" y="15737"/>
                  </a:lnTo>
                  <a:lnTo>
                    <a:pt x="14400" y="15809"/>
                  </a:lnTo>
                  <a:lnTo>
                    <a:pt x="15098" y="15845"/>
                  </a:lnTo>
                  <a:lnTo>
                    <a:pt x="15135" y="15629"/>
                  </a:lnTo>
                  <a:lnTo>
                    <a:pt x="15245" y="14372"/>
                  </a:lnTo>
                  <a:lnTo>
                    <a:pt x="15355" y="13150"/>
                  </a:lnTo>
                  <a:lnTo>
                    <a:pt x="15466" y="11893"/>
                  </a:lnTo>
                  <a:lnTo>
                    <a:pt x="15502" y="11390"/>
                  </a:lnTo>
                  <a:lnTo>
                    <a:pt x="15576" y="10635"/>
                  </a:lnTo>
                  <a:lnTo>
                    <a:pt x="15686" y="9270"/>
                  </a:lnTo>
                  <a:lnTo>
                    <a:pt x="15686" y="9198"/>
                  </a:lnTo>
                  <a:lnTo>
                    <a:pt x="15796" y="8012"/>
                  </a:lnTo>
                  <a:lnTo>
                    <a:pt x="15833" y="7402"/>
                  </a:lnTo>
                  <a:lnTo>
                    <a:pt x="15906" y="6755"/>
                  </a:lnTo>
                  <a:lnTo>
                    <a:pt x="16017" y="5497"/>
                  </a:lnTo>
                  <a:lnTo>
                    <a:pt x="16017" y="5138"/>
                  </a:lnTo>
                  <a:lnTo>
                    <a:pt x="16090" y="4240"/>
                  </a:lnTo>
                  <a:lnTo>
                    <a:pt x="16200" y="2982"/>
                  </a:lnTo>
                  <a:lnTo>
                    <a:pt x="16274" y="2982"/>
                  </a:lnTo>
                  <a:lnTo>
                    <a:pt x="16384" y="1509"/>
                  </a:lnTo>
                  <a:lnTo>
                    <a:pt x="16237" y="1509"/>
                  </a:lnTo>
                  <a:lnTo>
                    <a:pt x="16017" y="1509"/>
                  </a:lnTo>
                  <a:lnTo>
                    <a:pt x="15502" y="1437"/>
                  </a:lnTo>
                  <a:lnTo>
                    <a:pt x="14915" y="1401"/>
                  </a:lnTo>
                  <a:lnTo>
                    <a:pt x="14364" y="1365"/>
                  </a:lnTo>
                  <a:lnTo>
                    <a:pt x="14033" y="1329"/>
                  </a:lnTo>
                  <a:lnTo>
                    <a:pt x="13813" y="1329"/>
                  </a:lnTo>
                  <a:lnTo>
                    <a:pt x="13151" y="1258"/>
                  </a:lnTo>
                  <a:lnTo>
                    <a:pt x="12233" y="1186"/>
                  </a:lnTo>
                  <a:lnTo>
                    <a:pt x="11498" y="1114"/>
                  </a:lnTo>
                  <a:lnTo>
                    <a:pt x="11204" y="1078"/>
                  </a:lnTo>
                  <a:lnTo>
                    <a:pt x="10837" y="1078"/>
                  </a:lnTo>
                  <a:lnTo>
                    <a:pt x="10359" y="1006"/>
                  </a:lnTo>
                  <a:lnTo>
                    <a:pt x="10066" y="970"/>
                  </a:lnTo>
                  <a:lnTo>
                    <a:pt x="9404" y="898"/>
                  </a:lnTo>
                  <a:lnTo>
                    <a:pt x="8302" y="790"/>
                  </a:lnTo>
                  <a:lnTo>
                    <a:pt x="8008" y="755"/>
                  </a:lnTo>
                  <a:lnTo>
                    <a:pt x="7310" y="647"/>
                  </a:lnTo>
                  <a:lnTo>
                    <a:pt x="6429" y="539"/>
                  </a:lnTo>
                  <a:lnTo>
                    <a:pt x="6061" y="503"/>
                  </a:lnTo>
                  <a:lnTo>
                    <a:pt x="6025" y="503"/>
                  </a:lnTo>
                  <a:lnTo>
                    <a:pt x="5804" y="467"/>
                  </a:lnTo>
                  <a:lnTo>
                    <a:pt x="4959" y="359"/>
                  </a:lnTo>
                  <a:lnTo>
                    <a:pt x="4151" y="252"/>
                  </a:lnTo>
                  <a:lnTo>
                    <a:pt x="3857" y="216"/>
                  </a:lnTo>
                  <a:lnTo>
                    <a:pt x="3637" y="180"/>
                  </a:lnTo>
                  <a:lnTo>
                    <a:pt x="3159" y="144"/>
                  </a:lnTo>
                  <a:lnTo>
                    <a:pt x="2645" y="72"/>
                  </a:lnTo>
                  <a:lnTo>
                    <a:pt x="2351" y="0"/>
                  </a:lnTo>
                  <a:lnTo>
                    <a:pt x="1947" y="2874"/>
                  </a:lnTo>
                  <a:lnTo>
                    <a:pt x="1506" y="5857"/>
                  </a:lnTo>
                  <a:lnTo>
                    <a:pt x="1322" y="6934"/>
                  </a:lnTo>
                  <a:lnTo>
                    <a:pt x="992" y="9234"/>
                  </a:lnTo>
                  <a:lnTo>
                    <a:pt x="771" y="10851"/>
                  </a:lnTo>
                  <a:lnTo>
                    <a:pt x="588" y="12036"/>
                  </a:lnTo>
                  <a:lnTo>
                    <a:pt x="441" y="13043"/>
                  </a:lnTo>
                  <a:lnTo>
                    <a:pt x="0" y="16097"/>
                  </a:lnTo>
                  <a:lnTo>
                    <a:pt x="404" y="16168"/>
                  </a:lnTo>
                  <a:lnTo>
                    <a:pt x="1359" y="16312"/>
                  </a:lnTo>
                  <a:lnTo>
                    <a:pt x="2057" y="16384"/>
                  </a:lnTo>
                  <a:lnTo>
                    <a:pt x="2204" y="15486"/>
                  </a:lnTo>
                  <a:lnTo>
                    <a:pt x="2278" y="15162"/>
                  </a:lnTo>
                  <a:lnTo>
                    <a:pt x="4518" y="15414"/>
                  </a:lnTo>
                  <a:lnTo>
                    <a:pt x="6392" y="15665"/>
                  </a:lnTo>
                  <a:lnTo>
                    <a:pt x="6282" y="15522"/>
                  </a:lnTo>
                  <a:lnTo>
                    <a:pt x="6208" y="15378"/>
                  </a:lnTo>
                  <a:lnTo>
                    <a:pt x="6208" y="15270"/>
                  </a:lnTo>
                  <a:lnTo>
                    <a:pt x="6245" y="15162"/>
                  </a:lnTo>
                  <a:lnTo>
                    <a:pt x="6208" y="15055"/>
                  </a:lnTo>
                  <a:lnTo>
                    <a:pt x="6282" y="15019"/>
                  </a:lnTo>
                  <a:lnTo>
                    <a:pt x="6686" y="15091"/>
                  </a:lnTo>
                  <a:lnTo>
                    <a:pt x="6870" y="15126"/>
                  </a:lnTo>
                  <a:lnTo>
                    <a:pt x="7825" y="15198"/>
                  </a:lnTo>
                  <a:lnTo>
                    <a:pt x="10543" y="15486"/>
                  </a:lnTo>
                  <a:lnTo>
                    <a:pt x="10690" y="15486"/>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nvGrpSpPr>
            <p:cNvPr id="44" name="New_York"/>
            <p:cNvGrpSpPr>
              <a:grpSpLocks noChangeAspect="1"/>
            </p:cNvGrpSpPr>
            <p:nvPr/>
          </p:nvGrpSpPr>
          <p:grpSpPr bwMode="auto">
            <a:xfrm>
              <a:off x="4189" y="1127"/>
              <a:ext cx="721" cy="546"/>
              <a:chOff x="-385" y="-35336"/>
              <a:chExt cx="20202" cy="182"/>
            </a:xfrm>
          </p:grpSpPr>
          <p:sp>
            <p:nvSpPr>
              <p:cNvPr id="268" name="ny2"/>
              <p:cNvSpPr>
                <a:spLocks noChangeAspect="1"/>
              </p:cNvSpPr>
              <p:nvPr/>
            </p:nvSpPr>
            <p:spPr bwMode="auto">
              <a:xfrm>
                <a:off x="14777" y="-35170"/>
                <a:ext cx="168" cy="6"/>
              </a:xfrm>
              <a:custGeom>
                <a:avLst/>
                <a:gdLst>
                  <a:gd name="T0" fmla="*/ 12288 w 16384"/>
                  <a:gd name="T1" fmla="*/ 12288 h 16384"/>
                  <a:gd name="T2" fmla="*/ 12288 w 16384"/>
                  <a:gd name="T3" fmla="*/ 13653 h 16384"/>
                  <a:gd name="T4" fmla="*/ 8192 w 16384"/>
                  <a:gd name="T5" fmla="*/ 15019 h 16384"/>
                  <a:gd name="T6" fmla="*/ 4096 w 16384"/>
                  <a:gd name="T7" fmla="*/ 16384 h 16384"/>
                  <a:gd name="T8" fmla="*/ 0 w 16384"/>
                  <a:gd name="T9" fmla="*/ 15019 h 16384"/>
                  <a:gd name="T10" fmla="*/ 4096 w 16384"/>
                  <a:gd name="T11" fmla="*/ 9557 h 16384"/>
                  <a:gd name="T12" fmla="*/ 8192 w 16384"/>
                  <a:gd name="T13" fmla="*/ 5461 h 16384"/>
                  <a:gd name="T14" fmla="*/ 12288 w 16384"/>
                  <a:gd name="T15" fmla="*/ 1365 h 16384"/>
                  <a:gd name="T16" fmla="*/ 12288 w 16384"/>
                  <a:gd name="T17" fmla="*/ 0 h 16384"/>
                  <a:gd name="T18" fmla="*/ 16384 w 16384"/>
                  <a:gd name="T19" fmla="*/ 1365 h 16384"/>
                  <a:gd name="T20" fmla="*/ 16384 w 16384"/>
                  <a:gd name="T21" fmla="*/ 2731 h 16384"/>
                  <a:gd name="T22" fmla="*/ 16384 w 16384"/>
                  <a:gd name="T23" fmla="*/ 4096 h 16384"/>
                  <a:gd name="T24" fmla="*/ 16384 w 16384"/>
                  <a:gd name="T25" fmla="*/ 5461 h 16384"/>
                  <a:gd name="T26" fmla="*/ 16384 w 16384"/>
                  <a:gd name="T27" fmla="*/ 6827 h 16384"/>
                  <a:gd name="T28" fmla="*/ 16384 w 16384"/>
                  <a:gd name="T29" fmla="*/ 9557 h 16384"/>
                  <a:gd name="T30" fmla="*/ 12288 w 16384"/>
                  <a:gd name="T31" fmla="*/ 12288 h 16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384"/>
                  <a:gd name="T49" fmla="*/ 0 h 16384"/>
                  <a:gd name="T50" fmla="*/ 16384 w 16384"/>
                  <a:gd name="T51" fmla="*/ 16384 h 1638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384" h="16384">
                    <a:moveTo>
                      <a:pt x="12288" y="12288"/>
                    </a:moveTo>
                    <a:lnTo>
                      <a:pt x="12288" y="13653"/>
                    </a:lnTo>
                    <a:lnTo>
                      <a:pt x="8192" y="15019"/>
                    </a:lnTo>
                    <a:lnTo>
                      <a:pt x="4096" y="16384"/>
                    </a:lnTo>
                    <a:lnTo>
                      <a:pt x="0" y="15019"/>
                    </a:lnTo>
                    <a:lnTo>
                      <a:pt x="4096" y="9557"/>
                    </a:lnTo>
                    <a:lnTo>
                      <a:pt x="8192" y="5461"/>
                    </a:lnTo>
                    <a:lnTo>
                      <a:pt x="12288" y="1365"/>
                    </a:lnTo>
                    <a:lnTo>
                      <a:pt x="12288" y="0"/>
                    </a:lnTo>
                    <a:lnTo>
                      <a:pt x="16384" y="1365"/>
                    </a:lnTo>
                    <a:lnTo>
                      <a:pt x="16384" y="2731"/>
                    </a:lnTo>
                    <a:lnTo>
                      <a:pt x="16384" y="4096"/>
                    </a:lnTo>
                    <a:lnTo>
                      <a:pt x="16384" y="5461"/>
                    </a:lnTo>
                    <a:lnTo>
                      <a:pt x="16384" y="6827"/>
                    </a:lnTo>
                    <a:lnTo>
                      <a:pt x="16384" y="9557"/>
                    </a:lnTo>
                    <a:lnTo>
                      <a:pt x="12288" y="1228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9" name="ny1"/>
              <p:cNvSpPr>
                <a:spLocks noChangeAspect="1"/>
              </p:cNvSpPr>
              <p:nvPr/>
            </p:nvSpPr>
            <p:spPr bwMode="auto">
              <a:xfrm>
                <a:off x="14273" y="-35162"/>
                <a:ext cx="504" cy="8"/>
              </a:xfrm>
              <a:custGeom>
                <a:avLst/>
                <a:gdLst>
                  <a:gd name="T0" fmla="*/ 12288 w 16384"/>
                  <a:gd name="T1" fmla="*/ 0 h 16384"/>
                  <a:gd name="T2" fmla="*/ 16384 w 16384"/>
                  <a:gd name="T3" fmla="*/ 3855 h 16384"/>
                  <a:gd name="T4" fmla="*/ 15019 w 16384"/>
                  <a:gd name="T5" fmla="*/ 5783 h 16384"/>
                  <a:gd name="T6" fmla="*/ 12288 w 16384"/>
                  <a:gd name="T7" fmla="*/ 8674 h 16384"/>
                  <a:gd name="T8" fmla="*/ 10923 w 16384"/>
                  <a:gd name="T9" fmla="*/ 10601 h 16384"/>
                  <a:gd name="T10" fmla="*/ 9557 w 16384"/>
                  <a:gd name="T11" fmla="*/ 12529 h 16384"/>
                  <a:gd name="T12" fmla="*/ 5461 w 16384"/>
                  <a:gd name="T13" fmla="*/ 15420 h 16384"/>
                  <a:gd name="T14" fmla="*/ 2731 w 16384"/>
                  <a:gd name="T15" fmla="*/ 16384 h 16384"/>
                  <a:gd name="T16" fmla="*/ 0 w 16384"/>
                  <a:gd name="T17" fmla="*/ 14456 h 16384"/>
                  <a:gd name="T18" fmla="*/ 0 w 16384"/>
                  <a:gd name="T19" fmla="*/ 13493 h 16384"/>
                  <a:gd name="T20" fmla="*/ 2731 w 16384"/>
                  <a:gd name="T21" fmla="*/ 12529 h 16384"/>
                  <a:gd name="T22" fmla="*/ 2731 w 16384"/>
                  <a:gd name="T23" fmla="*/ 10601 h 16384"/>
                  <a:gd name="T24" fmla="*/ 2731 w 16384"/>
                  <a:gd name="T25" fmla="*/ 7710 h 16384"/>
                  <a:gd name="T26" fmla="*/ 4096 w 16384"/>
                  <a:gd name="T27" fmla="*/ 5783 h 16384"/>
                  <a:gd name="T28" fmla="*/ 4096 w 16384"/>
                  <a:gd name="T29" fmla="*/ 4819 h 16384"/>
                  <a:gd name="T30" fmla="*/ 6827 w 16384"/>
                  <a:gd name="T31" fmla="*/ 1928 h 16384"/>
                  <a:gd name="T32" fmla="*/ 8192 w 16384"/>
                  <a:gd name="T33" fmla="*/ 1928 h 16384"/>
                  <a:gd name="T34" fmla="*/ 12288 w 16384"/>
                  <a:gd name="T35" fmla="*/ 0 h 163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84"/>
                  <a:gd name="T55" fmla="*/ 0 h 16384"/>
                  <a:gd name="T56" fmla="*/ 16384 w 16384"/>
                  <a:gd name="T57" fmla="*/ 16384 h 163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84" h="16384">
                    <a:moveTo>
                      <a:pt x="12288" y="0"/>
                    </a:moveTo>
                    <a:lnTo>
                      <a:pt x="16384" y="3855"/>
                    </a:lnTo>
                    <a:lnTo>
                      <a:pt x="15019" y="5783"/>
                    </a:lnTo>
                    <a:lnTo>
                      <a:pt x="12288" y="8674"/>
                    </a:lnTo>
                    <a:lnTo>
                      <a:pt x="10923" y="10601"/>
                    </a:lnTo>
                    <a:lnTo>
                      <a:pt x="9557" y="12529"/>
                    </a:lnTo>
                    <a:lnTo>
                      <a:pt x="5461" y="15420"/>
                    </a:lnTo>
                    <a:lnTo>
                      <a:pt x="2731" y="16384"/>
                    </a:lnTo>
                    <a:lnTo>
                      <a:pt x="0" y="14456"/>
                    </a:lnTo>
                    <a:lnTo>
                      <a:pt x="0" y="13493"/>
                    </a:lnTo>
                    <a:lnTo>
                      <a:pt x="2731" y="12529"/>
                    </a:lnTo>
                    <a:lnTo>
                      <a:pt x="2731" y="10601"/>
                    </a:lnTo>
                    <a:lnTo>
                      <a:pt x="2731" y="7710"/>
                    </a:lnTo>
                    <a:lnTo>
                      <a:pt x="4096" y="5783"/>
                    </a:lnTo>
                    <a:lnTo>
                      <a:pt x="4096" y="4819"/>
                    </a:lnTo>
                    <a:lnTo>
                      <a:pt x="6827" y="1928"/>
                    </a:lnTo>
                    <a:lnTo>
                      <a:pt x="8192" y="1928"/>
                    </a:lnTo>
                    <a:lnTo>
                      <a:pt x="12288"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70" name="ny3"/>
              <p:cNvSpPr>
                <a:spLocks noChangeAspect="1"/>
              </p:cNvSpPr>
              <p:nvPr/>
            </p:nvSpPr>
            <p:spPr bwMode="auto">
              <a:xfrm>
                <a:off x="14861" y="-35194"/>
                <a:ext cx="4956" cy="35"/>
              </a:xfrm>
              <a:custGeom>
                <a:avLst/>
                <a:gdLst>
                  <a:gd name="T0" fmla="*/ 5415 w 16384"/>
                  <a:gd name="T1" fmla="*/ 12405 h 16384"/>
                  <a:gd name="T2" fmla="*/ 6109 w 16384"/>
                  <a:gd name="T3" fmla="*/ 11469 h 16384"/>
                  <a:gd name="T4" fmla="*/ 6804 w 16384"/>
                  <a:gd name="T5" fmla="*/ 10767 h 16384"/>
                  <a:gd name="T6" fmla="*/ 7775 w 16384"/>
                  <a:gd name="T7" fmla="*/ 10299 h 16384"/>
                  <a:gd name="T8" fmla="*/ 9025 w 16384"/>
                  <a:gd name="T9" fmla="*/ 9362 h 16384"/>
                  <a:gd name="T10" fmla="*/ 9858 w 16384"/>
                  <a:gd name="T11" fmla="*/ 8192 h 16384"/>
                  <a:gd name="T12" fmla="*/ 10830 w 16384"/>
                  <a:gd name="T13" fmla="*/ 7724 h 16384"/>
                  <a:gd name="T14" fmla="*/ 8609 w 16384"/>
                  <a:gd name="T15" fmla="*/ 10533 h 16384"/>
                  <a:gd name="T16" fmla="*/ 6665 w 16384"/>
                  <a:gd name="T17" fmla="*/ 12639 h 16384"/>
                  <a:gd name="T18" fmla="*/ 7081 w 16384"/>
                  <a:gd name="T19" fmla="*/ 12873 h 16384"/>
                  <a:gd name="T20" fmla="*/ 11663 w 16384"/>
                  <a:gd name="T21" fmla="*/ 7256 h 16384"/>
                  <a:gd name="T22" fmla="*/ 14718 w 16384"/>
                  <a:gd name="T23" fmla="*/ 3043 h 16384"/>
                  <a:gd name="T24" fmla="*/ 16384 w 16384"/>
                  <a:gd name="T25" fmla="*/ 702 h 16384"/>
                  <a:gd name="T26" fmla="*/ 15967 w 16384"/>
                  <a:gd name="T27" fmla="*/ 234 h 16384"/>
                  <a:gd name="T28" fmla="*/ 15134 w 16384"/>
                  <a:gd name="T29" fmla="*/ 1638 h 16384"/>
                  <a:gd name="T30" fmla="*/ 14162 w 16384"/>
                  <a:gd name="T31" fmla="*/ 1638 h 16384"/>
                  <a:gd name="T32" fmla="*/ 13746 w 16384"/>
                  <a:gd name="T33" fmla="*/ 2341 h 16384"/>
                  <a:gd name="T34" fmla="*/ 13191 w 16384"/>
                  <a:gd name="T35" fmla="*/ 2809 h 16384"/>
                  <a:gd name="T36" fmla="*/ 12774 w 16384"/>
                  <a:gd name="T37" fmla="*/ 3043 h 16384"/>
                  <a:gd name="T38" fmla="*/ 12357 w 16384"/>
                  <a:gd name="T39" fmla="*/ 3979 h 16384"/>
                  <a:gd name="T40" fmla="*/ 12080 w 16384"/>
                  <a:gd name="T41" fmla="*/ 5149 h 16384"/>
                  <a:gd name="T42" fmla="*/ 11802 w 16384"/>
                  <a:gd name="T43" fmla="*/ 6320 h 16384"/>
                  <a:gd name="T44" fmla="*/ 11385 w 16384"/>
                  <a:gd name="T45" fmla="*/ 5617 h 16384"/>
                  <a:gd name="T46" fmla="*/ 10691 w 16384"/>
                  <a:gd name="T47" fmla="*/ 5617 h 16384"/>
                  <a:gd name="T48" fmla="*/ 11108 w 16384"/>
                  <a:gd name="T49" fmla="*/ 4681 h 16384"/>
                  <a:gd name="T50" fmla="*/ 11524 w 16384"/>
                  <a:gd name="T51" fmla="*/ 3979 h 16384"/>
                  <a:gd name="T52" fmla="*/ 12080 w 16384"/>
                  <a:gd name="T53" fmla="*/ 2809 h 16384"/>
                  <a:gd name="T54" fmla="*/ 12357 w 16384"/>
                  <a:gd name="T55" fmla="*/ 1404 h 16384"/>
                  <a:gd name="T56" fmla="*/ 13052 w 16384"/>
                  <a:gd name="T57" fmla="*/ 468 h 16384"/>
                  <a:gd name="T58" fmla="*/ 12357 w 16384"/>
                  <a:gd name="T59" fmla="*/ 234 h 16384"/>
                  <a:gd name="T60" fmla="*/ 10830 w 16384"/>
                  <a:gd name="T61" fmla="*/ 3511 h 16384"/>
                  <a:gd name="T62" fmla="*/ 9025 w 16384"/>
                  <a:gd name="T63" fmla="*/ 5383 h 16384"/>
                  <a:gd name="T64" fmla="*/ 6387 w 16384"/>
                  <a:gd name="T65" fmla="*/ 6320 h 16384"/>
                  <a:gd name="T66" fmla="*/ 5970 w 16384"/>
                  <a:gd name="T67" fmla="*/ 7490 h 16384"/>
                  <a:gd name="T68" fmla="*/ 4582 w 16384"/>
                  <a:gd name="T69" fmla="*/ 7724 h 16384"/>
                  <a:gd name="T70" fmla="*/ 3749 w 16384"/>
                  <a:gd name="T71" fmla="*/ 7958 h 16384"/>
                  <a:gd name="T72" fmla="*/ 3749 w 16384"/>
                  <a:gd name="T73" fmla="*/ 8894 h 16384"/>
                  <a:gd name="T74" fmla="*/ 3055 w 16384"/>
                  <a:gd name="T75" fmla="*/ 8894 h 16384"/>
                  <a:gd name="T76" fmla="*/ 2499 w 16384"/>
                  <a:gd name="T77" fmla="*/ 10533 h 16384"/>
                  <a:gd name="T78" fmla="*/ 2083 w 16384"/>
                  <a:gd name="T79" fmla="*/ 10533 h 16384"/>
                  <a:gd name="T80" fmla="*/ 1944 w 16384"/>
                  <a:gd name="T81" fmla="*/ 11469 h 16384"/>
                  <a:gd name="T82" fmla="*/ 1666 w 16384"/>
                  <a:gd name="T83" fmla="*/ 11937 h 16384"/>
                  <a:gd name="T84" fmla="*/ 1250 w 16384"/>
                  <a:gd name="T85" fmla="*/ 12171 h 16384"/>
                  <a:gd name="T86" fmla="*/ 833 w 16384"/>
                  <a:gd name="T87" fmla="*/ 12639 h 16384"/>
                  <a:gd name="T88" fmla="*/ 278 w 16384"/>
                  <a:gd name="T89" fmla="*/ 14043 h 16384"/>
                  <a:gd name="T90" fmla="*/ 0 w 16384"/>
                  <a:gd name="T91" fmla="*/ 15214 h 16384"/>
                  <a:gd name="T92" fmla="*/ 278 w 16384"/>
                  <a:gd name="T93" fmla="*/ 16150 h 16384"/>
                  <a:gd name="T94" fmla="*/ 972 w 16384"/>
                  <a:gd name="T95" fmla="*/ 15448 h 16384"/>
                  <a:gd name="T96" fmla="*/ 1527 w 16384"/>
                  <a:gd name="T97" fmla="*/ 14746 h 16384"/>
                  <a:gd name="T98" fmla="*/ 2083 w 16384"/>
                  <a:gd name="T99" fmla="*/ 14980 h 16384"/>
                  <a:gd name="T100" fmla="*/ 1388 w 16384"/>
                  <a:gd name="T101" fmla="*/ 15916 h 16384"/>
                  <a:gd name="T102" fmla="*/ 1388 w 16384"/>
                  <a:gd name="T103" fmla="*/ 16384 h 16384"/>
                  <a:gd name="T104" fmla="*/ 2222 w 16384"/>
                  <a:gd name="T105" fmla="*/ 15682 h 16384"/>
                  <a:gd name="T106" fmla="*/ 3055 w 16384"/>
                  <a:gd name="T107" fmla="*/ 14512 h 16384"/>
                  <a:gd name="T108" fmla="*/ 4582 w 16384"/>
                  <a:gd name="T109" fmla="*/ 13341 h 1638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84"/>
                  <a:gd name="T166" fmla="*/ 0 h 16384"/>
                  <a:gd name="T167" fmla="*/ 16384 w 16384"/>
                  <a:gd name="T168" fmla="*/ 16384 h 1638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84" h="16384">
                    <a:moveTo>
                      <a:pt x="4999" y="13107"/>
                    </a:moveTo>
                    <a:lnTo>
                      <a:pt x="5276" y="12639"/>
                    </a:lnTo>
                    <a:lnTo>
                      <a:pt x="5415" y="12405"/>
                    </a:lnTo>
                    <a:lnTo>
                      <a:pt x="5832" y="12171"/>
                    </a:lnTo>
                    <a:lnTo>
                      <a:pt x="6109" y="11937"/>
                    </a:lnTo>
                    <a:lnTo>
                      <a:pt x="6109" y="11469"/>
                    </a:lnTo>
                    <a:lnTo>
                      <a:pt x="6665" y="11469"/>
                    </a:lnTo>
                    <a:lnTo>
                      <a:pt x="6942" y="11235"/>
                    </a:lnTo>
                    <a:lnTo>
                      <a:pt x="6804" y="10767"/>
                    </a:lnTo>
                    <a:lnTo>
                      <a:pt x="7220" y="10767"/>
                    </a:lnTo>
                    <a:lnTo>
                      <a:pt x="7498" y="10767"/>
                    </a:lnTo>
                    <a:lnTo>
                      <a:pt x="7775" y="10299"/>
                    </a:lnTo>
                    <a:lnTo>
                      <a:pt x="8053" y="10064"/>
                    </a:lnTo>
                    <a:lnTo>
                      <a:pt x="8331" y="10064"/>
                    </a:lnTo>
                    <a:lnTo>
                      <a:pt x="9025" y="9362"/>
                    </a:lnTo>
                    <a:lnTo>
                      <a:pt x="9442" y="8894"/>
                    </a:lnTo>
                    <a:lnTo>
                      <a:pt x="9580" y="8426"/>
                    </a:lnTo>
                    <a:lnTo>
                      <a:pt x="9858" y="8192"/>
                    </a:lnTo>
                    <a:lnTo>
                      <a:pt x="10552" y="7490"/>
                    </a:lnTo>
                    <a:lnTo>
                      <a:pt x="10691" y="7490"/>
                    </a:lnTo>
                    <a:lnTo>
                      <a:pt x="10830" y="7724"/>
                    </a:lnTo>
                    <a:lnTo>
                      <a:pt x="10691" y="7958"/>
                    </a:lnTo>
                    <a:lnTo>
                      <a:pt x="9997" y="8894"/>
                    </a:lnTo>
                    <a:lnTo>
                      <a:pt x="8609" y="10533"/>
                    </a:lnTo>
                    <a:lnTo>
                      <a:pt x="7220" y="12171"/>
                    </a:lnTo>
                    <a:lnTo>
                      <a:pt x="6942" y="12405"/>
                    </a:lnTo>
                    <a:lnTo>
                      <a:pt x="6665" y="12639"/>
                    </a:lnTo>
                    <a:lnTo>
                      <a:pt x="6526" y="12873"/>
                    </a:lnTo>
                    <a:lnTo>
                      <a:pt x="6804" y="13107"/>
                    </a:lnTo>
                    <a:lnTo>
                      <a:pt x="7081" y="12873"/>
                    </a:lnTo>
                    <a:lnTo>
                      <a:pt x="7914" y="11937"/>
                    </a:lnTo>
                    <a:lnTo>
                      <a:pt x="9580" y="10064"/>
                    </a:lnTo>
                    <a:lnTo>
                      <a:pt x="11663" y="7256"/>
                    </a:lnTo>
                    <a:lnTo>
                      <a:pt x="13052" y="5617"/>
                    </a:lnTo>
                    <a:lnTo>
                      <a:pt x="13746" y="4213"/>
                    </a:lnTo>
                    <a:lnTo>
                      <a:pt x="14718" y="3043"/>
                    </a:lnTo>
                    <a:lnTo>
                      <a:pt x="15412" y="2107"/>
                    </a:lnTo>
                    <a:lnTo>
                      <a:pt x="16245" y="936"/>
                    </a:lnTo>
                    <a:lnTo>
                      <a:pt x="16384" y="702"/>
                    </a:lnTo>
                    <a:lnTo>
                      <a:pt x="16384" y="234"/>
                    </a:lnTo>
                    <a:lnTo>
                      <a:pt x="16245" y="0"/>
                    </a:lnTo>
                    <a:lnTo>
                      <a:pt x="15967" y="234"/>
                    </a:lnTo>
                    <a:lnTo>
                      <a:pt x="15551" y="702"/>
                    </a:lnTo>
                    <a:lnTo>
                      <a:pt x="15273" y="1170"/>
                    </a:lnTo>
                    <a:lnTo>
                      <a:pt x="15134" y="1638"/>
                    </a:lnTo>
                    <a:lnTo>
                      <a:pt x="14718" y="2107"/>
                    </a:lnTo>
                    <a:lnTo>
                      <a:pt x="14301" y="2107"/>
                    </a:lnTo>
                    <a:lnTo>
                      <a:pt x="14162" y="1638"/>
                    </a:lnTo>
                    <a:lnTo>
                      <a:pt x="14024" y="1638"/>
                    </a:lnTo>
                    <a:lnTo>
                      <a:pt x="13885" y="2107"/>
                    </a:lnTo>
                    <a:lnTo>
                      <a:pt x="13746" y="2341"/>
                    </a:lnTo>
                    <a:lnTo>
                      <a:pt x="13468" y="2107"/>
                    </a:lnTo>
                    <a:lnTo>
                      <a:pt x="13329" y="2575"/>
                    </a:lnTo>
                    <a:lnTo>
                      <a:pt x="13191" y="2809"/>
                    </a:lnTo>
                    <a:lnTo>
                      <a:pt x="13052" y="2809"/>
                    </a:lnTo>
                    <a:lnTo>
                      <a:pt x="12774" y="2575"/>
                    </a:lnTo>
                    <a:lnTo>
                      <a:pt x="12774" y="3043"/>
                    </a:lnTo>
                    <a:lnTo>
                      <a:pt x="12496" y="3277"/>
                    </a:lnTo>
                    <a:lnTo>
                      <a:pt x="12357" y="3511"/>
                    </a:lnTo>
                    <a:lnTo>
                      <a:pt x="12357" y="3979"/>
                    </a:lnTo>
                    <a:lnTo>
                      <a:pt x="12357" y="4447"/>
                    </a:lnTo>
                    <a:lnTo>
                      <a:pt x="12219" y="4447"/>
                    </a:lnTo>
                    <a:lnTo>
                      <a:pt x="12080" y="5149"/>
                    </a:lnTo>
                    <a:lnTo>
                      <a:pt x="11802" y="5383"/>
                    </a:lnTo>
                    <a:lnTo>
                      <a:pt x="12080" y="5851"/>
                    </a:lnTo>
                    <a:lnTo>
                      <a:pt x="11802" y="6320"/>
                    </a:lnTo>
                    <a:lnTo>
                      <a:pt x="11524" y="6554"/>
                    </a:lnTo>
                    <a:lnTo>
                      <a:pt x="11524" y="6085"/>
                    </a:lnTo>
                    <a:lnTo>
                      <a:pt x="11385" y="5617"/>
                    </a:lnTo>
                    <a:lnTo>
                      <a:pt x="11247" y="5617"/>
                    </a:lnTo>
                    <a:lnTo>
                      <a:pt x="10830" y="5617"/>
                    </a:lnTo>
                    <a:lnTo>
                      <a:pt x="10691" y="5617"/>
                    </a:lnTo>
                    <a:lnTo>
                      <a:pt x="10552" y="5149"/>
                    </a:lnTo>
                    <a:lnTo>
                      <a:pt x="10830" y="4915"/>
                    </a:lnTo>
                    <a:lnTo>
                      <a:pt x="11108" y="4681"/>
                    </a:lnTo>
                    <a:lnTo>
                      <a:pt x="11247" y="4213"/>
                    </a:lnTo>
                    <a:lnTo>
                      <a:pt x="11247" y="3979"/>
                    </a:lnTo>
                    <a:lnTo>
                      <a:pt x="11524" y="3979"/>
                    </a:lnTo>
                    <a:lnTo>
                      <a:pt x="11802" y="3511"/>
                    </a:lnTo>
                    <a:lnTo>
                      <a:pt x="11802" y="3043"/>
                    </a:lnTo>
                    <a:lnTo>
                      <a:pt x="12080" y="2809"/>
                    </a:lnTo>
                    <a:lnTo>
                      <a:pt x="11941" y="2107"/>
                    </a:lnTo>
                    <a:lnTo>
                      <a:pt x="12080" y="1638"/>
                    </a:lnTo>
                    <a:lnTo>
                      <a:pt x="12357" y="1404"/>
                    </a:lnTo>
                    <a:lnTo>
                      <a:pt x="12496" y="702"/>
                    </a:lnTo>
                    <a:lnTo>
                      <a:pt x="12913" y="702"/>
                    </a:lnTo>
                    <a:lnTo>
                      <a:pt x="13052" y="468"/>
                    </a:lnTo>
                    <a:lnTo>
                      <a:pt x="13052" y="0"/>
                    </a:lnTo>
                    <a:lnTo>
                      <a:pt x="12635" y="0"/>
                    </a:lnTo>
                    <a:lnTo>
                      <a:pt x="12357" y="234"/>
                    </a:lnTo>
                    <a:lnTo>
                      <a:pt x="11802" y="1404"/>
                    </a:lnTo>
                    <a:lnTo>
                      <a:pt x="11385" y="2575"/>
                    </a:lnTo>
                    <a:lnTo>
                      <a:pt x="10830" y="3511"/>
                    </a:lnTo>
                    <a:lnTo>
                      <a:pt x="10414" y="4213"/>
                    </a:lnTo>
                    <a:lnTo>
                      <a:pt x="9858" y="4681"/>
                    </a:lnTo>
                    <a:lnTo>
                      <a:pt x="9025" y="5383"/>
                    </a:lnTo>
                    <a:lnTo>
                      <a:pt x="7775" y="6085"/>
                    </a:lnTo>
                    <a:lnTo>
                      <a:pt x="6804" y="6320"/>
                    </a:lnTo>
                    <a:lnTo>
                      <a:pt x="6387" y="6320"/>
                    </a:lnTo>
                    <a:lnTo>
                      <a:pt x="6109" y="6554"/>
                    </a:lnTo>
                    <a:lnTo>
                      <a:pt x="6109" y="7256"/>
                    </a:lnTo>
                    <a:lnTo>
                      <a:pt x="5970" y="7490"/>
                    </a:lnTo>
                    <a:lnTo>
                      <a:pt x="5693" y="7724"/>
                    </a:lnTo>
                    <a:lnTo>
                      <a:pt x="4721" y="7724"/>
                    </a:lnTo>
                    <a:lnTo>
                      <a:pt x="4582" y="7724"/>
                    </a:lnTo>
                    <a:lnTo>
                      <a:pt x="4443" y="8192"/>
                    </a:lnTo>
                    <a:lnTo>
                      <a:pt x="4304" y="8426"/>
                    </a:lnTo>
                    <a:lnTo>
                      <a:pt x="3749" y="7958"/>
                    </a:lnTo>
                    <a:lnTo>
                      <a:pt x="3610" y="8192"/>
                    </a:lnTo>
                    <a:lnTo>
                      <a:pt x="3610" y="8426"/>
                    </a:lnTo>
                    <a:lnTo>
                      <a:pt x="3749" y="8894"/>
                    </a:lnTo>
                    <a:lnTo>
                      <a:pt x="3610" y="9128"/>
                    </a:lnTo>
                    <a:lnTo>
                      <a:pt x="3332" y="8894"/>
                    </a:lnTo>
                    <a:lnTo>
                      <a:pt x="3055" y="8894"/>
                    </a:lnTo>
                    <a:lnTo>
                      <a:pt x="2638" y="9596"/>
                    </a:lnTo>
                    <a:lnTo>
                      <a:pt x="2360" y="10064"/>
                    </a:lnTo>
                    <a:lnTo>
                      <a:pt x="2499" y="10533"/>
                    </a:lnTo>
                    <a:lnTo>
                      <a:pt x="2499" y="10767"/>
                    </a:lnTo>
                    <a:lnTo>
                      <a:pt x="2222" y="10533"/>
                    </a:lnTo>
                    <a:lnTo>
                      <a:pt x="2083" y="10533"/>
                    </a:lnTo>
                    <a:lnTo>
                      <a:pt x="1944" y="10767"/>
                    </a:lnTo>
                    <a:lnTo>
                      <a:pt x="2083" y="11235"/>
                    </a:lnTo>
                    <a:lnTo>
                      <a:pt x="1944" y="11469"/>
                    </a:lnTo>
                    <a:lnTo>
                      <a:pt x="1805" y="11469"/>
                    </a:lnTo>
                    <a:lnTo>
                      <a:pt x="1805" y="11937"/>
                    </a:lnTo>
                    <a:lnTo>
                      <a:pt x="1666" y="11937"/>
                    </a:lnTo>
                    <a:lnTo>
                      <a:pt x="1388" y="11937"/>
                    </a:lnTo>
                    <a:lnTo>
                      <a:pt x="1250" y="11703"/>
                    </a:lnTo>
                    <a:lnTo>
                      <a:pt x="1250" y="12171"/>
                    </a:lnTo>
                    <a:lnTo>
                      <a:pt x="1111" y="12405"/>
                    </a:lnTo>
                    <a:lnTo>
                      <a:pt x="972" y="12639"/>
                    </a:lnTo>
                    <a:lnTo>
                      <a:pt x="833" y="12639"/>
                    </a:lnTo>
                    <a:lnTo>
                      <a:pt x="555" y="12405"/>
                    </a:lnTo>
                    <a:lnTo>
                      <a:pt x="417" y="13575"/>
                    </a:lnTo>
                    <a:lnTo>
                      <a:pt x="278" y="14043"/>
                    </a:lnTo>
                    <a:lnTo>
                      <a:pt x="139" y="14277"/>
                    </a:lnTo>
                    <a:lnTo>
                      <a:pt x="0" y="14746"/>
                    </a:lnTo>
                    <a:lnTo>
                      <a:pt x="0" y="15214"/>
                    </a:lnTo>
                    <a:lnTo>
                      <a:pt x="139" y="15448"/>
                    </a:lnTo>
                    <a:lnTo>
                      <a:pt x="278" y="15916"/>
                    </a:lnTo>
                    <a:lnTo>
                      <a:pt x="278" y="16150"/>
                    </a:lnTo>
                    <a:lnTo>
                      <a:pt x="694" y="16150"/>
                    </a:lnTo>
                    <a:lnTo>
                      <a:pt x="833" y="15916"/>
                    </a:lnTo>
                    <a:lnTo>
                      <a:pt x="972" y="15448"/>
                    </a:lnTo>
                    <a:lnTo>
                      <a:pt x="1111" y="14980"/>
                    </a:lnTo>
                    <a:lnTo>
                      <a:pt x="1250" y="14980"/>
                    </a:lnTo>
                    <a:lnTo>
                      <a:pt x="1527" y="14746"/>
                    </a:lnTo>
                    <a:lnTo>
                      <a:pt x="1805" y="14512"/>
                    </a:lnTo>
                    <a:lnTo>
                      <a:pt x="2083" y="14746"/>
                    </a:lnTo>
                    <a:lnTo>
                      <a:pt x="2083" y="14980"/>
                    </a:lnTo>
                    <a:lnTo>
                      <a:pt x="2083" y="15448"/>
                    </a:lnTo>
                    <a:lnTo>
                      <a:pt x="1805" y="15448"/>
                    </a:lnTo>
                    <a:lnTo>
                      <a:pt x="1388" y="15916"/>
                    </a:lnTo>
                    <a:lnTo>
                      <a:pt x="1250" y="16150"/>
                    </a:lnTo>
                    <a:lnTo>
                      <a:pt x="1111" y="16384"/>
                    </a:lnTo>
                    <a:lnTo>
                      <a:pt x="1388" y="16384"/>
                    </a:lnTo>
                    <a:lnTo>
                      <a:pt x="1527" y="16384"/>
                    </a:lnTo>
                    <a:lnTo>
                      <a:pt x="1944" y="15916"/>
                    </a:lnTo>
                    <a:lnTo>
                      <a:pt x="2222" y="15682"/>
                    </a:lnTo>
                    <a:lnTo>
                      <a:pt x="2638" y="15448"/>
                    </a:lnTo>
                    <a:lnTo>
                      <a:pt x="2777" y="14746"/>
                    </a:lnTo>
                    <a:lnTo>
                      <a:pt x="3055" y="14512"/>
                    </a:lnTo>
                    <a:lnTo>
                      <a:pt x="4027" y="13809"/>
                    </a:lnTo>
                    <a:lnTo>
                      <a:pt x="4304" y="13341"/>
                    </a:lnTo>
                    <a:lnTo>
                      <a:pt x="4582" y="13341"/>
                    </a:lnTo>
                    <a:lnTo>
                      <a:pt x="4999" y="1310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71" name="ny4"/>
              <p:cNvSpPr>
                <a:spLocks noChangeAspect="1"/>
              </p:cNvSpPr>
              <p:nvPr/>
            </p:nvSpPr>
            <p:spPr bwMode="auto">
              <a:xfrm>
                <a:off x="-385" y="-35336"/>
                <a:ext cx="16086" cy="167"/>
              </a:xfrm>
              <a:custGeom>
                <a:avLst/>
                <a:gdLst>
                  <a:gd name="T0" fmla="*/ 11465 w 16384"/>
                  <a:gd name="T1" fmla="*/ 13146 h 16384"/>
                  <a:gd name="T2" fmla="*/ 11850 w 16384"/>
                  <a:gd name="T3" fmla="*/ 13294 h 16384"/>
                  <a:gd name="T4" fmla="*/ 12106 w 16384"/>
                  <a:gd name="T5" fmla="*/ 13686 h 16384"/>
                  <a:gd name="T6" fmla="*/ 12406 w 16384"/>
                  <a:gd name="T7" fmla="*/ 14471 h 16384"/>
                  <a:gd name="T8" fmla="*/ 12919 w 16384"/>
                  <a:gd name="T9" fmla="*/ 14618 h 16384"/>
                  <a:gd name="T10" fmla="*/ 14202 w 16384"/>
                  <a:gd name="T11" fmla="*/ 15207 h 16384"/>
                  <a:gd name="T12" fmla="*/ 15571 w 16384"/>
                  <a:gd name="T13" fmla="*/ 16041 h 16384"/>
                  <a:gd name="T14" fmla="*/ 15913 w 16384"/>
                  <a:gd name="T15" fmla="*/ 16286 h 16384"/>
                  <a:gd name="T16" fmla="*/ 15999 w 16384"/>
                  <a:gd name="T17" fmla="*/ 15844 h 16384"/>
                  <a:gd name="T18" fmla="*/ 15913 w 16384"/>
                  <a:gd name="T19" fmla="*/ 15109 h 16384"/>
                  <a:gd name="T20" fmla="*/ 16042 w 16384"/>
                  <a:gd name="T21" fmla="*/ 13392 h 16384"/>
                  <a:gd name="T22" fmla="*/ 15700 w 16384"/>
                  <a:gd name="T23" fmla="*/ 10252 h 16384"/>
                  <a:gd name="T24" fmla="*/ 15700 w 16384"/>
                  <a:gd name="T25" fmla="*/ 8584 h 16384"/>
                  <a:gd name="T26" fmla="*/ 15528 w 16384"/>
                  <a:gd name="T27" fmla="*/ 7800 h 16384"/>
                  <a:gd name="T28" fmla="*/ 15357 w 16384"/>
                  <a:gd name="T29" fmla="*/ 6868 h 16384"/>
                  <a:gd name="T30" fmla="*/ 15143 w 16384"/>
                  <a:gd name="T31" fmla="*/ 5494 h 16384"/>
                  <a:gd name="T32" fmla="*/ 14887 w 16384"/>
                  <a:gd name="T33" fmla="*/ 5298 h 16384"/>
                  <a:gd name="T34" fmla="*/ 14716 w 16384"/>
                  <a:gd name="T35" fmla="*/ 5494 h 16384"/>
                  <a:gd name="T36" fmla="*/ 14673 w 16384"/>
                  <a:gd name="T37" fmla="*/ 4709 h 16384"/>
                  <a:gd name="T38" fmla="*/ 14416 w 16384"/>
                  <a:gd name="T39" fmla="*/ 4121 h 16384"/>
                  <a:gd name="T40" fmla="*/ 14245 w 16384"/>
                  <a:gd name="T41" fmla="*/ 3238 h 16384"/>
                  <a:gd name="T42" fmla="*/ 14288 w 16384"/>
                  <a:gd name="T43" fmla="*/ 2453 h 16384"/>
                  <a:gd name="T44" fmla="*/ 14031 w 16384"/>
                  <a:gd name="T45" fmla="*/ 1717 h 16384"/>
                  <a:gd name="T46" fmla="*/ 13775 w 16384"/>
                  <a:gd name="T47" fmla="*/ 736 h 16384"/>
                  <a:gd name="T48" fmla="*/ 12106 w 16384"/>
                  <a:gd name="T49" fmla="*/ 491 h 16384"/>
                  <a:gd name="T50" fmla="*/ 10481 w 16384"/>
                  <a:gd name="T51" fmla="*/ 932 h 16384"/>
                  <a:gd name="T52" fmla="*/ 9967 w 16384"/>
                  <a:gd name="T53" fmla="*/ 1079 h 16384"/>
                  <a:gd name="T54" fmla="*/ 9240 w 16384"/>
                  <a:gd name="T55" fmla="*/ 1815 h 16384"/>
                  <a:gd name="T56" fmla="*/ 8342 w 16384"/>
                  <a:gd name="T57" fmla="*/ 3532 h 16384"/>
                  <a:gd name="T58" fmla="*/ 7999 w 16384"/>
                  <a:gd name="T59" fmla="*/ 4366 h 16384"/>
                  <a:gd name="T60" fmla="*/ 7187 w 16384"/>
                  <a:gd name="T61" fmla="*/ 5298 h 16384"/>
                  <a:gd name="T62" fmla="*/ 7443 w 16384"/>
                  <a:gd name="T63" fmla="*/ 5837 h 16384"/>
                  <a:gd name="T64" fmla="*/ 7486 w 16384"/>
                  <a:gd name="T65" fmla="*/ 5494 h 16384"/>
                  <a:gd name="T66" fmla="*/ 7743 w 16384"/>
                  <a:gd name="T67" fmla="*/ 5494 h 16384"/>
                  <a:gd name="T68" fmla="*/ 7743 w 16384"/>
                  <a:gd name="T69" fmla="*/ 6132 h 16384"/>
                  <a:gd name="T70" fmla="*/ 7529 w 16384"/>
                  <a:gd name="T71" fmla="*/ 6328 h 16384"/>
                  <a:gd name="T72" fmla="*/ 7871 w 16384"/>
                  <a:gd name="T73" fmla="*/ 7015 h 16384"/>
                  <a:gd name="T74" fmla="*/ 7614 w 16384"/>
                  <a:gd name="T75" fmla="*/ 7554 h 16384"/>
                  <a:gd name="T76" fmla="*/ 7272 w 16384"/>
                  <a:gd name="T77" fmla="*/ 7898 h 16384"/>
                  <a:gd name="T78" fmla="*/ 6973 w 16384"/>
                  <a:gd name="T79" fmla="*/ 8241 h 16384"/>
                  <a:gd name="T80" fmla="*/ 6631 w 16384"/>
                  <a:gd name="T81" fmla="*/ 8633 h 16384"/>
                  <a:gd name="T82" fmla="*/ 6288 w 16384"/>
                  <a:gd name="T83" fmla="*/ 8928 h 16384"/>
                  <a:gd name="T84" fmla="*/ 5262 w 16384"/>
                  <a:gd name="T85" fmla="*/ 9026 h 16384"/>
                  <a:gd name="T86" fmla="*/ 4834 w 16384"/>
                  <a:gd name="T87" fmla="*/ 9271 h 16384"/>
                  <a:gd name="T88" fmla="*/ 4149 w 16384"/>
                  <a:gd name="T89" fmla="*/ 9026 h 16384"/>
                  <a:gd name="T90" fmla="*/ 3166 w 16384"/>
                  <a:gd name="T91" fmla="*/ 9173 h 16384"/>
                  <a:gd name="T92" fmla="*/ 2053 w 16384"/>
                  <a:gd name="T93" fmla="*/ 9516 h 16384"/>
                  <a:gd name="T94" fmla="*/ 1283 w 16384"/>
                  <a:gd name="T95" fmla="*/ 10252 h 16384"/>
                  <a:gd name="T96" fmla="*/ 1283 w 16384"/>
                  <a:gd name="T97" fmla="*/ 10694 h 16384"/>
                  <a:gd name="T98" fmla="*/ 1540 w 16384"/>
                  <a:gd name="T99" fmla="*/ 11086 h 16384"/>
                  <a:gd name="T100" fmla="*/ 1754 w 16384"/>
                  <a:gd name="T101" fmla="*/ 11331 h 16384"/>
                  <a:gd name="T102" fmla="*/ 1626 w 16384"/>
                  <a:gd name="T103" fmla="*/ 12067 h 16384"/>
                  <a:gd name="T104" fmla="*/ 1412 w 16384"/>
                  <a:gd name="T105" fmla="*/ 12705 h 16384"/>
                  <a:gd name="T106" fmla="*/ 898 w 16384"/>
                  <a:gd name="T107" fmla="*/ 13146 h 16384"/>
                  <a:gd name="T108" fmla="*/ 128 w 16384"/>
                  <a:gd name="T109" fmla="*/ 14078 h 16384"/>
                  <a:gd name="T110" fmla="*/ 2267 w 16384"/>
                  <a:gd name="T111" fmla="*/ 14814 h 16384"/>
                  <a:gd name="T112" fmla="*/ 7144 w 16384"/>
                  <a:gd name="T113" fmla="*/ 13735 h 16384"/>
                  <a:gd name="T114" fmla="*/ 10823 w 16384"/>
                  <a:gd name="T115" fmla="*/ 12852 h 163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6384"/>
                  <a:gd name="T175" fmla="*/ 0 h 16384"/>
                  <a:gd name="T176" fmla="*/ 16384 w 16384"/>
                  <a:gd name="T177" fmla="*/ 16384 h 1638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6384" h="16384">
                    <a:moveTo>
                      <a:pt x="11037" y="12803"/>
                    </a:moveTo>
                    <a:lnTo>
                      <a:pt x="11165" y="12754"/>
                    </a:lnTo>
                    <a:lnTo>
                      <a:pt x="11293" y="12901"/>
                    </a:lnTo>
                    <a:lnTo>
                      <a:pt x="11379" y="12950"/>
                    </a:lnTo>
                    <a:lnTo>
                      <a:pt x="11465" y="13146"/>
                    </a:lnTo>
                    <a:lnTo>
                      <a:pt x="11507" y="13245"/>
                    </a:lnTo>
                    <a:lnTo>
                      <a:pt x="11593" y="13245"/>
                    </a:lnTo>
                    <a:lnTo>
                      <a:pt x="11721" y="13195"/>
                    </a:lnTo>
                    <a:lnTo>
                      <a:pt x="11764" y="13245"/>
                    </a:lnTo>
                    <a:lnTo>
                      <a:pt x="11850" y="13294"/>
                    </a:lnTo>
                    <a:lnTo>
                      <a:pt x="11892" y="13343"/>
                    </a:lnTo>
                    <a:lnTo>
                      <a:pt x="11935" y="13441"/>
                    </a:lnTo>
                    <a:lnTo>
                      <a:pt x="12021" y="13539"/>
                    </a:lnTo>
                    <a:lnTo>
                      <a:pt x="12106" y="13588"/>
                    </a:lnTo>
                    <a:lnTo>
                      <a:pt x="12106" y="13686"/>
                    </a:lnTo>
                    <a:lnTo>
                      <a:pt x="12149" y="14078"/>
                    </a:lnTo>
                    <a:lnTo>
                      <a:pt x="12192" y="14128"/>
                    </a:lnTo>
                    <a:lnTo>
                      <a:pt x="12277" y="14226"/>
                    </a:lnTo>
                    <a:lnTo>
                      <a:pt x="12363" y="14373"/>
                    </a:lnTo>
                    <a:lnTo>
                      <a:pt x="12406" y="14471"/>
                    </a:lnTo>
                    <a:lnTo>
                      <a:pt x="12491" y="14520"/>
                    </a:lnTo>
                    <a:lnTo>
                      <a:pt x="12577" y="14520"/>
                    </a:lnTo>
                    <a:lnTo>
                      <a:pt x="12705" y="14569"/>
                    </a:lnTo>
                    <a:lnTo>
                      <a:pt x="12833" y="14618"/>
                    </a:lnTo>
                    <a:lnTo>
                      <a:pt x="12919" y="14618"/>
                    </a:lnTo>
                    <a:lnTo>
                      <a:pt x="13047" y="14569"/>
                    </a:lnTo>
                    <a:lnTo>
                      <a:pt x="13090" y="14667"/>
                    </a:lnTo>
                    <a:lnTo>
                      <a:pt x="13176" y="14716"/>
                    </a:lnTo>
                    <a:lnTo>
                      <a:pt x="13218" y="14814"/>
                    </a:lnTo>
                    <a:lnTo>
                      <a:pt x="14202" y="15207"/>
                    </a:lnTo>
                    <a:lnTo>
                      <a:pt x="14587" y="15305"/>
                    </a:lnTo>
                    <a:lnTo>
                      <a:pt x="14716" y="15354"/>
                    </a:lnTo>
                    <a:lnTo>
                      <a:pt x="15571" y="15697"/>
                    </a:lnTo>
                    <a:lnTo>
                      <a:pt x="15614" y="16041"/>
                    </a:lnTo>
                    <a:lnTo>
                      <a:pt x="15571" y="16041"/>
                    </a:lnTo>
                    <a:lnTo>
                      <a:pt x="15742" y="16384"/>
                    </a:lnTo>
                    <a:lnTo>
                      <a:pt x="15700" y="16384"/>
                    </a:lnTo>
                    <a:lnTo>
                      <a:pt x="15657" y="16237"/>
                    </a:lnTo>
                    <a:lnTo>
                      <a:pt x="15913" y="16335"/>
                    </a:lnTo>
                    <a:lnTo>
                      <a:pt x="15913" y="16286"/>
                    </a:lnTo>
                    <a:lnTo>
                      <a:pt x="15871" y="16139"/>
                    </a:lnTo>
                    <a:lnTo>
                      <a:pt x="15828" y="16090"/>
                    </a:lnTo>
                    <a:lnTo>
                      <a:pt x="15871" y="16041"/>
                    </a:lnTo>
                    <a:lnTo>
                      <a:pt x="15999" y="15943"/>
                    </a:lnTo>
                    <a:lnTo>
                      <a:pt x="15999" y="15844"/>
                    </a:lnTo>
                    <a:lnTo>
                      <a:pt x="16042" y="15795"/>
                    </a:lnTo>
                    <a:lnTo>
                      <a:pt x="16085" y="15697"/>
                    </a:lnTo>
                    <a:lnTo>
                      <a:pt x="16127" y="15599"/>
                    </a:lnTo>
                    <a:lnTo>
                      <a:pt x="16127" y="15452"/>
                    </a:lnTo>
                    <a:lnTo>
                      <a:pt x="15913" y="15109"/>
                    </a:lnTo>
                    <a:lnTo>
                      <a:pt x="16298" y="14667"/>
                    </a:lnTo>
                    <a:lnTo>
                      <a:pt x="16384" y="14520"/>
                    </a:lnTo>
                    <a:lnTo>
                      <a:pt x="16170" y="14275"/>
                    </a:lnTo>
                    <a:lnTo>
                      <a:pt x="16127" y="14029"/>
                    </a:lnTo>
                    <a:lnTo>
                      <a:pt x="16042" y="13392"/>
                    </a:lnTo>
                    <a:lnTo>
                      <a:pt x="15956" y="12803"/>
                    </a:lnTo>
                    <a:lnTo>
                      <a:pt x="15742" y="11381"/>
                    </a:lnTo>
                    <a:lnTo>
                      <a:pt x="15657" y="11233"/>
                    </a:lnTo>
                    <a:lnTo>
                      <a:pt x="15700" y="10890"/>
                    </a:lnTo>
                    <a:lnTo>
                      <a:pt x="15700" y="10252"/>
                    </a:lnTo>
                    <a:lnTo>
                      <a:pt x="15700" y="9762"/>
                    </a:lnTo>
                    <a:lnTo>
                      <a:pt x="15742" y="9516"/>
                    </a:lnTo>
                    <a:lnTo>
                      <a:pt x="15742" y="9173"/>
                    </a:lnTo>
                    <a:lnTo>
                      <a:pt x="15742" y="8732"/>
                    </a:lnTo>
                    <a:lnTo>
                      <a:pt x="15700" y="8584"/>
                    </a:lnTo>
                    <a:lnTo>
                      <a:pt x="15657" y="8437"/>
                    </a:lnTo>
                    <a:lnTo>
                      <a:pt x="15614" y="8290"/>
                    </a:lnTo>
                    <a:lnTo>
                      <a:pt x="15657" y="8241"/>
                    </a:lnTo>
                    <a:lnTo>
                      <a:pt x="15571" y="7996"/>
                    </a:lnTo>
                    <a:lnTo>
                      <a:pt x="15528" y="7800"/>
                    </a:lnTo>
                    <a:lnTo>
                      <a:pt x="15486" y="7603"/>
                    </a:lnTo>
                    <a:lnTo>
                      <a:pt x="15443" y="7309"/>
                    </a:lnTo>
                    <a:lnTo>
                      <a:pt x="15443" y="7162"/>
                    </a:lnTo>
                    <a:lnTo>
                      <a:pt x="15400" y="6966"/>
                    </a:lnTo>
                    <a:lnTo>
                      <a:pt x="15357" y="6868"/>
                    </a:lnTo>
                    <a:lnTo>
                      <a:pt x="15272" y="6377"/>
                    </a:lnTo>
                    <a:lnTo>
                      <a:pt x="15229" y="6132"/>
                    </a:lnTo>
                    <a:lnTo>
                      <a:pt x="15186" y="5837"/>
                    </a:lnTo>
                    <a:lnTo>
                      <a:pt x="15143" y="5739"/>
                    </a:lnTo>
                    <a:lnTo>
                      <a:pt x="15143" y="5494"/>
                    </a:lnTo>
                    <a:lnTo>
                      <a:pt x="15101" y="5494"/>
                    </a:lnTo>
                    <a:lnTo>
                      <a:pt x="15058" y="5445"/>
                    </a:lnTo>
                    <a:lnTo>
                      <a:pt x="15015" y="5396"/>
                    </a:lnTo>
                    <a:lnTo>
                      <a:pt x="14972" y="5298"/>
                    </a:lnTo>
                    <a:lnTo>
                      <a:pt x="14887" y="5298"/>
                    </a:lnTo>
                    <a:lnTo>
                      <a:pt x="14844" y="5298"/>
                    </a:lnTo>
                    <a:lnTo>
                      <a:pt x="14801" y="5347"/>
                    </a:lnTo>
                    <a:lnTo>
                      <a:pt x="14758" y="5445"/>
                    </a:lnTo>
                    <a:lnTo>
                      <a:pt x="14758" y="5543"/>
                    </a:lnTo>
                    <a:lnTo>
                      <a:pt x="14716" y="5494"/>
                    </a:lnTo>
                    <a:lnTo>
                      <a:pt x="14630" y="5200"/>
                    </a:lnTo>
                    <a:lnTo>
                      <a:pt x="14630" y="5053"/>
                    </a:lnTo>
                    <a:lnTo>
                      <a:pt x="14673" y="4905"/>
                    </a:lnTo>
                    <a:lnTo>
                      <a:pt x="14673" y="4807"/>
                    </a:lnTo>
                    <a:lnTo>
                      <a:pt x="14673" y="4709"/>
                    </a:lnTo>
                    <a:lnTo>
                      <a:pt x="14630" y="4660"/>
                    </a:lnTo>
                    <a:lnTo>
                      <a:pt x="14587" y="4562"/>
                    </a:lnTo>
                    <a:lnTo>
                      <a:pt x="14545" y="4415"/>
                    </a:lnTo>
                    <a:lnTo>
                      <a:pt x="14502" y="4268"/>
                    </a:lnTo>
                    <a:lnTo>
                      <a:pt x="14416" y="4121"/>
                    </a:lnTo>
                    <a:lnTo>
                      <a:pt x="14373" y="4022"/>
                    </a:lnTo>
                    <a:lnTo>
                      <a:pt x="14331" y="3875"/>
                    </a:lnTo>
                    <a:lnTo>
                      <a:pt x="14245" y="3679"/>
                    </a:lnTo>
                    <a:lnTo>
                      <a:pt x="14245" y="3385"/>
                    </a:lnTo>
                    <a:lnTo>
                      <a:pt x="14245" y="3238"/>
                    </a:lnTo>
                    <a:lnTo>
                      <a:pt x="14288" y="3139"/>
                    </a:lnTo>
                    <a:lnTo>
                      <a:pt x="14373" y="2943"/>
                    </a:lnTo>
                    <a:lnTo>
                      <a:pt x="14373" y="2796"/>
                    </a:lnTo>
                    <a:lnTo>
                      <a:pt x="14331" y="2649"/>
                    </a:lnTo>
                    <a:lnTo>
                      <a:pt x="14288" y="2453"/>
                    </a:lnTo>
                    <a:lnTo>
                      <a:pt x="14245" y="2256"/>
                    </a:lnTo>
                    <a:lnTo>
                      <a:pt x="14202" y="2060"/>
                    </a:lnTo>
                    <a:lnTo>
                      <a:pt x="14117" y="1913"/>
                    </a:lnTo>
                    <a:lnTo>
                      <a:pt x="14031" y="1766"/>
                    </a:lnTo>
                    <a:lnTo>
                      <a:pt x="14031" y="1717"/>
                    </a:lnTo>
                    <a:lnTo>
                      <a:pt x="13988" y="1570"/>
                    </a:lnTo>
                    <a:lnTo>
                      <a:pt x="13903" y="1275"/>
                    </a:lnTo>
                    <a:lnTo>
                      <a:pt x="13903" y="883"/>
                    </a:lnTo>
                    <a:lnTo>
                      <a:pt x="13860" y="785"/>
                    </a:lnTo>
                    <a:lnTo>
                      <a:pt x="13775" y="736"/>
                    </a:lnTo>
                    <a:lnTo>
                      <a:pt x="13732" y="589"/>
                    </a:lnTo>
                    <a:lnTo>
                      <a:pt x="13775" y="245"/>
                    </a:lnTo>
                    <a:lnTo>
                      <a:pt x="13732" y="196"/>
                    </a:lnTo>
                    <a:lnTo>
                      <a:pt x="13689" y="0"/>
                    </a:lnTo>
                    <a:lnTo>
                      <a:pt x="12106" y="491"/>
                    </a:lnTo>
                    <a:lnTo>
                      <a:pt x="11678" y="589"/>
                    </a:lnTo>
                    <a:lnTo>
                      <a:pt x="11293" y="736"/>
                    </a:lnTo>
                    <a:lnTo>
                      <a:pt x="10994" y="785"/>
                    </a:lnTo>
                    <a:lnTo>
                      <a:pt x="10695" y="834"/>
                    </a:lnTo>
                    <a:lnTo>
                      <a:pt x="10481" y="932"/>
                    </a:lnTo>
                    <a:lnTo>
                      <a:pt x="10438" y="981"/>
                    </a:lnTo>
                    <a:lnTo>
                      <a:pt x="10267" y="932"/>
                    </a:lnTo>
                    <a:lnTo>
                      <a:pt x="10181" y="932"/>
                    </a:lnTo>
                    <a:lnTo>
                      <a:pt x="10053" y="1079"/>
                    </a:lnTo>
                    <a:lnTo>
                      <a:pt x="9967" y="1079"/>
                    </a:lnTo>
                    <a:lnTo>
                      <a:pt x="9839" y="1177"/>
                    </a:lnTo>
                    <a:lnTo>
                      <a:pt x="9753" y="1324"/>
                    </a:lnTo>
                    <a:lnTo>
                      <a:pt x="9668" y="1423"/>
                    </a:lnTo>
                    <a:lnTo>
                      <a:pt x="9368" y="1668"/>
                    </a:lnTo>
                    <a:lnTo>
                      <a:pt x="9240" y="1815"/>
                    </a:lnTo>
                    <a:lnTo>
                      <a:pt x="8855" y="2453"/>
                    </a:lnTo>
                    <a:lnTo>
                      <a:pt x="8556" y="2992"/>
                    </a:lnTo>
                    <a:lnTo>
                      <a:pt x="8385" y="3287"/>
                    </a:lnTo>
                    <a:lnTo>
                      <a:pt x="8299" y="3483"/>
                    </a:lnTo>
                    <a:lnTo>
                      <a:pt x="8342" y="3532"/>
                    </a:lnTo>
                    <a:lnTo>
                      <a:pt x="8342" y="3679"/>
                    </a:lnTo>
                    <a:lnTo>
                      <a:pt x="8299" y="3777"/>
                    </a:lnTo>
                    <a:lnTo>
                      <a:pt x="8256" y="3924"/>
                    </a:lnTo>
                    <a:lnTo>
                      <a:pt x="8085" y="4170"/>
                    </a:lnTo>
                    <a:lnTo>
                      <a:pt x="7999" y="4366"/>
                    </a:lnTo>
                    <a:lnTo>
                      <a:pt x="7871" y="4562"/>
                    </a:lnTo>
                    <a:lnTo>
                      <a:pt x="7614" y="4807"/>
                    </a:lnTo>
                    <a:lnTo>
                      <a:pt x="7272" y="5151"/>
                    </a:lnTo>
                    <a:lnTo>
                      <a:pt x="7229" y="5200"/>
                    </a:lnTo>
                    <a:lnTo>
                      <a:pt x="7187" y="5298"/>
                    </a:lnTo>
                    <a:lnTo>
                      <a:pt x="7187" y="5396"/>
                    </a:lnTo>
                    <a:lnTo>
                      <a:pt x="7315" y="5494"/>
                    </a:lnTo>
                    <a:lnTo>
                      <a:pt x="7401" y="5690"/>
                    </a:lnTo>
                    <a:lnTo>
                      <a:pt x="7443" y="5788"/>
                    </a:lnTo>
                    <a:lnTo>
                      <a:pt x="7443" y="5837"/>
                    </a:lnTo>
                    <a:lnTo>
                      <a:pt x="7529" y="5837"/>
                    </a:lnTo>
                    <a:lnTo>
                      <a:pt x="7572" y="5739"/>
                    </a:lnTo>
                    <a:lnTo>
                      <a:pt x="7572" y="5592"/>
                    </a:lnTo>
                    <a:lnTo>
                      <a:pt x="7486" y="5543"/>
                    </a:lnTo>
                    <a:lnTo>
                      <a:pt x="7486" y="5494"/>
                    </a:lnTo>
                    <a:lnTo>
                      <a:pt x="7486" y="5445"/>
                    </a:lnTo>
                    <a:lnTo>
                      <a:pt x="7572" y="5445"/>
                    </a:lnTo>
                    <a:lnTo>
                      <a:pt x="7614" y="5445"/>
                    </a:lnTo>
                    <a:lnTo>
                      <a:pt x="7657" y="5543"/>
                    </a:lnTo>
                    <a:lnTo>
                      <a:pt x="7743" y="5494"/>
                    </a:lnTo>
                    <a:lnTo>
                      <a:pt x="7743" y="5543"/>
                    </a:lnTo>
                    <a:lnTo>
                      <a:pt x="7657" y="5739"/>
                    </a:lnTo>
                    <a:lnTo>
                      <a:pt x="7786" y="5788"/>
                    </a:lnTo>
                    <a:lnTo>
                      <a:pt x="7786" y="5985"/>
                    </a:lnTo>
                    <a:lnTo>
                      <a:pt x="7743" y="6132"/>
                    </a:lnTo>
                    <a:lnTo>
                      <a:pt x="7657" y="6181"/>
                    </a:lnTo>
                    <a:lnTo>
                      <a:pt x="7614" y="6132"/>
                    </a:lnTo>
                    <a:lnTo>
                      <a:pt x="7572" y="6132"/>
                    </a:lnTo>
                    <a:lnTo>
                      <a:pt x="7529" y="6230"/>
                    </a:lnTo>
                    <a:lnTo>
                      <a:pt x="7529" y="6328"/>
                    </a:lnTo>
                    <a:lnTo>
                      <a:pt x="7572" y="6377"/>
                    </a:lnTo>
                    <a:lnTo>
                      <a:pt x="7700" y="6524"/>
                    </a:lnTo>
                    <a:lnTo>
                      <a:pt x="7743" y="6671"/>
                    </a:lnTo>
                    <a:lnTo>
                      <a:pt x="7828" y="6868"/>
                    </a:lnTo>
                    <a:lnTo>
                      <a:pt x="7871" y="7015"/>
                    </a:lnTo>
                    <a:lnTo>
                      <a:pt x="7871" y="7211"/>
                    </a:lnTo>
                    <a:lnTo>
                      <a:pt x="7871" y="7309"/>
                    </a:lnTo>
                    <a:lnTo>
                      <a:pt x="7828" y="7456"/>
                    </a:lnTo>
                    <a:lnTo>
                      <a:pt x="7786" y="7554"/>
                    </a:lnTo>
                    <a:lnTo>
                      <a:pt x="7614" y="7554"/>
                    </a:lnTo>
                    <a:lnTo>
                      <a:pt x="7486" y="7554"/>
                    </a:lnTo>
                    <a:lnTo>
                      <a:pt x="7401" y="7603"/>
                    </a:lnTo>
                    <a:lnTo>
                      <a:pt x="7315" y="7701"/>
                    </a:lnTo>
                    <a:lnTo>
                      <a:pt x="7315" y="7800"/>
                    </a:lnTo>
                    <a:lnTo>
                      <a:pt x="7272" y="7898"/>
                    </a:lnTo>
                    <a:lnTo>
                      <a:pt x="7272" y="7947"/>
                    </a:lnTo>
                    <a:lnTo>
                      <a:pt x="7101" y="7947"/>
                    </a:lnTo>
                    <a:lnTo>
                      <a:pt x="7058" y="8094"/>
                    </a:lnTo>
                    <a:lnTo>
                      <a:pt x="6973" y="8143"/>
                    </a:lnTo>
                    <a:lnTo>
                      <a:pt x="6973" y="8241"/>
                    </a:lnTo>
                    <a:lnTo>
                      <a:pt x="6887" y="8339"/>
                    </a:lnTo>
                    <a:lnTo>
                      <a:pt x="6887" y="8486"/>
                    </a:lnTo>
                    <a:lnTo>
                      <a:pt x="6844" y="8486"/>
                    </a:lnTo>
                    <a:lnTo>
                      <a:pt x="6759" y="8486"/>
                    </a:lnTo>
                    <a:lnTo>
                      <a:pt x="6631" y="8633"/>
                    </a:lnTo>
                    <a:lnTo>
                      <a:pt x="6588" y="8683"/>
                    </a:lnTo>
                    <a:lnTo>
                      <a:pt x="6417" y="8732"/>
                    </a:lnTo>
                    <a:lnTo>
                      <a:pt x="6331" y="8732"/>
                    </a:lnTo>
                    <a:lnTo>
                      <a:pt x="6331" y="8830"/>
                    </a:lnTo>
                    <a:lnTo>
                      <a:pt x="6288" y="8928"/>
                    </a:lnTo>
                    <a:lnTo>
                      <a:pt x="6203" y="8830"/>
                    </a:lnTo>
                    <a:lnTo>
                      <a:pt x="5946" y="8879"/>
                    </a:lnTo>
                    <a:lnTo>
                      <a:pt x="5689" y="8928"/>
                    </a:lnTo>
                    <a:lnTo>
                      <a:pt x="5433" y="8977"/>
                    </a:lnTo>
                    <a:lnTo>
                      <a:pt x="5262" y="9026"/>
                    </a:lnTo>
                    <a:lnTo>
                      <a:pt x="5176" y="9075"/>
                    </a:lnTo>
                    <a:lnTo>
                      <a:pt x="5005" y="9173"/>
                    </a:lnTo>
                    <a:lnTo>
                      <a:pt x="4962" y="9271"/>
                    </a:lnTo>
                    <a:lnTo>
                      <a:pt x="4919" y="9369"/>
                    </a:lnTo>
                    <a:lnTo>
                      <a:pt x="4834" y="9271"/>
                    </a:lnTo>
                    <a:lnTo>
                      <a:pt x="4748" y="9320"/>
                    </a:lnTo>
                    <a:lnTo>
                      <a:pt x="4663" y="9271"/>
                    </a:lnTo>
                    <a:lnTo>
                      <a:pt x="4492" y="9173"/>
                    </a:lnTo>
                    <a:lnTo>
                      <a:pt x="4321" y="9075"/>
                    </a:lnTo>
                    <a:lnTo>
                      <a:pt x="4149" y="9026"/>
                    </a:lnTo>
                    <a:lnTo>
                      <a:pt x="3850" y="9075"/>
                    </a:lnTo>
                    <a:lnTo>
                      <a:pt x="3679" y="9075"/>
                    </a:lnTo>
                    <a:lnTo>
                      <a:pt x="3465" y="9075"/>
                    </a:lnTo>
                    <a:lnTo>
                      <a:pt x="3251" y="9173"/>
                    </a:lnTo>
                    <a:lnTo>
                      <a:pt x="3166" y="9173"/>
                    </a:lnTo>
                    <a:lnTo>
                      <a:pt x="3037" y="9222"/>
                    </a:lnTo>
                    <a:lnTo>
                      <a:pt x="2695" y="9320"/>
                    </a:lnTo>
                    <a:lnTo>
                      <a:pt x="2567" y="9320"/>
                    </a:lnTo>
                    <a:lnTo>
                      <a:pt x="2396" y="9369"/>
                    </a:lnTo>
                    <a:lnTo>
                      <a:pt x="2053" y="9516"/>
                    </a:lnTo>
                    <a:lnTo>
                      <a:pt x="1668" y="9713"/>
                    </a:lnTo>
                    <a:lnTo>
                      <a:pt x="1369" y="9860"/>
                    </a:lnTo>
                    <a:lnTo>
                      <a:pt x="1241" y="9909"/>
                    </a:lnTo>
                    <a:lnTo>
                      <a:pt x="1283" y="10056"/>
                    </a:lnTo>
                    <a:lnTo>
                      <a:pt x="1283" y="10252"/>
                    </a:lnTo>
                    <a:lnTo>
                      <a:pt x="1326" y="10448"/>
                    </a:lnTo>
                    <a:lnTo>
                      <a:pt x="1283" y="10498"/>
                    </a:lnTo>
                    <a:lnTo>
                      <a:pt x="1241" y="10547"/>
                    </a:lnTo>
                    <a:lnTo>
                      <a:pt x="1241" y="10596"/>
                    </a:lnTo>
                    <a:lnTo>
                      <a:pt x="1283" y="10694"/>
                    </a:lnTo>
                    <a:lnTo>
                      <a:pt x="1326" y="10694"/>
                    </a:lnTo>
                    <a:lnTo>
                      <a:pt x="1412" y="10792"/>
                    </a:lnTo>
                    <a:lnTo>
                      <a:pt x="1412" y="10890"/>
                    </a:lnTo>
                    <a:lnTo>
                      <a:pt x="1412" y="10988"/>
                    </a:lnTo>
                    <a:lnTo>
                      <a:pt x="1540" y="11086"/>
                    </a:lnTo>
                    <a:lnTo>
                      <a:pt x="1540" y="11184"/>
                    </a:lnTo>
                    <a:lnTo>
                      <a:pt x="1583" y="11086"/>
                    </a:lnTo>
                    <a:lnTo>
                      <a:pt x="1668" y="11086"/>
                    </a:lnTo>
                    <a:lnTo>
                      <a:pt x="1754" y="11184"/>
                    </a:lnTo>
                    <a:lnTo>
                      <a:pt x="1754" y="11331"/>
                    </a:lnTo>
                    <a:lnTo>
                      <a:pt x="1839" y="11479"/>
                    </a:lnTo>
                    <a:lnTo>
                      <a:pt x="1925" y="11675"/>
                    </a:lnTo>
                    <a:lnTo>
                      <a:pt x="1925" y="11822"/>
                    </a:lnTo>
                    <a:lnTo>
                      <a:pt x="1839" y="11920"/>
                    </a:lnTo>
                    <a:lnTo>
                      <a:pt x="1626" y="12067"/>
                    </a:lnTo>
                    <a:lnTo>
                      <a:pt x="1583" y="12116"/>
                    </a:lnTo>
                    <a:lnTo>
                      <a:pt x="1540" y="12214"/>
                    </a:lnTo>
                    <a:lnTo>
                      <a:pt x="1497" y="12362"/>
                    </a:lnTo>
                    <a:lnTo>
                      <a:pt x="1454" y="12558"/>
                    </a:lnTo>
                    <a:lnTo>
                      <a:pt x="1412" y="12705"/>
                    </a:lnTo>
                    <a:lnTo>
                      <a:pt x="1326" y="12754"/>
                    </a:lnTo>
                    <a:lnTo>
                      <a:pt x="1198" y="12852"/>
                    </a:lnTo>
                    <a:lnTo>
                      <a:pt x="1027" y="12999"/>
                    </a:lnTo>
                    <a:lnTo>
                      <a:pt x="941" y="13097"/>
                    </a:lnTo>
                    <a:lnTo>
                      <a:pt x="898" y="13146"/>
                    </a:lnTo>
                    <a:lnTo>
                      <a:pt x="813" y="13195"/>
                    </a:lnTo>
                    <a:lnTo>
                      <a:pt x="770" y="13343"/>
                    </a:lnTo>
                    <a:lnTo>
                      <a:pt x="727" y="13392"/>
                    </a:lnTo>
                    <a:lnTo>
                      <a:pt x="471" y="13735"/>
                    </a:lnTo>
                    <a:lnTo>
                      <a:pt x="128" y="14078"/>
                    </a:lnTo>
                    <a:lnTo>
                      <a:pt x="0" y="14226"/>
                    </a:lnTo>
                    <a:lnTo>
                      <a:pt x="128" y="15207"/>
                    </a:lnTo>
                    <a:lnTo>
                      <a:pt x="513" y="15158"/>
                    </a:lnTo>
                    <a:lnTo>
                      <a:pt x="1882" y="14863"/>
                    </a:lnTo>
                    <a:lnTo>
                      <a:pt x="2267" y="14814"/>
                    </a:lnTo>
                    <a:lnTo>
                      <a:pt x="3764" y="14471"/>
                    </a:lnTo>
                    <a:lnTo>
                      <a:pt x="4021" y="14422"/>
                    </a:lnTo>
                    <a:lnTo>
                      <a:pt x="5176" y="14177"/>
                    </a:lnTo>
                    <a:lnTo>
                      <a:pt x="5518" y="14128"/>
                    </a:lnTo>
                    <a:lnTo>
                      <a:pt x="7144" y="13735"/>
                    </a:lnTo>
                    <a:lnTo>
                      <a:pt x="7229" y="13735"/>
                    </a:lnTo>
                    <a:lnTo>
                      <a:pt x="8171" y="13490"/>
                    </a:lnTo>
                    <a:lnTo>
                      <a:pt x="9197" y="13245"/>
                    </a:lnTo>
                    <a:lnTo>
                      <a:pt x="9283" y="13245"/>
                    </a:lnTo>
                    <a:lnTo>
                      <a:pt x="10823" y="12852"/>
                    </a:lnTo>
                    <a:lnTo>
                      <a:pt x="11037" y="1280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sp>
          <p:nvSpPr>
            <p:cNvPr id="45" name="North_Carolina"/>
            <p:cNvSpPr>
              <a:spLocks noChangeAspect="1"/>
            </p:cNvSpPr>
            <p:nvPr/>
          </p:nvSpPr>
          <p:spPr bwMode="auto">
            <a:xfrm>
              <a:off x="3892" y="2171"/>
              <a:ext cx="816" cy="365"/>
            </a:xfrm>
            <a:custGeom>
              <a:avLst/>
              <a:gdLst>
                <a:gd name="T0" fmla="*/ 15179 w 16384"/>
                <a:gd name="T1" fmla="*/ 6338 h 16384"/>
                <a:gd name="T2" fmla="*/ 15511 w 16384"/>
                <a:gd name="T3" fmla="*/ 6540 h 16384"/>
                <a:gd name="T4" fmla="*/ 15902 w 16384"/>
                <a:gd name="T5" fmla="*/ 5866 h 16384"/>
                <a:gd name="T6" fmla="*/ 16233 w 16384"/>
                <a:gd name="T7" fmla="*/ 4989 h 16384"/>
                <a:gd name="T8" fmla="*/ 16354 w 16384"/>
                <a:gd name="T9" fmla="*/ 3641 h 16384"/>
                <a:gd name="T10" fmla="*/ 15812 w 16384"/>
                <a:gd name="T11" fmla="*/ 3439 h 16384"/>
                <a:gd name="T12" fmla="*/ 15631 w 16384"/>
                <a:gd name="T13" fmla="*/ 4585 h 16384"/>
                <a:gd name="T14" fmla="*/ 15601 w 16384"/>
                <a:gd name="T15" fmla="*/ 3641 h 16384"/>
                <a:gd name="T16" fmla="*/ 15119 w 16384"/>
                <a:gd name="T17" fmla="*/ 3506 h 16384"/>
                <a:gd name="T18" fmla="*/ 14426 w 16384"/>
                <a:gd name="T19" fmla="*/ 3911 h 16384"/>
                <a:gd name="T20" fmla="*/ 14155 w 16384"/>
                <a:gd name="T21" fmla="*/ 2427 h 16384"/>
                <a:gd name="T22" fmla="*/ 14246 w 16384"/>
                <a:gd name="T23" fmla="*/ 1888 h 16384"/>
                <a:gd name="T24" fmla="*/ 14487 w 16384"/>
                <a:gd name="T25" fmla="*/ 3169 h 16384"/>
                <a:gd name="T26" fmla="*/ 14999 w 16384"/>
                <a:gd name="T27" fmla="*/ 2562 h 16384"/>
                <a:gd name="T28" fmla="*/ 15149 w 16384"/>
                <a:gd name="T29" fmla="*/ 2292 h 16384"/>
                <a:gd name="T30" fmla="*/ 15480 w 16384"/>
                <a:gd name="T31" fmla="*/ 2158 h 16384"/>
                <a:gd name="T32" fmla="*/ 15360 w 16384"/>
                <a:gd name="T33" fmla="*/ 1551 h 16384"/>
                <a:gd name="T34" fmla="*/ 15571 w 16384"/>
                <a:gd name="T35" fmla="*/ 1281 h 16384"/>
                <a:gd name="T36" fmla="*/ 16023 w 16384"/>
                <a:gd name="T37" fmla="*/ 2158 h 16384"/>
                <a:gd name="T38" fmla="*/ 15601 w 16384"/>
                <a:gd name="T39" fmla="*/ 607 h 16384"/>
                <a:gd name="T40" fmla="*/ 15300 w 16384"/>
                <a:gd name="T41" fmla="*/ 337 h 16384"/>
                <a:gd name="T42" fmla="*/ 12077 w 16384"/>
                <a:gd name="T43" fmla="*/ 1483 h 16384"/>
                <a:gd name="T44" fmla="*/ 7650 w 16384"/>
                <a:gd name="T45" fmla="*/ 3236 h 16384"/>
                <a:gd name="T46" fmla="*/ 4578 w 16384"/>
                <a:gd name="T47" fmla="*/ 4922 h 16384"/>
                <a:gd name="T48" fmla="*/ 4126 w 16384"/>
                <a:gd name="T49" fmla="*/ 6742 h 16384"/>
                <a:gd name="T50" fmla="*/ 3433 w 16384"/>
                <a:gd name="T51" fmla="*/ 7282 h 16384"/>
                <a:gd name="T52" fmla="*/ 2952 w 16384"/>
                <a:gd name="T53" fmla="*/ 7484 h 16384"/>
                <a:gd name="T54" fmla="*/ 2500 w 16384"/>
                <a:gd name="T55" fmla="*/ 8833 h 16384"/>
                <a:gd name="T56" fmla="*/ 1747 w 16384"/>
                <a:gd name="T57" fmla="*/ 10046 h 16384"/>
                <a:gd name="T58" fmla="*/ 904 w 16384"/>
                <a:gd name="T59" fmla="*/ 10923 h 16384"/>
                <a:gd name="T60" fmla="*/ 392 w 16384"/>
                <a:gd name="T61" fmla="*/ 12676 h 16384"/>
                <a:gd name="T62" fmla="*/ 1476 w 16384"/>
                <a:gd name="T63" fmla="*/ 13822 h 16384"/>
                <a:gd name="T64" fmla="*/ 3162 w 16384"/>
                <a:gd name="T65" fmla="*/ 12608 h 16384"/>
                <a:gd name="T66" fmla="*/ 3885 w 16384"/>
                <a:gd name="T67" fmla="*/ 12001 h 16384"/>
                <a:gd name="T68" fmla="*/ 6355 w 16384"/>
                <a:gd name="T69" fmla="*/ 11732 h 16384"/>
                <a:gd name="T70" fmla="*/ 9698 w 16384"/>
                <a:gd name="T71" fmla="*/ 13080 h 16384"/>
                <a:gd name="T72" fmla="*/ 12318 w 16384"/>
                <a:gd name="T73" fmla="*/ 15912 h 16384"/>
                <a:gd name="T74" fmla="*/ 12890 w 16384"/>
                <a:gd name="T75" fmla="*/ 14698 h 16384"/>
                <a:gd name="T76" fmla="*/ 13131 w 16384"/>
                <a:gd name="T77" fmla="*/ 13485 h 16384"/>
                <a:gd name="T78" fmla="*/ 13673 w 16384"/>
                <a:gd name="T79" fmla="*/ 11732 h 16384"/>
                <a:gd name="T80" fmla="*/ 13583 w 16384"/>
                <a:gd name="T81" fmla="*/ 10720 h 16384"/>
                <a:gd name="T82" fmla="*/ 14005 w 16384"/>
                <a:gd name="T83" fmla="*/ 11462 h 16384"/>
                <a:gd name="T84" fmla="*/ 14095 w 16384"/>
                <a:gd name="T85" fmla="*/ 10451 h 16384"/>
                <a:gd name="T86" fmla="*/ 14968 w 16384"/>
                <a:gd name="T87" fmla="*/ 10181 h 16384"/>
                <a:gd name="T88" fmla="*/ 15149 w 16384"/>
                <a:gd name="T89" fmla="*/ 9776 h 16384"/>
                <a:gd name="T90" fmla="*/ 15480 w 16384"/>
                <a:gd name="T91" fmla="*/ 9304 h 16384"/>
                <a:gd name="T92" fmla="*/ 15511 w 16384"/>
                <a:gd name="T93" fmla="*/ 8428 h 16384"/>
                <a:gd name="T94" fmla="*/ 15420 w 16384"/>
                <a:gd name="T95" fmla="*/ 8563 h 16384"/>
                <a:gd name="T96" fmla="*/ 15119 w 16384"/>
                <a:gd name="T97" fmla="*/ 8698 h 16384"/>
                <a:gd name="T98" fmla="*/ 14999 w 16384"/>
                <a:gd name="T99" fmla="*/ 9170 h 16384"/>
                <a:gd name="T100" fmla="*/ 14577 w 16384"/>
                <a:gd name="T101" fmla="*/ 9304 h 16384"/>
                <a:gd name="T102" fmla="*/ 14125 w 16384"/>
                <a:gd name="T103" fmla="*/ 8361 h 16384"/>
                <a:gd name="T104" fmla="*/ 14818 w 16384"/>
                <a:gd name="T105" fmla="*/ 8698 h 16384"/>
                <a:gd name="T106" fmla="*/ 14968 w 16384"/>
                <a:gd name="T107" fmla="*/ 7889 h 16384"/>
                <a:gd name="T108" fmla="*/ 15119 w 16384"/>
                <a:gd name="T109" fmla="*/ 7147 h 16384"/>
                <a:gd name="T110" fmla="*/ 14758 w 16384"/>
                <a:gd name="T111" fmla="*/ 6945 h 16384"/>
                <a:gd name="T112" fmla="*/ 14366 w 16384"/>
                <a:gd name="T113" fmla="*/ 6742 h 16384"/>
                <a:gd name="T114" fmla="*/ 14306 w 16384"/>
                <a:gd name="T115" fmla="*/ 6473 h 16384"/>
                <a:gd name="T116" fmla="*/ 14788 w 16384"/>
                <a:gd name="T117" fmla="*/ 6675 h 16384"/>
                <a:gd name="T118" fmla="*/ 14878 w 16384"/>
                <a:gd name="T119" fmla="*/ 5866 h 1638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6384"/>
                <a:gd name="T181" fmla="*/ 0 h 16384"/>
                <a:gd name="T182" fmla="*/ 16384 w 16384"/>
                <a:gd name="T183" fmla="*/ 16384 h 1638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6384" h="16384">
                  <a:moveTo>
                    <a:pt x="14968" y="5596"/>
                  </a:moveTo>
                  <a:lnTo>
                    <a:pt x="14999" y="5596"/>
                  </a:lnTo>
                  <a:lnTo>
                    <a:pt x="15059" y="5664"/>
                  </a:lnTo>
                  <a:lnTo>
                    <a:pt x="15029" y="5798"/>
                  </a:lnTo>
                  <a:lnTo>
                    <a:pt x="15059" y="5866"/>
                  </a:lnTo>
                  <a:lnTo>
                    <a:pt x="14908" y="6001"/>
                  </a:lnTo>
                  <a:lnTo>
                    <a:pt x="14908" y="6068"/>
                  </a:lnTo>
                  <a:lnTo>
                    <a:pt x="14938" y="6203"/>
                  </a:lnTo>
                  <a:lnTo>
                    <a:pt x="14999" y="6608"/>
                  </a:lnTo>
                  <a:lnTo>
                    <a:pt x="15089" y="6540"/>
                  </a:lnTo>
                  <a:lnTo>
                    <a:pt x="15119" y="6405"/>
                  </a:lnTo>
                  <a:lnTo>
                    <a:pt x="15179" y="6338"/>
                  </a:lnTo>
                  <a:lnTo>
                    <a:pt x="15179" y="6203"/>
                  </a:lnTo>
                  <a:lnTo>
                    <a:pt x="15209" y="6203"/>
                  </a:lnTo>
                  <a:lnTo>
                    <a:pt x="15270" y="6203"/>
                  </a:lnTo>
                  <a:lnTo>
                    <a:pt x="15240" y="6473"/>
                  </a:lnTo>
                  <a:lnTo>
                    <a:pt x="15300" y="6608"/>
                  </a:lnTo>
                  <a:lnTo>
                    <a:pt x="15330" y="6608"/>
                  </a:lnTo>
                  <a:lnTo>
                    <a:pt x="15360" y="6608"/>
                  </a:lnTo>
                  <a:lnTo>
                    <a:pt x="15330" y="6405"/>
                  </a:lnTo>
                  <a:lnTo>
                    <a:pt x="15360" y="6338"/>
                  </a:lnTo>
                  <a:lnTo>
                    <a:pt x="15390" y="6338"/>
                  </a:lnTo>
                  <a:lnTo>
                    <a:pt x="15450" y="6540"/>
                  </a:lnTo>
                  <a:lnTo>
                    <a:pt x="15511" y="6540"/>
                  </a:lnTo>
                  <a:lnTo>
                    <a:pt x="15511" y="6405"/>
                  </a:lnTo>
                  <a:lnTo>
                    <a:pt x="15571" y="6405"/>
                  </a:lnTo>
                  <a:lnTo>
                    <a:pt x="15631" y="6540"/>
                  </a:lnTo>
                  <a:lnTo>
                    <a:pt x="15752" y="6540"/>
                  </a:lnTo>
                  <a:lnTo>
                    <a:pt x="15782" y="6405"/>
                  </a:lnTo>
                  <a:lnTo>
                    <a:pt x="15812" y="6338"/>
                  </a:lnTo>
                  <a:lnTo>
                    <a:pt x="15872" y="6270"/>
                  </a:lnTo>
                  <a:lnTo>
                    <a:pt x="15872" y="6203"/>
                  </a:lnTo>
                  <a:lnTo>
                    <a:pt x="15872" y="6068"/>
                  </a:lnTo>
                  <a:lnTo>
                    <a:pt x="15842" y="5866"/>
                  </a:lnTo>
                  <a:lnTo>
                    <a:pt x="15872" y="5798"/>
                  </a:lnTo>
                  <a:lnTo>
                    <a:pt x="15902" y="5866"/>
                  </a:lnTo>
                  <a:lnTo>
                    <a:pt x="15962" y="5933"/>
                  </a:lnTo>
                  <a:lnTo>
                    <a:pt x="15992" y="5933"/>
                  </a:lnTo>
                  <a:lnTo>
                    <a:pt x="15992" y="5731"/>
                  </a:lnTo>
                  <a:lnTo>
                    <a:pt x="16023" y="5596"/>
                  </a:lnTo>
                  <a:lnTo>
                    <a:pt x="16023" y="5394"/>
                  </a:lnTo>
                  <a:lnTo>
                    <a:pt x="16023" y="5326"/>
                  </a:lnTo>
                  <a:lnTo>
                    <a:pt x="16113" y="5259"/>
                  </a:lnTo>
                  <a:lnTo>
                    <a:pt x="16113" y="5057"/>
                  </a:lnTo>
                  <a:lnTo>
                    <a:pt x="16113" y="4855"/>
                  </a:lnTo>
                  <a:lnTo>
                    <a:pt x="16143" y="4855"/>
                  </a:lnTo>
                  <a:lnTo>
                    <a:pt x="16203" y="4922"/>
                  </a:lnTo>
                  <a:lnTo>
                    <a:pt x="16233" y="4989"/>
                  </a:lnTo>
                  <a:lnTo>
                    <a:pt x="16294" y="4922"/>
                  </a:lnTo>
                  <a:lnTo>
                    <a:pt x="16384" y="4720"/>
                  </a:lnTo>
                  <a:lnTo>
                    <a:pt x="16384" y="4652"/>
                  </a:lnTo>
                  <a:lnTo>
                    <a:pt x="16384" y="4517"/>
                  </a:lnTo>
                  <a:lnTo>
                    <a:pt x="16294" y="4315"/>
                  </a:lnTo>
                  <a:lnTo>
                    <a:pt x="16294" y="4248"/>
                  </a:lnTo>
                  <a:lnTo>
                    <a:pt x="16324" y="4248"/>
                  </a:lnTo>
                  <a:lnTo>
                    <a:pt x="16384" y="4248"/>
                  </a:lnTo>
                  <a:lnTo>
                    <a:pt x="16384" y="4180"/>
                  </a:lnTo>
                  <a:lnTo>
                    <a:pt x="16354" y="3978"/>
                  </a:lnTo>
                  <a:lnTo>
                    <a:pt x="16354" y="3776"/>
                  </a:lnTo>
                  <a:lnTo>
                    <a:pt x="16354" y="3641"/>
                  </a:lnTo>
                  <a:lnTo>
                    <a:pt x="16324" y="3573"/>
                  </a:lnTo>
                  <a:lnTo>
                    <a:pt x="16294" y="3439"/>
                  </a:lnTo>
                  <a:lnTo>
                    <a:pt x="16203" y="3304"/>
                  </a:lnTo>
                  <a:lnTo>
                    <a:pt x="16173" y="3101"/>
                  </a:lnTo>
                  <a:lnTo>
                    <a:pt x="15992" y="2899"/>
                  </a:lnTo>
                  <a:lnTo>
                    <a:pt x="15992" y="3034"/>
                  </a:lnTo>
                  <a:lnTo>
                    <a:pt x="15962" y="3101"/>
                  </a:lnTo>
                  <a:lnTo>
                    <a:pt x="15932" y="3101"/>
                  </a:lnTo>
                  <a:lnTo>
                    <a:pt x="15962" y="3304"/>
                  </a:lnTo>
                  <a:lnTo>
                    <a:pt x="15872" y="3304"/>
                  </a:lnTo>
                  <a:lnTo>
                    <a:pt x="15842" y="3371"/>
                  </a:lnTo>
                  <a:lnTo>
                    <a:pt x="15812" y="3439"/>
                  </a:lnTo>
                  <a:lnTo>
                    <a:pt x="15782" y="3573"/>
                  </a:lnTo>
                  <a:lnTo>
                    <a:pt x="15842" y="3843"/>
                  </a:lnTo>
                  <a:lnTo>
                    <a:pt x="15812" y="3978"/>
                  </a:lnTo>
                  <a:lnTo>
                    <a:pt x="15842" y="4248"/>
                  </a:lnTo>
                  <a:lnTo>
                    <a:pt x="15812" y="4383"/>
                  </a:lnTo>
                  <a:lnTo>
                    <a:pt x="15812" y="4652"/>
                  </a:lnTo>
                  <a:lnTo>
                    <a:pt x="15812" y="4720"/>
                  </a:lnTo>
                  <a:lnTo>
                    <a:pt x="15721" y="4720"/>
                  </a:lnTo>
                  <a:lnTo>
                    <a:pt x="15631" y="4720"/>
                  </a:lnTo>
                  <a:lnTo>
                    <a:pt x="15601" y="4652"/>
                  </a:lnTo>
                  <a:lnTo>
                    <a:pt x="15571" y="4585"/>
                  </a:lnTo>
                  <a:lnTo>
                    <a:pt x="15631" y="4585"/>
                  </a:lnTo>
                  <a:lnTo>
                    <a:pt x="15752" y="4652"/>
                  </a:lnTo>
                  <a:lnTo>
                    <a:pt x="15752" y="4517"/>
                  </a:lnTo>
                  <a:lnTo>
                    <a:pt x="15721" y="4383"/>
                  </a:lnTo>
                  <a:lnTo>
                    <a:pt x="15721" y="4248"/>
                  </a:lnTo>
                  <a:lnTo>
                    <a:pt x="15691" y="4248"/>
                  </a:lnTo>
                  <a:lnTo>
                    <a:pt x="15631" y="4180"/>
                  </a:lnTo>
                  <a:lnTo>
                    <a:pt x="15631" y="4113"/>
                  </a:lnTo>
                  <a:lnTo>
                    <a:pt x="15691" y="4045"/>
                  </a:lnTo>
                  <a:lnTo>
                    <a:pt x="15691" y="3978"/>
                  </a:lnTo>
                  <a:lnTo>
                    <a:pt x="15661" y="3708"/>
                  </a:lnTo>
                  <a:lnTo>
                    <a:pt x="15631" y="3641"/>
                  </a:lnTo>
                  <a:lnTo>
                    <a:pt x="15601" y="3641"/>
                  </a:lnTo>
                  <a:lnTo>
                    <a:pt x="15631" y="3573"/>
                  </a:lnTo>
                  <a:lnTo>
                    <a:pt x="15691" y="3506"/>
                  </a:lnTo>
                  <a:lnTo>
                    <a:pt x="15691" y="3236"/>
                  </a:lnTo>
                  <a:lnTo>
                    <a:pt x="15631" y="3236"/>
                  </a:lnTo>
                  <a:lnTo>
                    <a:pt x="15661" y="3101"/>
                  </a:lnTo>
                  <a:lnTo>
                    <a:pt x="15631" y="3034"/>
                  </a:lnTo>
                  <a:lnTo>
                    <a:pt x="15571" y="3034"/>
                  </a:lnTo>
                  <a:lnTo>
                    <a:pt x="15420" y="3101"/>
                  </a:lnTo>
                  <a:lnTo>
                    <a:pt x="15270" y="3236"/>
                  </a:lnTo>
                  <a:lnTo>
                    <a:pt x="15149" y="3371"/>
                  </a:lnTo>
                  <a:lnTo>
                    <a:pt x="15149" y="3439"/>
                  </a:lnTo>
                  <a:lnTo>
                    <a:pt x="15119" y="3506"/>
                  </a:lnTo>
                  <a:lnTo>
                    <a:pt x="15059" y="3573"/>
                  </a:lnTo>
                  <a:lnTo>
                    <a:pt x="15029" y="3573"/>
                  </a:lnTo>
                  <a:lnTo>
                    <a:pt x="14999" y="3573"/>
                  </a:lnTo>
                  <a:lnTo>
                    <a:pt x="14999" y="3506"/>
                  </a:lnTo>
                  <a:lnTo>
                    <a:pt x="14968" y="3371"/>
                  </a:lnTo>
                  <a:lnTo>
                    <a:pt x="14938" y="3371"/>
                  </a:lnTo>
                  <a:lnTo>
                    <a:pt x="14908" y="3371"/>
                  </a:lnTo>
                  <a:lnTo>
                    <a:pt x="14848" y="3439"/>
                  </a:lnTo>
                  <a:lnTo>
                    <a:pt x="14818" y="3573"/>
                  </a:lnTo>
                  <a:lnTo>
                    <a:pt x="14758" y="3641"/>
                  </a:lnTo>
                  <a:lnTo>
                    <a:pt x="14667" y="3641"/>
                  </a:lnTo>
                  <a:lnTo>
                    <a:pt x="14426" y="3911"/>
                  </a:lnTo>
                  <a:lnTo>
                    <a:pt x="14336" y="3978"/>
                  </a:lnTo>
                  <a:lnTo>
                    <a:pt x="14336" y="3911"/>
                  </a:lnTo>
                  <a:lnTo>
                    <a:pt x="14336" y="3843"/>
                  </a:lnTo>
                  <a:lnTo>
                    <a:pt x="14336" y="3641"/>
                  </a:lnTo>
                  <a:lnTo>
                    <a:pt x="14396" y="3573"/>
                  </a:lnTo>
                  <a:lnTo>
                    <a:pt x="14396" y="3506"/>
                  </a:lnTo>
                  <a:lnTo>
                    <a:pt x="14366" y="3439"/>
                  </a:lnTo>
                  <a:lnTo>
                    <a:pt x="14336" y="3304"/>
                  </a:lnTo>
                  <a:lnTo>
                    <a:pt x="14246" y="3034"/>
                  </a:lnTo>
                  <a:lnTo>
                    <a:pt x="14185" y="2697"/>
                  </a:lnTo>
                  <a:lnTo>
                    <a:pt x="14155" y="2495"/>
                  </a:lnTo>
                  <a:lnTo>
                    <a:pt x="14155" y="2427"/>
                  </a:lnTo>
                  <a:lnTo>
                    <a:pt x="14185" y="2360"/>
                  </a:lnTo>
                  <a:lnTo>
                    <a:pt x="14216" y="2292"/>
                  </a:lnTo>
                  <a:lnTo>
                    <a:pt x="14216" y="2225"/>
                  </a:lnTo>
                  <a:lnTo>
                    <a:pt x="14216" y="2090"/>
                  </a:lnTo>
                  <a:lnTo>
                    <a:pt x="14216" y="2023"/>
                  </a:lnTo>
                  <a:lnTo>
                    <a:pt x="14155" y="1955"/>
                  </a:lnTo>
                  <a:lnTo>
                    <a:pt x="14125" y="1888"/>
                  </a:lnTo>
                  <a:lnTo>
                    <a:pt x="14095" y="1753"/>
                  </a:lnTo>
                  <a:lnTo>
                    <a:pt x="14125" y="1686"/>
                  </a:lnTo>
                  <a:lnTo>
                    <a:pt x="14155" y="1686"/>
                  </a:lnTo>
                  <a:lnTo>
                    <a:pt x="14216" y="1820"/>
                  </a:lnTo>
                  <a:lnTo>
                    <a:pt x="14246" y="1888"/>
                  </a:lnTo>
                  <a:lnTo>
                    <a:pt x="14306" y="1888"/>
                  </a:lnTo>
                  <a:lnTo>
                    <a:pt x="14306" y="2023"/>
                  </a:lnTo>
                  <a:lnTo>
                    <a:pt x="14306" y="2158"/>
                  </a:lnTo>
                  <a:lnTo>
                    <a:pt x="14246" y="2360"/>
                  </a:lnTo>
                  <a:lnTo>
                    <a:pt x="14246" y="2562"/>
                  </a:lnTo>
                  <a:lnTo>
                    <a:pt x="14276" y="2764"/>
                  </a:lnTo>
                  <a:lnTo>
                    <a:pt x="14336" y="2899"/>
                  </a:lnTo>
                  <a:lnTo>
                    <a:pt x="14336" y="3034"/>
                  </a:lnTo>
                  <a:lnTo>
                    <a:pt x="14366" y="3169"/>
                  </a:lnTo>
                  <a:lnTo>
                    <a:pt x="14426" y="3236"/>
                  </a:lnTo>
                  <a:lnTo>
                    <a:pt x="14456" y="3236"/>
                  </a:lnTo>
                  <a:lnTo>
                    <a:pt x="14487" y="3169"/>
                  </a:lnTo>
                  <a:lnTo>
                    <a:pt x="14577" y="3236"/>
                  </a:lnTo>
                  <a:lnTo>
                    <a:pt x="14697" y="3304"/>
                  </a:lnTo>
                  <a:lnTo>
                    <a:pt x="14758" y="3236"/>
                  </a:lnTo>
                  <a:lnTo>
                    <a:pt x="14818" y="3101"/>
                  </a:lnTo>
                  <a:lnTo>
                    <a:pt x="14848" y="2967"/>
                  </a:lnTo>
                  <a:lnTo>
                    <a:pt x="14818" y="2899"/>
                  </a:lnTo>
                  <a:lnTo>
                    <a:pt x="14788" y="2832"/>
                  </a:lnTo>
                  <a:lnTo>
                    <a:pt x="14818" y="2764"/>
                  </a:lnTo>
                  <a:lnTo>
                    <a:pt x="14938" y="2764"/>
                  </a:lnTo>
                  <a:lnTo>
                    <a:pt x="14968" y="2697"/>
                  </a:lnTo>
                  <a:lnTo>
                    <a:pt x="14999" y="2697"/>
                  </a:lnTo>
                  <a:lnTo>
                    <a:pt x="14999" y="2562"/>
                  </a:lnTo>
                  <a:lnTo>
                    <a:pt x="14938" y="2562"/>
                  </a:lnTo>
                  <a:lnTo>
                    <a:pt x="14848" y="2495"/>
                  </a:lnTo>
                  <a:lnTo>
                    <a:pt x="14848" y="2360"/>
                  </a:lnTo>
                  <a:lnTo>
                    <a:pt x="14878" y="2360"/>
                  </a:lnTo>
                  <a:lnTo>
                    <a:pt x="14908" y="2360"/>
                  </a:lnTo>
                  <a:lnTo>
                    <a:pt x="14999" y="2427"/>
                  </a:lnTo>
                  <a:lnTo>
                    <a:pt x="15149" y="2562"/>
                  </a:lnTo>
                  <a:lnTo>
                    <a:pt x="15209" y="2562"/>
                  </a:lnTo>
                  <a:lnTo>
                    <a:pt x="15209" y="2495"/>
                  </a:lnTo>
                  <a:lnTo>
                    <a:pt x="15209" y="2427"/>
                  </a:lnTo>
                  <a:lnTo>
                    <a:pt x="15179" y="2427"/>
                  </a:lnTo>
                  <a:lnTo>
                    <a:pt x="15149" y="2292"/>
                  </a:lnTo>
                  <a:lnTo>
                    <a:pt x="15149" y="2225"/>
                  </a:lnTo>
                  <a:lnTo>
                    <a:pt x="15089" y="2158"/>
                  </a:lnTo>
                  <a:lnTo>
                    <a:pt x="15059" y="2090"/>
                  </a:lnTo>
                  <a:lnTo>
                    <a:pt x="15089" y="2090"/>
                  </a:lnTo>
                  <a:lnTo>
                    <a:pt x="15149" y="2090"/>
                  </a:lnTo>
                  <a:lnTo>
                    <a:pt x="15209" y="2225"/>
                  </a:lnTo>
                  <a:lnTo>
                    <a:pt x="15300" y="2360"/>
                  </a:lnTo>
                  <a:lnTo>
                    <a:pt x="15330" y="2360"/>
                  </a:lnTo>
                  <a:lnTo>
                    <a:pt x="15330" y="2292"/>
                  </a:lnTo>
                  <a:lnTo>
                    <a:pt x="15360" y="2225"/>
                  </a:lnTo>
                  <a:lnTo>
                    <a:pt x="15450" y="2225"/>
                  </a:lnTo>
                  <a:lnTo>
                    <a:pt x="15480" y="2158"/>
                  </a:lnTo>
                  <a:lnTo>
                    <a:pt x="15511" y="2090"/>
                  </a:lnTo>
                  <a:lnTo>
                    <a:pt x="15480" y="2023"/>
                  </a:lnTo>
                  <a:lnTo>
                    <a:pt x="15420" y="1955"/>
                  </a:lnTo>
                  <a:lnTo>
                    <a:pt x="15330" y="1888"/>
                  </a:lnTo>
                  <a:lnTo>
                    <a:pt x="15330" y="1686"/>
                  </a:lnTo>
                  <a:lnTo>
                    <a:pt x="15300" y="1686"/>
                  </a:lnTo>
                  <a:lnTo>
                    <a:pt x="15240" y="1618"/>
                  </a:lnTo>
                  <a:lnTo>
                    <a:pt x="15209" y="1551"/>
                  </a:lnTo>
                  <a:lnTo>
                    <a:pt x="15209" y="1483"/>
                  </a:lnTo>
                  <a:lnTo>
                    <a:pt x="15240" y="1416"/>
                  </a:lnTo>
                  <a:lnTo>
                    <a:pt x="15300" y="1416"/>
                  </a:lnTo>
                  <a:lnTo>
                    <a:pt x="15360" y="1551"/>
                  </a:lnTo>
                  <a:lnTo>
                    <a:pt x="15390" y="1686"/>
                  </a:lnTo>
                  <a:lnTo>
                    <a:pt x="15450" y="1686"/>
                  </a:lnTo>
                  <a:lnTo>
                    <a:pt x="15631" y="1888"/>
                  </a:lnTo>
                  <a:lnTo>
                    <a:pt x="15721" y="1955"/>
                  </a:lnTo>
                  <a:lnTo>
                    <a:pt x="15721" y="1888"/>
                  </a:lnTo>
                  <a:lnTo>
                    <a:pt x="15721" y="1820"/>
                  </a:lnTo>
                  <a:lnTo>
                    <a:pt x="15661" y="1820"/>
                  </a:lnTo>
                  <a:lnTo>
                    <a:pt x="15631" y="1753"/>
                  </a:lnTo>
                  <a:lnTo>
                    <a:pt x="15631" y="1618"/>
                  </a:lnTo>
                  <a:lnTo>
                    <a:pt x="15631" y="1551"/>
                  </a:lnTo>
                  <a:lnTo>
                    <a:pt x="15601" y="1416"/>
                  </a:lnTo>
                  <a:lnTo>
                    <a:pt x="15571" y="1281"/>
                  </a:lnTo>
                  <a:lnTo>
                    <a:pt x="15601" y="1281"/>
                  </a:lnTo>
                  <a:lnTo>
                    <a:pt x="15631" y="1281"/>
                  </a:lnTo>
                  <a:lnTo>
                    <a:pt x="15691" y="1551"/>
                  </a:lnTo>
                  <a:lnTo>
                    <a:pt x="15752" y="1618"/>
                  </a:lnTo>
                  <a:lnTo>
                    <a:pt x="15782" y="1753"/>
                  </a:lnTo>
                  <a:lnTo>
                    <a:pt x="15812" y="1820"/>
                  </a:lnTo>
                  <a:lnTo>
                    <a:pt x="15842" y="1888"/>
                  </a:lnTo>
                  <a:lnTo>
                    <a:pt x="15902" y="2090"/>
                  </a:lnTo>
                  <a:lnTo>
                    <a:pt x="15932" y="2225"/>
                  </a:lnTo>
                  <a:lnTo>
                    <a:pt x="16023" y="2292"/>
                  </a:lnTo>
                  <a:lnTo>
                    <a:pt x="16023" y="2225"/>
                  </a:lnTo>
                  <a:lnTo>
                    <a:pt x="16023" y="2158"/>
                  </a:lnTo>
                  <a:lnTo>
                    <a:pt x="15992" y="2090"/>
                  </a:lnTo>
                  <a:lnTo>
                    <a:pt x="15962" y="2023"/>
                  </a:lnTo>
                  <a:lnTo>
                    <a:pt x="15932" y="1888"/>
                  </a:lnTo>
                  <a:lnTo>
                    <a:pt x="15902" y="1753"/>
                  </a:lnTo>
                  <a:lnTo>
                    <a:pt x="15902" y="1618"/>
                  </a:lnTo>
                  <a:lnTo>
                    <a:pt x="15872" y="1551"/>
                  </a:lnTo>
                  <a:lnTo>
                    <a:pt x="15782" y="1348"/>
                  </a:lnTo>
                  <a:lnTo>
                    <a:pt x="15752" y="1079"/>
                  </a:lnTo>
                  <a:lnTo>
                    <a:pt x="15691" y="809"/>
                  </a:lnTo>
                  <a:lnTo>
                    <a:pt x="15661" y="674"/>
                  </a:lnTo>
                  <a:lnTo>
                    <a:pt x="15631" y="607"/>
                  </a:lnTo>
                  <a:lnTo>
                    <a:pt x="15601" y="607"/>
                  </a:lnTo>
                  <a:lnTo>
                    <a:pt x="15601" y="674"/>
                  </a:lnTo>
                  <a:lnTo>
                    <a:pt x="15571" y="809"/>
                  </a:lnTo>
                  <a:lnTo>
                    <a:pt x="15541" y="742"/>
                  </a:lnTo>
                  <a:lnTo>
                    <a:pt x="15511" y="607"/>
                  </a:lnTo>
                  <a:lnTo>
                    <a:pt x="15541" y="539"/>
                  </a:lnTo>
                  <a:lnTo>
                    <a:pt x="15511" y="472"/>
                  </a:lnTo>
                  <a:lnTo>
                    <a:pt x="15450" y="472"/>
                  </a:lnTo>
                  <a:lnTo>
                    <a:pt x="15420" y="405"/>
                  </a:lnTo>
                  <a:lnTo>
                    <a:pt x="15390" y="337"/>
                  </a:lnTo>
                  <a:lnTo>
                    <a:pt x="15360" y="337"/>
                  </a:lnTo>
                  <a:lnTo>
                    <a:pt x="15330" y="337"/>
                  </a:lnTo>
                  <a:lnTo>
                    <a:pt x="15300" y="337"/>
                  </a:lnTo>
                  <a:lnTo>
                    <a:pt x="15270" y="270"/>
                  </a:lnTo>
                  <a:lnTo>
                    <a:pt x="15300" y="135"/>
                  </a:lnTo>
                  <a:lnTo>
                    <a:pt x="15360" y="135"/>
                  </a:lnTo>
                  <a:lnTo>
                    <a:pt x="15330" y="0"/>
                  </a:lnTo>
                  <a:lnTo>
                    <a:pt x="15209" y="67"/>
                  </a:lnTo>
                  <a:lnTo>
                    <a:pt x="14788" y="270"/>
                  </a:lnTo>
                  <a:lnTo>
                    <a:pt x="14487" y="405"/>
                  </a:lnTo>
                  <a:lnTo>
                    <a:pt x="14426" y="472"/>
                  </a:lnTo>
                  <a:lnTo>
                    <a:pt x="13673" y="809"/>
                  </a:lnTo>
                  <a:lnTo>
                    <a:pt x="13222" y="1011"/>
                  </a:lnTo>
                  <a:lnTo>
                    <a:pt x="12890" y="1146"/>
                  </a:lnTo>
                  <a:lnTo>
                    <a:pt x="12077" y="1483"/>
                  </a:lnTo>
                  <a:lnTo>
                    <a:pt x="11836" y="1618"/>
                  </a:lnTo>
                  <a:lnTo>
                    <a:pt x="11565" y="1753"/>
                  </a:lnTo>
                  <a:lnTo>
                    <a:pt x="11053" y="1955"/>
                  </a:lnTo>
                  <a:lnTo>
                    <a:pt x="10812" y="2090"/>
                  </a:lnTo>
                  <a:lnTo>
                    <a:pt x="10270" y="2292"/>
                  </a:lnTo>
                  <a:lnTo>
                    <a:pt x="10120" y="2360"/>
                  </a:lnTo>
                  <a:lnTo>
                    <a:pt x="9487" y="2562"/>
                  </a:lnTo>
                  <a:lnTo>
                    <a:pt x="9336" y="2630"/>
                  </a:lnTo>
                  <a:lnTo>
                    <a:pt x="8794" y="2832"/>
                  </a:lnTo>
                  <a:lnTo>
                    <a:pt x="8373" y="2967"/>
                  </a:lnTo>
                  <a:lnTo>
                    <a:pt x="7770" y="3236"/>
                  </a:lnTo>
                  <a:lnTo>
                    <a:pt x="7650" y="3236"/>
                  </a:lnTo>
                  <a:lnTo>
                    <a:pt x="6957" y="3439"/>
                  </a:lnTo>
                  <a:lnTo>
                    <a:pt x="6686" y="3573"/>
                  </a:lnTo>
                  <a:lnTo>
                    <a:pt x="6234" y="3708"/>
                  </a:lnTo>
                  <a:lnTo>
                    <a:pt x="6144" y="3708"/>
                  </a:lnTo>
                  <a:lnTo>
                    <a:pt x="5210" y="3978"/>
                  </a:lnTo>
                  <a:lnTo>
                    <a:pt x="4668" y="4045"/>
                  </a:lnTo>
                  <a:lnTo>
                    <a:pt x="4608" y="4113"/>
                  </a:lnTo>
                  <a:lnTo>
                    <a:pt x="4578" y="4315"/>
                  </a:lnTo>
                  <a:lnTo>
                    <a:pt x="4578" y="4450"/>
                  </a:lnTo>
                  <a:lnTo>
                    <a:pt x="4608" y="4585"/>
                  </a:lnTo>
                  <a:lnTo>
                    <a:pt x="4608" y="4720"/>
                  </a:lnTo>
                  <a:lnTo>
                    <a:pt x="4578" y="4922"/>
                  </a:lnTo>
                  <a:lnTo>
                    <a:pt x="4548" y="5124"/>
                  </a:lnTo>
                  <a:lnTo>
                    <a:pt x="4578" y="5259"/>
                  </a:lnTo>
                  <a:lnTo>
                    <a:pt x="4608" y="5326"/>
                  </a:lnTo>
                  <a:lnTo>
                    <a:pt x="4638" y="5461"/>
                  </a:lnTo>
                  <a:lnTo>
                    <a:pt x="4548" y="5461"/>
                  </a:lnTo>
                  <a:lnTo>
                    <a:pt x="4457" y="5461"/>
                  </a:lnTo>
                  <a:lnTo>
                    <a:pt x="4397" y="5461"/>
                  </a:lnTo>
                  <a:lnTo>
                    <a:pt x="4337" y="5664"/>
                  </a:lnTo>
                  <a:lnTo>
                    <a:pt x="4247" y="6001"/>
                  </a:lnTo>
                  <a:lnTo>
                    <a:pt x="4247" y="6068"/>
                  </a:lnTo>
                  <a:lnTo>
                    <a:pt x="4186" y="6338"/>
                  </a:lnTo>
                  <a:lnTo>
                    <a:pt x="4126" y="6742"/>
                  </a:lnTo>
                  <a:lnTo>
                    <a:pt x="4066" y="6877"/>
                  </a:lnTo>
                  <a:lnTo>
                    <a:pt x="4006" y="6945"/>
                  </a:lnTo>
                  <a:lnTo>
                    <a:pt x="3945" y="6945"/>
                  </a:lnTo>
                  <a:lnTo>
                    <a:pt x="3915" y="6945"/>
                  </a:lnTo>
                  <a:lnTo>
                    <a:pt x="3885" y="6877"/>
                  </a:lnTo>
                  <a:lnTo>
                    <a:pt x="3795" y="6810"/>
                  </a:lnTo>
                  <a:lnTo>
                    <a:pt x="3735" y="6877"/>
                  </a:lnTo>
                  <a:lnTo>
                    <a:pt x="3674" y="6945"/>
                  </a:lnTo>
                  <a:lnTo>
                    <a:pt x="3614" y="6945"/>
                  </a:lnTo>
                  <a:lnTo>
                    <a:pt x="3554" y="7012"/>
                  </a:lnTo>
                  <a:lnTo>
                    <a:pt x="3494" y="7080"/>
                  </a:lnTo>
                  <a:lnTo>
                    <a:pt x="3433" y="7282"/>
                  </a:lnTo>
                  <a:lnTo>
                    <a:pt x="3403" y="7349"/>
                  </a:lnTo>
                  <a:lnTo>
                    <a:pt x="3403" y="7484"/>
                  </a:lnTo>
                  <a:lnTo>
                    <a:pt x="3343" y="7686"/>
                  </a:lnTo>
                  <a:lnTo>
                    <a:pt x="3283" y="7821"/>
                  </a:lnTo>
                  <a:lnTo>
                    <a:pt x="3253" y="7956"/>
                  </a:lnTo>
                  <a:lnTo>
                    <a:pt x="3162" y="7956"/>
                  </a:lnTo>
                  <a:lnTo>
                    <a:pt x="3102" y="8023"/>
                  </a:lnTo>
                  <a:lnTo>
                    <a:pt x="3042" y="8023"/>
                  </a:lnTo>
                  <a:lnTo>
                    <a:pt x="3012" y="7956"/>
                  </a:lnTo>
                  <a:lnTo>
                    <a:pt x="3012" y="7821"/>
                  </a:lnTo>
                  <a:lnTo>
                    <a:pt x="3012" y="7619"/>
                  </a:lnTo>
                  <a:lnTo>
                    <a:pt x="2952" y="7484"/>
                  </a:lnTo>
                  <a:lnTo>
                    <a:pt x="2921" y="7484"/>
                  </a:lnTo>
                  <a:lnTo>
                    <a:pt x="2741" y="7889"/>
                  </a:lnTo>
                  <a:lnTo>
                    <a:pt x="2711" y="8023"/>
                  </a:lnTo>
                  <a:lnTo>
                    <a:pt x="2711" y="8158"/>
                  </a:lnTo>
                  <a:lnTo>
                    <a:pt x="2680" y="8293"/>
                  </a:lnTo>
                  <a:lnTo>
                    <a:pt x="2620" y="8361"/>
                  </a:lnTo>
                  <a:lnTo>
                    <a:pt x="2530" y="8293"/>
                  </a:lnTo>
                  <a:lnTo>
                    <a:pt x="2500" y="8361"/>
                  </a:lnTo>
                  <a:lnTo>
                    <a:pt x="2470" y="8428"/>
                  </a:lnTo>
                  <a:lnTo>
                    <a:pt x="2500" y="8630"/>
                  </a:lnTo>
                  <a:lnTo>
                    <a:pt x="2530" y="8698"/>
                  </a:lnTo>
                  <a:lnTo>
                    <a:pt x="2500" y="8833"/>
                  </a:lnTo>
                  <a:lnTo>
                    <a:pt x="2440" y="9035"/>
                  </a:lnTo>
                  <a:lnTo>
                    <a:pt x="2409" y="9102"/>
                  </a:lnTo>
                  <a:lnTo>
                    <a:pt x="2349" y="9237"/>
                  </a:lnTo>
                  <a:lnTo>
                    <a:pt x="2319" y="9237"/>
                  </a:lnTo>
                  <a:lnTo>
                    <a:pt x="2229" y="9237"/>
                  </a:lnTo>
                  <a:lnTo>
                    <a:pt x="2138" y="9372"/>
                  </a:lnTo>
                  <a:lnTo>
                    <a:pt x="2048" y="9507"/>
                  </a:lnTo>
                  <a:lnTo>
                    <a:pt x="1928" y="9709"/>
                  </a:lnTo>
                  <a:lnTo>
                    <a:pt x="1867" y="9844"/>
                  </a:lnTo>
                  <a:lnTo>
                    <a:pt x="1837" y="9979"/>
                  </a:lnTo>
                  <a:lnTo>
                    <a:pt x="1807" y="10046"/>
                  </a:lnTo>
                  <a:lnTo>
                    <a:pt x="1747" y="10046"/>
                  </a:lnTo>
                  <a:lnTo>
                    <a:pt x="1717" y="10114"/>
                  </a:lnTo>
                  <a:lnTo>
                    <a:pt x="1656" y="10181"/>
                  </a:lnTo>
                  <a:lnTo>
                    <a:pt x="1626" y="10316"/>
                  </a:lnTo>
                  <a:lnTo>
                    <a:pt x="1566" y="10383"/>
                  </a:lnTo>
                  <a:lnTo>
                    <a:pt x="1536" y="10451"/>
                  </a:lnTo>
                  <a:lnTo>
                    <a:pt x="1476" y="10653"/>
                  </a:lnTo>
                  <a:lnTo>
                    <a:pt x="1416" y="10720"/>
                  </a:lnTo>
                  <a:lnTo>
                    <a:pt x="1265" y="10720"/>
                  </a:lnTo>
                  <a:lnTo>
                    <a:pt x="1144" y="10720"/>
                  </a:lnTo>
                  <a:lnTo>
                    <a:pt x="1084" y="10788"/>
                  </a:lnTo>
                  <a:lnTo>
                    <a:pt x="994" y="10855"/>
                  </a:lnTo>
                  <a:lnTo>
                    <a:pt x="904" y="10923"/>
                  </a:lnTo>
                  <a:lnTo>
                    <a:pt x="813" y="11058"/>
                  </a:lnTo>
                  <a:lnTo>
                    <a:pt x="693" y="11327"/>
                  </a:lnTo>
                  <a:lnTo>
                    <a:pt x="602" y="11529"/>
                  </a:lnTo>
                  <a:lnTo>
                    <a:pt x="542" y="11664"/>
                  </a:lnTo>
                  <a:lnTo>
                    <a:pt x="512" y="11867"/>
                  </a:lnTo>
                  <a:lnTo>
                    <a:pt x="512" y="12001"/>
                  </a:lnTo>
                  <a:lnTo>
                    <a:pt x="512" y="12136"/>
                  </a:lnTo>
                  <a:lnTo>
                    <a:pt x="482" y="12271"/>
                  </a:lnTo>
                  <a:lnTo>
                    <a:pt x="512" y="12339"/>
                  </a:lnTo>
                  <a:lnTo>
                    <a:pt x="512" y="12473"/>
                  </a:lnTo>
                  <a:lnTo>
                    <a:pt x="452" y="12541"/>
                  </a:lnTo>
                  <a:lnTo>
                    <a:pt x="392" y="12676"/>
                  </a:lnTo>
                  <a:lnTo>
                    <a:pt x="331" y="12743"/>
                  </a:lnTo>
                  <a:lnTo>
                    <a:pt x="241" y="12811"/>
                  </a:lnTo>
                  <a:lnTo>
                    <a:pt x="181" y="12811"/>
                  </a:lnTo>
                  <a:lnTo>
                    <a:pt x="151" y="12743"/>
                  </a:lnTo>
                  <a:lnTo>
                    <a:pt x="90" y="12676"/>
                  </a:lnTo>
                  <a:lnTo>
                    <a:pt x="30" y="12878"/>
                  </a:lnTo>
                  <a:lnTo>
                    <a:pt x="0" y="13013"/>
                  </a:lnTo>
                  <a:lnTo>
                    <a:pt x="30" y="14226"/>
                  </a:lnTo>
                  <a:lnTo>
                    <a:pt x="361" y="14226"/>
                  </a:lnTo>
                  <a:lnTo>
                    <a:pt x="632" y="14092"/>
                  </a:lnTo>
                  <a:lnTo>
                    <a:pt x="753" y="14092"/>
                  </a:lnTo>
                  <a:lnTo>
                    <a:pt x="1476" y="13822"/>
                  </a:lnTo>
                  <a:lnTo>
                    <a:pt x="1596" y="13822"/>
                  </a:lnTo>
                  <a:lnTo>
                    <a:pt x="2349" y="13552"/>
                  </a:lnTo>
                  <a:lnTo>
                    <a:pt x="2379" y="13552"/>
                  </a:lnTo>
                  <a:lnTo>
                    <a:pt x="2590" y="13350"/>
                  </a:lnTo>
                  <a:lnTo>
                    <a:pt x="2620" y="13283"/>
                  </a:lnTo>
                  <a:lnTo>
                    <a:pt x="2831" y="13013"/>
                  </a:lnTo>
                  <a:lnTo>
                    <a:pt x="2952" y="12878"/>
                  </a:lnTo>
                  <a:lnTo>
                    <a:pt x="2982" y="12878"/>
                  </a:lnTo>
                  <a:lnTo>
                    <a:pt x="3042" y="12945"/>
                  </a:lnTo>
                  <a:lnTo>
                    <a:pt x="3072" y="12878"/>
                  </a:lnTo>
                  <a:lnTo>
                    <a:pt x="3162" y="12743"/>
                  </a:lnTo>
                  <a:lnTo>
                    <a:pt x="3162" y="12608"/>
                  </a:lnTo>
                  <a:lnTo>
                    <a:pt x="3162" y="12541"/>
                  </a:lnTo>
                  <a:lnTo>
                    <a:pt x="3192" y="12541"/>
                  </a:lnTo>
                  <a:lnTo>
                    <a:pt x="3253" y="12541"/>
                  </a:lnTo>
                  <a:lnTo>
                    <a:pt x="3343" y="12406"/>
                  </a:lnTo>
                  <a:lnTo>
                    <a:pt x="3524" y="12204"/>
                  </a:lnTo>
                  <a:lnTo>
                    <a:pt x="3554" y="12136"/>
                  </a:lnTo>
                  <a:lnTo>
                    <a:pt x="3614" y="12136"/>
                  </a:lnTo>
                  <a:lnTo>
                    <a:pt x="3674" y="12001"/>
                  </a:lnTo>
                  <a:lnTo>
                    <a:pt x="3704" y="11934"/>
                  </a:lnTo>
                  <a:lnTo>
                    <a:pt x="3735" y="12001"/>
                  </a:lnTo>
                  <a:lnTo>
                    <a:pt x="3795" y="12001"/>
                  </a:lnTo>
                  <a:lnTo>
                    <a:pt x="3885" y="12001"/>
                  </a:lnTo>
                  <a:lnTo>
                    <a:pt x="3945" y="11934"/>
                  </a:lnTo>
                  <a:lnTo>
                    <a:pt x="4066" y="11867"/>
                  </a:lnTo>
                  <a:lnTo>
                    <a:pt x="4518" y="11732"/>
                  </a:lnTo>
                  <a:lnTo>
                    <a:pt x="4728" y="11732"/>
                  </a:lnTo>
                  <a:lnTo>
                    <a:pt x="4939" y="11664"/>
                  </a:lnTo>
                  <a:lnTo>
                    <a:pt x="5722" y="11462"/>
                  </a:lnTo>
                  <a:lnTo>
                    <a:pt x="5813" y="11462"/>
                  </a:lnTo>
                  <a:lnTo>
                    <a:pt x="6385" y="11327"/>
                  </a:lnTo>
                  <a:lnTo>
                    <a:pt x="6385" y="11462"/>
                  </a:lnTo>
                  <a:lnTo>
                    <a:pt x="6385" y="11597"/>
                  </a:lnTo>
                  <a:lnTo>
                    <a:pt x="6355" y="11664"/>
                  </a:lnTo>
                  <a:lnTo>
                    <a:pt x="6355" y="11732"/>
                  </a:lnTo>
                  <a:lnTo>
                    <a:pt x="6415" y="11867"/>
                  </a:lnTo>
                  <a:lnTo>
                    <a:pt x="6566" y="11529"/>
                  </a:lnTo>
                  <a:lnTo>
                    <a:pt x="6656" y="11664"/>
                  </a:lnTo>
                  <a:lnTo>
                    <a:pt x="6776" y="11934"/>
                  </a:lnTo>
                  <a:lnTo>
                    <a:pt x="6957" y="12406"/>
                  </a:lnTo>
                  <a:lnTo>
                    <a:pt x="6987" y="13013"/>
                  </a:lnTo>
                  <a:lnTo>
                    <a:pt x="7469" y="12878"/>
                  </a:lnTo>
                  <a:lnTo>
                    <a:pt x="7891" y="12676"/>
                  </a:lnTo>
                  <a:lnTo>
                    <a:pt x="8704" y="12406"/>
                  </a:lnTo>
                  <a:lnTo>
                    <a:pt x="9126" y="12271"/>
                  </a:lnTo>
                  <a:lnTo>
                    <a:pt x="9156" y="12271"/>
                  </a:lnTo>
                  <a:lnTo>
                    <a:pt x="9698" y="13080"/>
                  </a:lnTo>
                  <a:lnTo>
                    <a:pt x="10571" y="14496"/>
                  </a:lnTo>
                  <a:lnTo>
                    <a:pt x="11565" y="15979"/>
                  </a:lnTo>
                  <a:lnTo>
                    <a:pt x="11746" y="16317"/>
                  </a:lnTo>
                  <a:lnTo>
                    <a:pt x="11836" y="16384"/>
                  </a:lnTo>
                  <a:lnTo>
                    <a:pt x="11927" y="16317"/>
                  </a:lnTo>
                  <a:lnTo>
                    <a:pt x="11987" y="16114"/>
                  </a:lnTo>
                  <a:lnTo>
                    <a:pt x="12047" y="16047"/>
                  </a:lnTo>
                  <a:lnTo>
                    <a:pt x="12077" y="15912"/>
                  </a:lnTo>
                  <a:lnTo>
                    <a:pt x="12137" y="15912"/>
                  </a:lnTo>
                  <a:lnTo>
                    <a:pt x="12137" y="15979"/>
                  </a:lnTo>
                  <a:lnTo>
                    <a:pt x="12198" y="15979"/>
                  </a:lnTo>
                  <a:lnTo>
                    <a:pt x="12318" y="15912"/>
                  </a:lnTo>
                  <a:lnTo>
                    <a:pt x="12408" y="15777"/>
                  </a:lnTo>
                  <a:lnTo>
                    <a:pt x="12469" y="15845"/>
                  </a:lnTo>
                  <a:lnTo>
                    <a:pt x="12559" y="15845"/>
                  </a:lnTo>
                  <a:lnTo>
                    <a:pt x="12649" y="15777"/>
                  </a:lnTo>
                  <a:lnTo>
                    <a:pt x="12740" y="15777"/>
                  </a:lnTo>
                  <a:lnTo>
                    <a:pt x="12770" y="15710"/>
                  </a:lnTo>
                  <a:lnTo>
                    <a:pt x="12770" y="15642"/>
                  </a:lnTo>
                  <a:lnTo>
                    <a:pt x="12830" y="15507"/>
                  </a:lnTo>
                  <a:lnTo>
                    <a:pt x="12860" y="15305"/>
                  </a:lnTo>
                  <a:lnTo>
                    <a:pt x="12860" y="15036"/>
                  </a:lnTo>
                  <a:lnTo>
                    <a:pt x="12860" y="14698"/>
                  </a:lnTo>
                  <a:lnTo>
                    <a:pt x="12890" y="14698"/>
                  </a:lnTo>
                  <a:lnTo>
                    <a:pt x="12920" y="14833"/>
                  </a:lnTo>
                  <a:lnTo>
                    <a:pt x="12920" y="15170"/>
                  </a:lnTo>
                  <a:lnTo>
                    <a:pt x="12951" y="15305"/>
                  </a:lnTo>
                  <a:lnTo>
                    <a:pt x="12981" y="15305"/>
                  </a:lnTo>
                  <a:lnTo>
                    <a:pt x="13011" y="15238"/>
                  </a:lnTo>
                  <a:lnTo>
                    <a:pt x="12981" y="15103"/>
                  </a:lnTo>
                  <a:lnTo>
                    <a:pt x="13011" y="14901"/>
                  </a:lnTo>
                  <a:lnTo>
                    <a:pt x="12981" y="14631"/>
                  </a:lnTo>
                  <a:lnTo>
                    <a:pt x="13011" y="14361"/>
                  </a:lnTo>
                  <a:lnTo>
                    <a:pt x="13041" y="14024"/>
                  </a:lnTo>
                  <a:lnTo>
                    <a:pt x="13101" y="13620"/>
                  </a:lnTo>
                  <a:lnTo>
                    <a:pt x="13131" y="13485"/>
                  </a:lnTo>
                  <a:lnTo>
                    <a:pt x="13161" y="13417"/>
                  </a:lnTo>
                  <a:lnTo>
                    <a:pt x="13222" y="13215"/>
                  </a:lnTo>
                  <a:lnTo>
                    <a:pt x="13372" y="12743"/>
                  </a:lnTo>
                  <a:lnTo>
                    <a:pt x="13463" y="12541"/>
                  </a:lnTo>
                  <a:lnTo>
                    <a:pt x="13493" y="12406"/>
                  </a:lnTo>
                  <a:lnTo>
                    <a:pt x="13553" y="12271"/>
                  </a:lnTo>
                  <a:lnTo>
                    <a:pt x="13704" y="12069"/>
                  </a:lnTo>
                  <a:lnTo>
                    <a:pt x="13794" y="11934"/>
                  </a:lnTo>
                  <a:lnTo>
                    <a:pt x="13824" y="11799"/>
                  </a:lnTo>
                  <a:lnTo>
                    <a:pt x="13794" y="11732"/>
                  </a:lnTo>
                  <a:lnTo>
                    <a:pt x="13764" y="11732"/>
                  </a:lnTo>
                  <a:lnTo>
                    <a:pt x="13673" y="11732"/>
                  </a:lnTo>
                  <a:lnTo>
                    <a:pt x="13643" y="11597"/>
                  </a:lnTo>
                  <a:lnTo>
                    <a:pt x="13613" y="11529"/>
                  </a:lnTo>
                  <a:lnTo>
                    <a:pt x="13613" y="11462"/>
                  </a:lnTo>
                  <a:lnTo>
                    <a:pt x="13704" y="11395"/>
                  </a:lnTo>
                  <a:lnTo>
                    <a:pt x="13704" y="11260"/>
                  </a:lnTo>
                  <a:lnTo>
                    <a:pt x="13704" y="11192"/>
                  </a:lnTo>
                  <a:lnTo>
                    <a:pt x="13643" y="11125"/>
                  </a:lnTo>
                  <a:lnTo>
                    <a:pt x="13613" y="11125"/>
                  </a:lnTo>
                  <a:lnTo>
                    <a:pt x="13583" y="11058"/>
                  </a:lnTo>
                  <a:lnTo>
                    <a:pt x="13553" y="10788"/>
                  </a:lnTo>
                  <a:lnTo>
                    <a:pt x="13553" y="10720"/>
                  </a:lnTo>
                  <a:lnTo>
                    <a:pt x="13583" y="10720"/>
                  </a:lnTo>
                  <a:lnTo>
                    <a:pt x="13613" y="10855"/>
                  </a:lnTo>
                  <a:lnTo>
                    <a:pt x="13643" y="10923"/>
                  </a:lnTo>
                  <a:lnTo>
                    <a:pt x="13734" y="10990"/>
                  </a:lnTo>
                  <a:lnTo>
                    <a:pt x="13734" y="11125"/>
                  </a:lnTo>
                  <a:lnTo>
                    <a:pt x="13794" y="11260"/>
                  </a:lnTo>
                  <a:lnTo>
                    <a:pt x="13734" y="11395"/>
                  </a:lnTo>
                  <a:lnTo>
                    <a:pt x="13734" y="11462"/>
                  </a:lnTo>
                  <a:lnTo>
                    <a:pt x="13764" y="11529"/>
                  </a:lnTo>
                  <a:lnTo>
                    <a:pt x="13854" y="11664"/>
                  </a:lnTo>
                  <a:lnTo>
                    <a:pt x="13884" y="11664"/>
                  </a:lnTo>
                  <a:lnTo>
                    <a:pt x="13914" y="11597"/>
                  </a:lnTo>
                  <a:lnTo>
                    <a:pt x="14005" y="11462"/>
                  </a:lnTo>
                  <a:lnTo>
                    <a:pt x="14065" y="11395"/>
                  </a:lnTo>
                  <a:lnTo>
                    <a:pt x="14035" y="11260"/>
                  </a:lnTo>
                  <a:lnTo>
                    <a:pt x="14065" y="11192"/>
                  </a:lnTo>
                  <a:lnTo>
                    <a:pt x="14125" y="11125"/>
                  </a:lnTo>
                  <a:lnTo>
                    <a:pt x="14155" y="11125"/>
                  </a:lnTo>
                  <a:lnTo>
                    <a:pt x="14155" y="11058"/>
                  </a:lnTo>
                  <a:lnTo>
                    <a:pt x="14155" y="10990"/>
                  </a:lnTo>
                  <a:lnTo>
                    <a:pt x="14155" y="10855"/>
                  </a:lnTo>
                  <a:lnTo>
                    <a:pt x="14155" y="10720"/>
                  </a:lnTo>
                  <a:lnTo>
                    <a:pt x="14155" y="10653"/>
                  </a:lnTo>
                  <a:lnTo>
                    <a:pt x="14125" y="10518"/>
                  </a:lnTo>
                  <a:lnTo>
                    <a:pt x="14095" y="10451"/>
                  </a:lnTo>
                  <a:lnTo>
                    <a:pt x="14095" y="10383"/>
                  </a:lnTo>
                  <a:lnTo>
                    <a:pt x="14125" y="10383"/>
                  </a:lnTo>
                  <a:lnTo>
                    <a:pt x="14155" y="10383"/>
                  </a:lnTo>
                  <a:lnTo>
                    <a:pt x="14185" y="10586"/>
                  </a:lnTo>
                  <a:lnTo>
                    <a:pt x="14246" y="10653"/>
                  </a:lnTo>
                  <a:lnTo>
                    <a:pt x="14246" y="10788"/>
                  </a:lnTo>
                  <a:lnTo>
                    <a:pt x="14276" y="10788"/>
                  </a:lnTo>
                  <a:lnTo>
                    <a:pt x="14336" y="10720"/>
                  </a:lnTo>
                  <a:lnTo>
                    <a:pt x="14607" y="10383"/>
                  </a:lnTo>
                  <a:lnTo>
                    <a:pt x="14728" y="10316"/>
                  </a:lnTo>
                  <a:lnTo>
                    <a:pt x="14968" y="10248"/>
                  </a:lnTo>
                  <a:lnTo>
                    <a:pt x="14968" y="10181"/>
                  </a:lnTo>
                  <a:lnTo>
                    <a:pt x="14968" y="10114"/>
                  </a:lnTo>
                  <a:lnTo>
                    <a:pt x="14938" y="10114"/>
                  </a:lnTo>
                  <a:lnTo>
                    <a:pt x="14878" y="10114"/>
                  </a:lnTo>
                  <a:lnTo>
                    <a:pt x="14908" y="9911"/>
                  </a:lnTo>
                  <a:lnTo>
                    <a:pt x="14999" y="9776"/>
                  </a:lnTo>
                  <a:lnTo>
                    <a:pt x="14999" y="9844"/>
                  </a:lnTo>
                  <a:lnTo>
                    <a:pt x="15029" y="10046"/>
                  </a:lnTo>
                  <a:lnTo>
                    <a:pt x="15089" y="10181"/>
                  </a:lnTo>
                  <a:lnTo>
                    <a:pt x="15119" y="10114"/>
                  </a:lnTo>
                  <a:lnTo>
                    <a:pt x="15119" y="10046"/>
                  </a:lnTo>
                  <a:lnTo>
                    <a:pt x="15119" y="9844"/>
                  </a:lnTo>
                  <a:lnTo>
                    <a:pt x="15149" y="9776"/>
                  </a:lnTo>
                  <a:lnTo>
                    <a:pt x="15209" y="9844"/>
                  </a:lnTo>
                  <a:lnTo>
                    <a:pt x="15209" y="9911"/>
                  </a:lnTo>
                  <a:lnTo>
                    <a:pt x="15209" y="10046"/>
                  </a:lnTo>
                  <a:lnTo>
                    <a:pt x="15270" y="10114"/>
                  </a:lnTo>
                  <a:lnTo>
                    <a:pt x="15330" y="10046"/>
                  </a:lnTo>
                  <a:lnTo>
                    <a:pt x="15360" y="9979"/>
                  </a:lnTo>
                  <a:lnTo>
                    <a:pt x="15360" y="9776"/>
                  </a:lnTo>
                  <a:lnTo>
                    <a:pt x="15420" y="9642"/>
                  </a:lnTo>
                  <a:lnTo>
                    <a:pt x="15420" y="9574"/>
                  </a:lnTo>
                  <a:lnTo>
                    <a:pt x="15420" y="9507"/>
                  </a:lnTo>
                  <a:lnTo>
                    <a:pt x="15480" y="9372"/>
                  </a:lnTo>
                  <a:lnTo>
                    <a:pt x="15480" y="9304"/>
                  </a:lnTo>
                  <a:lnTo>
                    <a:pt x="15480" y="9170"/>
                  </a:lnTo>
                  <a:lnTo>
                    <a:pt x="15541" y="9170"/>
                  </a:lnTo>
                  <a:lnTo>
                    <a:pt x="15601" y="9035"/>
                  </a:lnTo>
                  <a:lnTo>
                    <a:pt x="15631" y="8967"/>
                  </a:lnTo>
                  <a:lnTo>
                    <a:pt x="15601" y="8900"/>
                  </a:lnTo>
                  <a:lnTo>
                    <a:pt x="15601" y="8833"/>
                  </a:lnTo>
                  <a:lnTo>
                    <a:pt x="15631" y="8765"/>
                  </a:lnTo>
                  <a:lnTo>
                    <a:pt x="15661" y="8698"/>
                  </a:lnTo>
                  <a:lnTo>
                    <a:pt x="15631" y="8563"/>
                  </a:lnTo>
                  <a:lnTo>
                    <a:pt x="15601" y="8428"/>
                  </a:lnTo>
                  <a:lnTo>
                    <a:pt x="15571" y="8361"/>
                  </a:lnTo>
                  <a:lnTo>
                    <a:pt x="15511" y="8428"/>
                  </a:lnTo>
                  <a:lnTo>
                    <a:pt x="15541" y="8563"/>
                  </a:lnTo>
                  <a:lnTo>
                    <a:pt x="15511" y="8698"/>
                  </a:lnTo>
                  <a:lnTo>
                    <a:pt x="15511" y="8833"/>
                  </a:lnTo>
                  <a:lnTo>
                    <a:pt x="15480" y="8833"/>
                  </a:lnTo>
                  <a:lnTo>
                    <a:pt x="15450" y="8833"/>
                  </a:lnTo>
                  <a:lnTo>
                    <a:pt x="15450" y="8765"/>
                  </a:lnTo>
                  <a:lnTo>
                    <a:pt x="15420" y="8833"/>
                  </a:lnTo>
                  <a:lnTo>
                    <a:pt x="15360" y="8900"/>
                  </a:lnTo>
                  <a:lnTo>
                    <a:pt x="15360" y="8833"/>
                  </a:lnTo>
                  <a:lnTo>
                    <a:pt x="15360" y="8765"/>
                  </a:lnTo>
                  <a:lnTo>
                    <a:pt x="15390" y="8630"/>
                  </a:lnTo>
                  <a:lnTo>
                    <a:pt x="15420" y="8563"/>
                  </a:lnTo>
                  <a:lnTo>
                    <a:pt x="15360" y="8495"/>
                  </a:lnTo>
                  <a:lnTo>
                    <a:pt x="15360" y="8361"/>
                  </a:lnTo>
                  <a:lnTo>
                    <a:pt x="15360" y="8226"/>
                  </a:lnTo>
                  <a:lnTo>
                    <a:pt x="15300" y="8226"/>
                  </a:lnTo>
                  <a:lnTo>
                    <a:pt x="15270" y="8293"/>
                  </a:lnTo>
                  <a:lnTo>
                    <a:pt x="15300" y="8361"/>
                  </a:lnTo>
                  <a:lnTo>
                    <a:pt x="15270" y="8495"/>
                  </a:lnTo>
                  <a:lnTo>
                    <a:pt x="15270" y="8563"/>
                  </a:lnTo>
                  <a:lnTo>
                    <a:pt x="15270" y="8698"/>
                  </a:lnTo>
                  <a:lnTo>
                    <a:pt x="15209" y="8698"/>
                  </a:lnTo>
                  <a:lnTo>
                    <a:pt x="15149" y="8630"/>
                  </a:lnTo>
                  <a:lnTo>
                    <a:pt x="15119" y="8698"/>
                  </a:lnTo>
                  <a:lnTo>
                    <a:pt x="15119" y="8833"/>
                  </a:lnTo>
                  <a:lnTo>
                    <a:pt x="15179" y="8967"/>
                  </a:lnTo>
                  <a:lnTo>
                    <a:pt x="15179" y="9035"/>
                  </a:lnTo>
                  <a:lnTo>
                    <a:pt x="15179" y="9102"/>
                  </a:lnTo>
                  <a:lnTo>
                    <a:pt x="15119" y="9035"/>
                  </a:lnTo>
                  <a:lnTo>
                    <a:pt x="15089" y="8967"/>
                  </a:lnTo>
                  <a:lnTo>
                    <a:pt x="15029" y="8833"/>
                  </a:lnTo>
                  <a:lnTo>
                    <a:pt x="14968" y="8833"/>
                  </a:lnTo>
                  <a:lnTo>
                    <a:pt x="14968" y="8900"/>
                  </a:lnTo>
                  <a:lnTo>
                    <a:pt x="14968" y="8967"/>
                  </a:lnTo>
                  <a:lnTo>
                    <a:pt x="15029" y="9102"/>
                  </a:lnTo>
                  <a:lnTo>
                    <a:pt x="14999" y="9170"/>
                  </a:lnTo>
                  <a:lnTo>
                    <a:pt x="14938" y="9237"/>
                  </a:lnTo>
                  <a:lnTo>
                    <a:pt x="14938" y="9102"/>
                  </a:lnTo>
                  <a:lnTo>
                    <a:pt x="14938" y="9035"/>
                  </a:lnTo>
                  <a:lnTo>
                    <a:pt x="14908" y="8967"/>
                  </a:lnTo>
                  <a:lnTo>
                    <a:pt x="14848" y="9035"/>
                  </a:lnTo>
                  <a:lnTo>
                    <a:pt x="14818" y="9170"/>
                  </a:lnTo>
                  <a:lnTo>
                    <a:pt x="14818" y="9304"/>
                  </a:lnTo>
                  <a:lnTo>
                    <a:pt x="14758" y="9304"/>
                  </a:lnTo>
                  <a:lnTo>
                    <a:pt x="14728" y="9304"/>
                  </a:lnTo>
                  <a:lnTo>
                    <a:pt x="14667" y="9237"/>
                  </a:lnTo>
                  <a:lnTo>
                    <a:pt x="14637" y="9304"/>
                  </a:lnTo>
                  <a:lnTo>
                    <a:pt x="14577" y="9304"/>
                  </a:lnTo>
                  <a:lnTo>
                    <a:pt x="14487" y="9170"/>
                  </a:lnTo>
                  <a:lnTo>
                    <a:pt x="14426" y="9170"/>
                  </a:lnTo>
                  <a:lnTo>
                    <a:pt x="14366" y="9102"/>
                  </a:lnTo>
                  <a:lnTo>
                    <a:pt x="14306" y="8967"/>
                  </a:lnTo>
                  <a:lnTo>
                    <a:pt x="14155" y="8698"/>
                  </a:lnTo>
                  <a:lnTo>
                    <a:pt x="14065" y="8630"/>
                  </a:lnTo>
                  <a:lnTo>
                    <a:pt x="14065" y="8563"/>
                  </a:lnTo>
                  <a:lnTo>
                    <a:pt x="14065" y="8495"/>
                  </a:lnTo>
                  <a:lnTo>
                    <a:pt x="14065" y="8361"/>
                  </a:lnTo>
                  <a:lnTo>
                    <a:pt x="14065" y="8293"/>
                  </a:lnTo>
                  <a:lnTo>
                    <a:pt x="14095" y="8293"/>
                  </a:lnTo>
                  <a:lnTo>
                    <a:pt x="14125" y="8361"/>
                  </a:lnTo>
                  <a:lnTo>
                    <a:pt x="14246" y="8563"/>
                  </a:lnTo>
                  <a:lnTo>
                    <a:pt x="14276" y="8630"/>
                  </a:lnTo>
                  <a:lnTo>
                    <a:pt x="14336" y="8630"/>
                  </a:lnTo>
                  <a:lnTo>
                    <a:pt x="14366" y="8630"/>
                  </a:lnTo>
                  <a:lnTo>
                    <a:pt x="14426" y="8765"/>
                  </a:lnTo>
                  <a:lnTo>
                    <a:pt x="14487" y="8833"/>
                  </a:lnTo>
                  <a:lnTo>
                    <a:pt x="14517" y="8833"/>
                  </a:lnTo>
                  <a:lnTo>
                    <a:pt x="14637" y="8967"/>
                  </a:lnTo>
                  <a:lnTo>
                    <a:pt x="14697" y="8967"/>
                  </a:lnTo>
                  <a:lnTo>
                    <a:pt x="14728" y="8833"/>
                  </a:lnTo>
                  <a:lnTo>
                    <a:pt x="14818" y="8765"/>
                  </a:lnTo>
                  <a:lnTo>
                    <a:pt x="14818" y="8698"/>
                  </a:lnTo>
                  <a:lnTo>
                    <a:pt x="14878" y="8563"/>
                  </a:lnTo>
                  <a:lnTo>
                    <a:pt x="14908" y="8563"/>
                  </a:lnTo>
                  <a:lnTo>
                    <a:pt x="14938" y="8495"/>
                  </a:lnTo>
                  <a:lnTo>
                    <a:pt x="14968" y="8226"/>
                  </a:lnTo>
                  <a:lnTo>
                    <a:pt x="14999" y="8158"/>
                  </a:lnTo>
                  <a:lnTo>
                    <a:pt x="15059" y="8091"/>
                  </a:lnTo>
                  <a:lnTo>
                    <a:pt x="15059" y="8023"/>
                  </a:lnTo>
                  <a:lnTo>
                    <a:pt x="15119" y="7889"/>
                  </a:lnTo>
                  <a:lnTo>
                    <a:pt x="15089" y="7821"/>
                  </a:lnTo>
                  <a:lnTo>
                    <a:pt x="15059" y="7754"/>
                  </a:lnTo>
                  <a:lnTo>
                    <a:pt x="15029" y="7821"/>
                  </a:lnTo>
                  <a:lnTo>
                    <a:pt x="14968" y="7889"/>
                  </a:lnTo>
                  <a:lnTo>
                    <a:pt x="14878" y="7889"/>
                  </a:lnTo>
                  <a:lnTo>
                    <a:pt x="14848" y="7821"/>
                  </a:lnTo>
                  <a:lnTo>
                    <a:pt x="14878" y="7754"/>
                  </a:lnTo>
                  <a:lnTo>
                    <a:pt x="14938" y="7686"/>
                  </a:lnTo>
                  <a:lnTo>
                    <a:pt x="14968" y="7551"/>
                  </a:lnTo>
                  <a:lnTo>
                    <a:pt x="15059" y="7619"/>
                  </a:lnTo>
                  <a:lnTo>
                    <a:pt x="15089" y="7551"/>
                  </a:lnTo>
                  <a:lnTo>
                    <a:pt x="15089" y="7484"/>
                  </a:lnTo>
                  <a:lnTo>
                    <a:pt x="14999" y="7417"/>
                  </a:lnTo>
                  <a:lnTo>
                    <a:pt x="15059" y="7349"/>
                  </a:lnTo>
                  <a:lnTo>
                    <a:pt x="15119" y="7349"/>
                  </a:lnTo>
                  <a:lnTo>
                    <a:pt x="15119" y="7147"/>
                  </a:lnTo>
                  <a:lnTo>
                    <a:pt x="15119" y="7012"/>
                  </a:lnTo>
                  <a:lnTo>
                    <a:pt x="15089" y="6945"/>
                  </a:lnTo>
                  <a:lnTo>
                    <a:pt x="15059" y="6945"/>
                  </a:lnTo>
                  <a:lnTo>
                    <a:pt x="14999" y="7012"/>
                  </a:lnTo>
                  <a:lnTo>
                    <a:pt x="14938" y="6945"/>
                  </a:lnTo>
                  <a:lnTo>
                    <a:pt x="14908" y="6945"/>
                  </a:lnTo>
                  <a:lnTo>
                    <a:pt x="14848" y="7012"/>
                  </a:lnTo>
                  <a:lnTo>
                    <a:pt x="14848" y="7147"/>
                  </a:lnTo>
                  <a:lnTo>
                    <a:pt x="14818" y="7147"/>
                  </a:lnTo>
                  <a:lnTo>
                    <a:pt x="14788" y="7147"/>
                  </a:lnTo>
                  <a:lnTo>
                    <a:pt x="14788" y="7012"/>
                  </a:lnTo>
                  <a:lnTo>
                    <a:pt x="14758" y="6945"/>
                  </a:lnTo>
                  <a:lnTo>
                    <a:pt x="14697" y="6945"/>
                  </a:lnTo>
                  <a:lnTo>
                    <a:pt x="14577" y="7080"/>
                  </a:lnTo>
                  <a:lnTo>
                    <a:pt x="14547" y="7080"/>
                  </a:lnTo>
                  <a:lnTo>
                    <a:pt x="14547" y="7012"/>
                  </a:lnTo>
                  <a:lnTo>
                    <a:pt x="14577" y="6945"/>
                  </a:lnTo>
                  <a:lnTo>
                    <a:pt x="14577" y="6810"/>
                  </a:lnTo>
                  <a:lnTo>
                    <a:pt x="14547" y="6810"/>
                  </a:lnTo>
                  <a:lnTo>
                    <a:pt x="14487" y="6877"/>
                  </a:lnTo>
                  <a:lnTo>
                    <a:pt x="14426" y="6945"/>
                  </a:lnTo>
                  <a:lnTo>
                    <a:pt x="14426" y="6877"/>
                  </a:lnTo>
                  <a:lnTo>
                    <a:pt x="14426" y="6742"/>
                  </a:lnTo>
                  <a:lnTo>
                    <a:pt x="14366" y="6742"/>
                  </a:lnTo>
                  <a:lnTo>
                    <a:pt x="14306" y="6742"/>
                  </a:lnTo>
                  <a:lnTo>
                    <a:pt x="14276" y="6742"/>
                  </a:lnTo>
                  <a:lnTo>
                    <a:pt x="14246" y="6742"/>
                  </a:lnTo>
                  <a:lnTo>
                    <a:pt x="14185" y="6675"/>
                  </a:lnTo>
                  <a:lnTo>
                    <a:pt x="14125" y="6742"/>
                  </a:lnTo>
                  <a:lnTo>
                    <a:pt x="14095" y="6675"/>
                  </a:lnTo>
                  <a:lnTo>
                    <a:pt x="14065" y="6608"/>
                  </a:lnTo>
                  <a:lnTo>
                    <a:pt x="14005" y="6540"/>
                  </a:lnTo>
                  <a:lnTo>
                    <a:pt x="13975" y="6473"/>
                  </a:lnTo>
                  <a:lnTo>
                    <a:pt x="14005" y="6405"/>
                  </a:lnTo>
                  <a:lnTo>
                    <a:pt x="14035" y="6405"/>
                  </a:lnTo>
                  <a:lnTo>
                    <a:pt x="14306" y="6473"/>
                  </a:lnTo>
                  <a:lnTo>
                    <a:pt x="14336" y="6473"/>
                  </a:lnTo>
                  <a:lnTo>
                    <a:pt x="14366" y="6473"/>
                  </a:lnTo>
                  <a:lnTo>
                    <a:pt x="14366" y="6338"/>
                  </a:lnTo>
                  <a:lnTo>
                    <a:pt x="14396" y="6270"/>
                  </a:lnTo>
                  <a:lnTo>
                    <a:pt x="14426" y="6338"/>
                  </a:lnTo>
                  <a:lnTo>
                    <a:pt x="14426" y="6473"/>
                  </a:lnTo>
                  <a:lnTo>
                    <a:pt x="14456" y="6540"/>
                  </a:lnTo>
                  <a:lnTo>
                    <a:pt x="14547" y="6540"/>
                  </a:lnTo>
                  <a:lnTo>
                    <a:pt x="14637" y="6540"/>
                  </a:lnTo>
                  <a:lnTo>
                    <a:pt x="14667" y="6473"/>
                  </a:lnTo>
                  <a:lnTo>
                    <a:pt x="14697" y="6540"/>
                  </a:lnTo>
                  <a:lnTo>
                    <a:pt x="14788" y="6675"/>
                  </a:lnTo>
                  <a:lnTo>
                    <a:pt x="14818" y="6608"/>
                  </a:lnTo>
                  <a:lnTo>
                    <a:pt x="14848" y="6540"/>
                  </a:lnTo>
                  <a:lnTo>
                    <a:pt x="14848" y="6405"/>
                  </a:lnTo>
                  <a:lnTo>
                    <a:pt x="14788" y="6270"/>
                  </a:lnTo>
                  <a:lnTo>
                    <a:pt x="14788" y="6136"/>
                  </a:lnTo>
                  <a:lnTo>
                    <a:pt x="14728" y="6068"/>
                  </a:lnTo>
                  <a:lnTo>
                    <a:pt x="14667" y="6001"/>
                  </a:lnTo>
                  <a:lnTo>
                    <a:pt x="14637" y="5933"/>
                  </a:lnTo>
                  <a:lnTo>
                    <a:pt x="14667" y="5866"/>
                  </a:lnTo>
                  <a:lnTo>
                    <a:pt x="14697" y="5798"/>
                  </a:lnTo>
                  <a:lnTo>
                    <a:pt x="14818" y="5933"/>
                  </a:lnTo>
                  <a:lnTo>
                    <a:pt x="14878" y="5866"/>
                  </a:lnTo>
                  <a:lnTo>
                    <a:pt x="14938" y="5866"/>
                  </a:lnTo>
                  <a:lnTo>
                    <a:pt x="14968" y="5798"/>
                  </a:lnTo>
                  <a:lnTo>
                    <a:pt x="14968" y="5664"/>
                  </a:lnTo>
                  <a:lnTo>
                    <a:pt x="14968" y="5596"/>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6" name="North_Dakota"/>
            <p:cNvSpPr>
              <a:spLocks noChangeAspect="1"/>
            </p:cNvSpPr>
            <p:nvPr/>
          </p:nvSpPr>
          <p:spPr bwMode="auto">
            <a:xfrm>
              <a:off x="2073" y="849"/>
              <a:ext cx="633" cy="392"/>
            </a:xfrm>
            <a:custGeom>
              <a:avLst/>
              <a:gdLst>
                <a:gd name="T0" fmla="*/ 9473 w 16384"/>
                <a:gd name="T1" fmla="*/ 16070 h 16384"/>
                <a:gd name="T2" fmla="*/ 11609 w 16384"/>
                <a:gd name="T3" fmla="*/ 16258 h 16384"/>
                <a:gd name="T4" fmla="*/ 13239 w 16384"/>
                <a:gd name="T5" fmla="*/ 16321 h 16384"/>
                <a:gd name="T6" fmla="*/ 16345 w 16384"/>
                <a:gd name="T7" fmla="*/ 16384 h 16384"/>
                <a:gd name="T8" fmla="*/ 16306 w 16384"/>
                <a:gd name="T9" fmla="*/ 16070 h 16384"/>
                <a:gd name="T10" fmla="*/ 16384 w 16384"/>
                <a:gd name="T11" fmla="*/ 15819 h 16384"/>
                <a:gd name="T12" fmla="*/ 16345 w 16384"/>
                <a:gd name="T13" fmla="*/ 15442 h 16384"/>
                <a:gd name="T14" fmla="*/ 16306 w 16384"/>
                <a:gd name="T15" fmla="*/ 14815 h 16384"/>
                <a:gd name="T16" fmla="*/ 16190 w 16384"/>
                <a:gd name="T17" fmla="*/ 14312 h 16384"/>
                <a:gd name="T18" fmla="*/ 16035 w 16384"/>
                <a:gd name="T19" fmla="*/ 13810 h 16384"/>
                <a:gd name="T20" fmla="*/ 15957 w 16384"/>
                <a:gd name="T21" fmla="*/ 13245 h 16384"/>
                <a:gd name="T22" fmla="*/ 15879 w 16384"/>
                <a:gd name="T23" fmla="*/ 12743 h 16384"/>
                <a:gd name="T24" fmla="*/ 15879 w 16384"/>
                <a:gd name="T25" fmla="*/ 12115 h 16384"/>
                <a:gd name="T26" fmla="*/ 15957 w 16384"/>
                <a:gd name="T27" fmla="*/ 11488 h 16384"/>
                <a:gd name="T28" fmla="*/ 15802 w 16384"/>
                <a:gd name="T29" fmla="*/ 10923 h 16384"/>
                <a:gd name="T30" fmla="*/ 15840 w 16384"/>
                <a:gd name="T31" fmla="*/ 10672 h 16384"/>
                <a:gd name="T32" fmla="*/ 15802 w 16384"/>
                <a:gd name="T33" fmla="*/ 10358 h 16384"/>
                <a:gd name="T34" fmla="*/ 15802 w 16384"/>
                <a:gd name="T35" fmla="*/ 9918 h 16384"/>
                <a:gd name="T36" fmla="*/ 15802 w 16384"/>
                <a:gd name="T37" fmla="*/ 9479 h 16384"/>
                <a:gd name="T38" fmla="*/ 15802 w 16384"/>
                <a:gd name="T39" fmla="*/ 9165 h 16384"/>
                <a:gd name="T40" fmla="*/ 15802 w 16384"/>
                <a:gd name="T41" fmla="*/ 8663 h 16384"/>
                <a:gd name="T42" fmla="*/ 15763 w 16384"/>
                <a:gd name="T43" fmla="*/ 8474 h 16384"/>
                <a:gd name="T44" fmla="*/ 15763 w 16384"/>
                <a:gd name="T45" fmla="*/ 8223 h 16384"/>
                <a:gd name="T46" fmla="*/ 15724 w 16384"/>
                <a:gd name="T47" fmla="*/ 7910 h 16384"/>
                <a:gd name="T48" fmla="*/ 15646 w 16384"/>
                <a:gd name="T49" fmla="*/ 7533 h 16384"/>
                <a:gd name="T50" fmla="*/ 15530 w 16384"/>
                <a:gd name="T51" fmla="*/ 7093 h 16384"/>
                <a:gd name="T52" fmla="*/ 15413 w 16384"/>
                <a:gd name="T53" fmla="*/ 6717 h 16384"/>
                <a:gd name="T54" fmla="*/ 15336 w 16384"/>
                <a:gd name="T55" fmla="*/ 6340 h 16384"/>
                <a:gd name="T56" fmla="*/ 15336 w 16384"/>
                <a:gd name="T57" fmla="*/ 5964 h 16384"/>
                <a:gd name="T58" fmla="*/ 15180 w 16384"/>
                <a:gd name="T59" fmla="*/ 5461 h 16384"/>
                <a:gd name="T60" fmla="*/ 15180 w 16384"/>
                <a:gd name="T61" fmla="*/ 5147 h 16384"/>
                <a:gd name="T62" fmla="*/ 15180 w 16384"/>
                <a:gd name="T63" fmla="*/ 4771 h 16384"/>
                <a:gd name="T64" fmla="*/ 15142 w 16384"/>
                <a:gd name="T65" fmla="*/ 4331 h 16384"/>
                <a:gd name="T66" fmla="*/ 15180 w 16384"/>
                <a:gd name="T67" fmla="*/ 3892 h 16384"/>
                <a:gd name="T68" fmla="*/ 15180 w 16384"/>
                <a:gd name="T69" fmla="*/ 3453 h 16384"/>
                <a:gd name="T70" fmla="*/ 15142 w 16384"/>
                <a:gd name="T71" fmla="*/ 3264 h 16384"/>
                <a:gd name="T72" fmla="*/ 15258 w 16384"/>
                <a:gd name="T73" fmla="*/ 3013 h 16384"/>
                <a:gd name="T74" fmla="*/ 15258 w 16384"/>
                <a:gd name="T75" fmla="*/ 2699 h 16384"/>
                <a:gd name="T76" fmla="*/ 15180 w 16384"/>
                <a:gd name="T77" fmla="*/ 2448 h 16384"/>
                <a:gd name="T78" fmla="*/ 15103 w 16384"/>
                <a:gd name="T79" fmla="*/ 1820 h 16384"/>
                <a:gd name="T80" fmla="*/ 15025 w 16384"/>
                <a:gd name="T81" fmla="*/ 1507 h 16384"/>
                <a:gd name="T82" fmla="*/ 13550 w 16384"/>
                <a:gd name="T83" fmla="*/ 1130 h 16384"/>
                <a:gd name="T84" fmla="*/ 10211 w 16384"/>
                <a:gd name="T85" fmla="*/ 1004 h 16384"/>
                <a:gd name="T86" fmla="*/ 6134 w 16384"/>
                <a:gd name="T87" fmla="*/ 628 h 16384"/>
                <a:gd name="T88" fmla="*/ 3145 w 16384"/>
                <a:gd name="T89" fmla="*/ 314 h 16384"/>
                <a:gd name="T90" fmla="*/ 738 w 16384"/>
                <a:gd name="T91" fmla="*/ 1820 h 16384"/>
                <a:gd name="T92" fmla="*/ 582 w 16384"/>
                <a:gd name="T93" fmla="*/ 5022 h 16384"/>
                <a:gd name="T94" fmla="*/ 388 w 16384"/>
                <a:gd name="T95" fmla="*/ 8223 h 16384"/>
                <a:gd name="T96" fmla="*/ 194 w 16384"/>
                <a:gd name="T97" fmla="*/ 12178 h 16384"/>
                <a:gd name="T98" fmla="*/ 0 w 16384"/>
                <a:gd name="T99" fmla="*/ 15129 h 16384"/>
                <a:gd name="T100" fmla="*/ 2446 w 16384"/>
                <a:gd name="T101" fmla="*/ 15442 h 16384"/>
                <a:gd name="T102" fmla="*/ 7726 w 16384"/>
                <a:gd name="T103" fmla="*/ 15945 h 1638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384"/>
                <a:gd name="T157" fmla="*/ 0 h 16384"/>
                <a:gd name="T158" fmla="*/ 16384 w 16384"/>
                <a:gd name="T159" fmla="*/ 16384 h 1638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384" h="16384">
                  <a:moveTo>
                    <a:pt x="9124" y="16070"/>
                  </a:moveTo>
                  <a:lnTo>
                    <a:pt x="9473" y="16070"/>
                  </a:lnTo>
                  <a:lnTo>
                    <a:pt x="11026" y="16196"/>
                  </a:lnTo>
                  <a:lnTo>
                    <a:pt x="11609" y="16258"/>
                  </a:lnTo>
                  <a:lnTo>
                    <a:pt x="13200" y="16321"/>
                  </a:lnTo>
                  <a:lnTo>
                    <a:pt x="13239" y="16321"/>
                  </a:lnTo>
                  <a:lnTo>
                    <a:pt x="14870" y="16321"/>
                  </a:lnTo>
                  <a:lnTo>
                    <a:pt x="16345" y="16384"/>
                  </a:lnTo>
                  <a:lnTo>
                    <a:pt x="16306" y="16196"/>
                  </a:lnTo>
                  <a:lnTo>
                    <a:pt x="16306" y="16070"/>
                  </a:lnTo>
                  <a:lnTo>
                    <a:pt x="16345" y="15945"/>
                  </a:lnTo>
                  <a:lnTo>
                    <a:pt x="16384" y="15819"/>
                  </a:lnTo>
                  <a:lnTo>
                    <a:pt x="16384" y="15631"/>
                  </a:lnTo>
                  <a:lnTo>
                    <a:pt x="16345" y="15442"/>
                  </a:lnTo>
                  <a:lnTo>
                    <a:pt x="16306" y="15317"/>
                  </a:lnTo>
                  <a:lnTo>
                    <a:pt x="16306" y="14815"/>
                  </a:lnTo>
                  <a:lnTo>
                    <a:pt x="16268" y="14438"/>
                  </a:lnTo>
                  <a:lnTo>
                    <a:pt x="16190" y="14312"/>
                  </a:lnTo>
                  <a:lnTo>
                    <a:pt x="16073" y="14061"/>
                  </a:lnTo>
                  <a:lnTo>
                    <a:pt x="16035" y="13810"/>
                  </a:lnTo>
                  <a:lnTo>
                    <a:pt x="15996" y="13685"/>
                  </a:lnTo>
                  <a:lnTo>
                    <a:pt x="15957" y="13245"/>
                  </a:lnTo>
                  <a:lnTo>
                    <a:pt x="15879" y="12931"/>
                  </a:lnTo>
                  <a:lnTo>
                    <a:pt x="15879" y="12743"/>
                  </a:lnTo>
                  <a:lnTo>
                    <a:pt x="15879" y="12555"/>
                  </a:lnTo>
                  <a:lnTo>
                    <a:pt x="15879" y="12115"/>
                  </a:lnTo>
                  <a:lnTo>
                    <a:pt x="15918" y="11739"/>
                  </a:lnTo>
                  <a:lnTo>
                    <a:pt x="15957" y="11488"/>
                  </a:lnTo>
                  <a:lnTo>
                    <a:pt x="15802" y="11111"/>
                  </a:lnTo>
                  <a:lnTo>
                    <a:pt x="15802" y="10923"/>
                  </a:lnTo>
                  <a:lnTo>
                    <a:pt x="15802" y="10860"/>
                  </a:lnTo>
                  <a:lnTo>
                    <a:pt x="15840" y="10672"/>
                  </a:lnTo>
                  <a:lnTo>
                    <a:pt x="15802" y="10483"/>
                  </a:lnTo>
                  <a:lnTo>
                    <a:pt x="15802" y="10358"/>
                  </a:lnTo>
                  <a:lnTo>
                    <a:pt x="15802" y="10044"/>
                  </a:lnTo>
                  <a:lnTo>
                    <a:pt x="15802" y="9918"/>
                  </a:lnTo>
                  <a:lnTo>
                    <a:pt x="15763" y="9730"/>
                  </a:lnTo>
                  <a:lnTo>
                    <a:pt x="15802" y="9479"/>
                  </a:lnTo>
                  <a:lnTo>
                    <a:pt x="15802" y="9291"/>
                  </a:lnTo>
                  <a:lnTo>
                    <a:pt x="15802" y="9165"/>
                  </a:lnTo>
                  <a:lnTo>
                    <a:pt x="15763" y="8914"/>
                  </a:lnTo>
                  <a:lnTo>
                    <a:pt x="15802" y="8663"/>
                  </a:lnTo>
                  <a:lnTo>
                    <a:pt x="15763" y="8600"/>
                  </a:lnTo>
                  <a:lnTo>
                    <a:pt x="15763" y="8474"/>
                  </a:lnTo>
                  <a:lnTo>
                    <a:pt x="15763" y="8349"/>
                  </a:lnTo>
                  <a:lnTo>
                    <a:pt x="15763" y="8223"/>
                  </a:lnTo>
                  <a:lnTo>
                    <a:pt x="15763" y="8098"/>
                  </a:lnTo>
                  <a:lnTo>
                    <a:pt x="15724" y="7910"/>
                  </a:lnTo>
                  <a:lnTo>
                    <a:pt x="15685" y="7784"/>
                  </a:lnTo>
                  <a:lnTo>
                    <a:pt x="15646" y="7533"/>
                  </a:lnTo>
                  <a:lnTo>
                    <a:pt x="15608" y="7282"/>
                  </a:lnTo>
                  <a:lnTo>
                    <a:pt x="15530" y="7093"/>
                  </a:lnTo>
                  <a:lnTo>
                    <a:pt x="15491" y="6842"/>
                  </a:lnTo>
                  <a:lnTo>
                    <a:pt x="15413" y="6717"/>
                  </a:lnTo>
                  <a:lnTo>
                    <a:pt x="15375" y="6466"/>
                  </a:lnTo>
                  <a:lnTo>
                    <a:pt x="15336" y="6340"/>
                  </a:lnTo>
                  <a:lnTo>
                    <a:pt x="15336" y="6152"/>
                  </a:lnTo>
                  <a:lnTo>
                    <a:pt x="15336" y="5964"/>
                  </a:lnTo>
                  <a:lnTo>
                    <a:pt x="15297" y="5838"/>
                  </a:lnTo>
                  <a:lnTo>
                    <a:pt x="15180" y="5461"/>
                  </a:lnTo>
                  <a:lnTo>
                    <a:pt x="15142" y="5273"/>
                  </a:lnTo>
                  <a:lnTo>
                    <a:pt x="15180" y="5147"/>
                  </a:lnTo>
                  <a:lnTo>
                    <a:pt x="15180" y="4959"/>
                  </a:lnTo>
                  <a:lnTo>
                    <a:pt x="15180" y="4771"/>
                  </a:lnTo>
                  <a:lnTo>
                    <a:pt x="15180" y="4520"/>
                  </a:lnTo>
                  <a:lnTo>
                    <a:pt x="15142" y="4331"/>
                  </a:lnTo>
                  <a:lnTo>
                    <a:pt x="15180" y="4080"/>
                  </a:lnTo>
                  <a:lnTo>
                    <a:pt x="15180" y="3892"/>
                  </a:lnTo>
                  <a:lnTo>
                    <a:pt x="15180" y="3578"/>
                  </a:lnTo>
                  <a:lnTo>
                    <a:pt x="15180" y="3453"/>
                  </a:lnTo>
                  <a:lnTo>
                    <a:pt x="15142" y="3327"/>
                  </a:lnTo>
                  <a:lnTo>
                    <a:pt x="15142" y="3264"/>
                  </a:lnTo>
                  <a:lnTo>
                    <a:pt x="15180" y="3139"/>
                  </a:lnTo>
                  <a:lnTo>
                    <a:pt x="15258" y="3013"/>
                  </a:lnTo>
                  <a:lnTo>
                    <a:pt x="15297" y="2825"/>
                  </a:lnTo>
                  <a:lnTo>
                    <a:pt x="15258" y="2699"/>
                  </a:lnTo>
                  <a:lnTo>
                    <a:pt x="15219" y="2511"/>
                  </a:lnTo>
                  <a:lnTo>
                    <a:pt x="15180" y="2448"/>
                  </a:lnTo>
                  <a:lnTo>
                    <a:pt x="15103" y="2134"/>
                  </a:lnTo>
                  <a:lnTo>
                    <a:pt x="15103" y="1820"/>
                  </a:lnTo>
                  <a:lnTo>
                    <a:pt x="15103" y="1695"/>
                  </a:lnTo>
                  <a:lnTo>
                    <a:pt x="15025" y="1507"/>
                  </a:lnTo>
                  <a:lnTo>
                    <a:pt x="15025" y="1193"/>
                  </a:lnTo>
                  <a:lnTo>
                    <a:pt x="13550" y="1130"/>
                  </a:lnTo>
                  <a:lnTo>
                    <a:pt x="11337" y="1067"/>
                  </a:lnTo>
                  <a:lnTo>
                    <a:pt x="10211" y="1004"/>
                  </a:lnTo>
                  <a:lnTo>
                    <a:pt x="8852" y="879"/>
                  </a:lnTo>
                  <a:lnTo>
                    <a:pt x="6134" y="628"/>
                  </a:lnTo>
                  <a:lnTo>
                    <a:pt x="5047" y="502"/>
                  </a:lnTo>
                  <a:lnTo>
                    <a:pt x="3145" y="314"/>
                  </a:lnTo>
                  <a:lnTo>
                    <a:pt x="815" y="0"/>
                  </a:lnTo>
                  <a:lnTo>
                    <a:pt x="738" y="1820"/>
                  </a:lnTo>
                  <a:lnTo>
                    <a:pt x="660" y="3013"/>
                  </a:lnTo>
                  <a:lnTo>
                    <a:pt x="582" y="5022"/>
                  </a:lnTo>
                  <a:lnTo>
                    <a:pt x="388" y="7910"/>
                  </a:lnTo>
                  <a:lnTo>
                    <a:pt x="388" y="8223"/>
                  </a:lnTo>
                  <a:lnTo>
                    <a:pt x="194" y="11613"/>
                  </a:lnTo>
                  <a:lnTo>
                    <a:pt x="194" y="12178"/>
                  </a:lnTo>
                  <a:lnTo>
                    <a:pt x="116" y="13434"/>
                  </a:lnTo>
                  <a:lnTo>
                    <a:pt x="0" y="15129"/>
                  </a:lnTo>
                  <a:lnTo>
                    <a:pt x="2329" y="15380"/>
                  </a:lnTo>
                  <a:lnTo>
                    <a:pt x="2446" y="15442"/>
                  </a:lnTo>
                  <a:lnTo>
                    <a:pt x="4465" y="15693"/>
                  </a:lnTo>
                  <a:lnTo>
                    <a:pt x="7726" y="15945"/>
                  </a:lnTo>
                  <a:lnTo>
                    <a:pt x="9124" y="1607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7" name="Ohio"/>
            <p:cNvSpPr>
              <a:spLocks noChangeAspect="1"/>
            </p:cNvSpPr>
            <p:nvPr/>
          </p:nvSpPr>
          <p:spPr bwMode="auto">
            <a:xfrm>
              <a:off x="3754" y="1605"/>
              <a:ext cx="399" cy="451"/>
            </a:xfrm>
            <a:custGeom>
              <a:avLst/>
              <a:gdLst>
                <a:gd name="T0" fmla="*/ 6775 w 16384"/>
                <a:gd name="T1" fmla="*/ 3441 h 16384"/>
                <a:gd name="T2" fmla="*/ 7638 w 16384"/>
                <a:gd name="T3" fmla="*/ 3004 h 16384"/>
                <a:gd name="T4" fmla="*/ 7330 w 16384"/>
                <a:gd name="T5" fmla="*/ 2840 h 16384"/>
                <a:gd name="T6" fmla="*/ 7083 w 16384"/>
                <a:gd name="T7" fmla="*/ 3004 h 16384"/>
                <a:gd name="T8" fmla="*/ 6344 w 16384"/>
                <a:gd name="T9" fmla="*/ 2785 h 16384"/>
                <a:gd name="T10" fmla="*/ 5667 w 16384"/>
                <a:gd name="T11" fmla="*/ 2676 h 16384"/>
                <a:gd name="T12" fmla="*/ 5235 w 16384"/>
                <a:gd name="T13" fmla="*/ 2512 h 16384"/>
                <a:gd name="T14" fmla="*/ 4743 w 16384"/>
                <a:gd name="T15" fmla="*/ 2731 h 16384"/>
                <a:gd name="T16" fmla="*/ 3264 w 16384"/>
                <a:gd name="T17" fmla="*/ 2567 h 16384"/>
                <a:gd name="T18" fmla="*/ 62 w 16384"/>
                <a:gd name="T19" fmla="*/ 3823 h 16384"/>
                <a:gd name="T20" fmla="*/ 370 w 16384"/>
                <a:gd name="T21" fmla="*/ 6171 h 16384"/>
                <a:gd name="T22" fmla="*/ 678 w 16384"/>
                <a:gd name="T23" fmla="*/ 8957 h 16384"/>
                <a:gd name="T24" fmla="*/ 986 w 16384"/>
                <a:gd name="T25" fmla="*/ 11687 h 16384"/>
                <a:gd name="T26" fmla="*/ 1355 w 16384"/>
                <a:gd name="T27" fmla="*/ 14363 h 16384"/>
                <a:gd name="T28" fmla="*/ 1971 w 16384"/>
                <a:gd name="T29" fmla="*/ 14418 h 16384"/>
                <a:gd name="T30" fmla="*/ 2649 w 16384"/>
                <a:gd name="T31" fmla="*/ 14199 h 16384"/>
                <a:gd name="T32" fmla="*/ 3018 w 16384"/>
                <a:gd name="T33" fmla="*/ 14418 h 16384"/>
                <a:gd name="T34" fmla="*/ 3511 w 16384"/>
                <a:gd name="T35" fmla="*/ 14746 h 16384"/>
                <a:gd name="T36" fmla="*/ 3757 w 16384"/>
                <a:gd name="T37" fmla="*/ 15346 h 16384"/>
                <a:gd name="T38" fmla="*/ 4804 w 16384"/>
                <a:gd name="T39" fmla="*/ 15401 h 16384"/>
                <a:gd name="T40" fmla="*/ 5359 w 16384"/>
                <a:gd name="T41" fmla="*/ 15674 h 16384"/>
                <a:gd name="T42" fmla="*/ 6098 w 16384"/>
                <a:gd name="T43" fmla="*/ 15838 h 16384"/>
                <a:gd name="T44" fmla="*/ 7145 w 16384"/>
                <a:gd name="T45" fmla="*/ 15674 h 16384"/>
                <a:gd name="T46" fmla="*/ 7822 w 16384"/>
                <a:gd name="T47" fmla="*/ 15729 h 16384"/>
                <a:gd name="T48" fmla="*/ 8808 w 16384"/>
                <a:gd name="T49" fmla="*/ 15128 h 16384"/>
                <a:gd name="T50" fmla="*/ 9178 w 16384"/>
                <a:gd name="T51" fmla="*/ 15674 h 16384"/>
                <a:gd name="T52" fmla="*/ 10163 w 16384"/>
                <a:gd name="T53" fmla="*/ 16111 h 16384"/>
                <a:gd name="T54" fmla="*/ 10656 w 16384"/>
                <a:gd name="T55" fmla="*/ 16329 h 16384"/>
                <a:gd name="T56" fmla="*/ 11580 w 16384"/>
                <a:gd name="T57" fmla="*/ 15456 h 16384"/>
                <a:gd name="T58" fmla="*/ 11456 w 16384"/>
                <a:gd name="T59" fmla="*/ 14691 h 16384"/>
                <a:gd name="T60" fmla="*/ 11703 w 16384"/>
                <a:gd name="T61" fmla="*/ 13817 h 16384"/>
                <a:gd name="T62" fmla="*/ 12380 w 16384"/>
                <a:gd name="T63" fmla="*/ 13653 h 16384"/>
                <a:gd name="T64" fmla="*/ 12504 w 16384"/>
                <a:gd name="T65" fmla="*/ 14036 h 16384"/>
                <a:gd name="T66" fmla="*/ 12812 w 16384"/>
                <a:gd name="T67" fmla="*/ 13708 h 16384"/>
                <a:gd name="T68" fmla="*/ 12750 w 16384"/>
                <a:gd name="T69" fmla="*/ 13271 h 16384"/>
                <a:gd name="T70" fmla="*/ 12935 w 16384"/>
                <a:gd name="T71" fmla="*/ 12670 h 16384"/>
                <a:gd name="T72" fmla="*/ 13181 w 16384"/>
                <a:gd name="T73" fmla="*/ 12179 h 16384"/>
                <a:gd name="T74" fmla="*/ 13797 w 16384"/>
                <a:gd name="T75" fmla="*/ 11633 h 16384"/>
                <a:gd name="T76" fmla="*/ 14228 w 16384"/>
                <a:gd name="T77" fmla="*/ 11742 h 16384"/>
                <a:gd name="T78" fmla="*/ 15029 w 16384"/>
                <a:gd name="T79" fmla="*/ 11141 h 16384"/>
                <a:gd name="T80" fmla="*/ 15706 w 16384"/>
                <a:gd name="T81" fmla="*/ 10377 h 16384"/>
                <a:gd name="T82" fmla="*/ 15953 w 16384"/>
                <a:gd name="T83" fmla="*/ 9830 h 16384"/>
                <a:gd name="T84" fmla="*/ 15953 w 16384"/>
                <a:gd name="T85" fmla="*/ 9175 h 16384"/>
                <a:gd name="T86" fmla="*/ 16014 w 16384"/>
                <a:gd name="T87" fmla="*/ 8793 h 16384"/>
                <a:gd name="T88" fmla="*/ 16076 w 16384"/>
                <a:gd name="T89" fmla="*/ 7919 h 16384"/>
                <a:gd name="T90" fmla="*/ 16322 w 16384"/>
                <a:gd name="T91" fmla="*/ 7209 h 16384"/>
                <a:gd name="T92" fmla="*/ 16199 w 16384"/>
                <a:gd name="T93" fmla="*/ 6717 h 16384"/>
                <a:gd name="T94" fmla="*/ 15891 w 16384"/>
                <a:gd name="T95" fmla="*/ 6007 h 16384"/>
                <a:gd name="T96" fmla="*/ 16384 w 16384"/>
                <a:gd name="T97" fmla="*/ 5734 h 16384"/>
                <a:gd name="T98" fmla="*/ 16014 w 16384"/>
                <a:gd name="T99" fmla="*/ 3604 h 16384"/>
                <a:gd name="T100" fmla="*/ 15337 w 16384"/>
                <a:gd name="T101" fmla="*/ 0 h 16384"/>
                <a:gd name="T102" fmla="*/ 13920 w 16384"/>
                <a:gd name="T103" fmla="*/ 655 h 16384"/>
                <a:gd name="T104" fmla="*/ 13181 w 16384"/>
                <a:gd name="T105" fmla="*/ 1092 h 16384"/>
                <a:gd name="T106" fmla="*/ 12134 w 16384"/>
                <a:gd name="T107" fmla="*/ 1911 h 16384"/>
                <a:gd name="T108" fmla="*/ 11149 w 16384"/>
                <a:gd name="T109" fmla="*/ 2676 h 16384"/>
                <a:gd name="T110" fmla="*/ 10101 w 16384"/>
                <a:gd name="T111" fmla="*/ 2785 h 16384"/>
                <a:gd name="T112" fmla="*/ 8993 w 16384"/>
                <a:gd name="T113" fmla="*/ 3277 h 16384"/>
                <a:gd name="T114" fmla="*/ 7884 w 16384"/>
                <a:gd name="T115" fmla="*/ 3168 h 16384"/>
                <a:gd name="T116" fmla="*/ 7514 w 16384"/>
                <a:gd name="T117" fmla="*/ 3222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7206" y="3441"/>
                  </a:moveTo>
                  <a:lnTo>
                    <a:pt x="7022" y="3441"/>
                  </a:lnTo>
                  <a:lnTo>
                    <a:pt x="6960" y="3495"/>
                  </a:lnTo>
                  <a:lnTo>
                    <a:pt x="6775" y="3441"/>
                  </a:lnTo>
                  <a:lnTo>
                    <a:pt x="6775" y="3386"/>
                  </a:lnTo>
                  <a:lnTo>
                    <a:pt x="6899" y="3277"/>
                  </a:lnTo>
                  <a:lnTo>
                    <a:pt x="7514" y="3058"/>
                  </a:lnTo>
                  <a:lnTo>
                    <a:pt x="7638" y="3004"/>
                  </a:lnTo>
                  <a:lnTo>
                    <a:pt x="7699" y="2895"/>
                  </a:lnTo>
                  <a:lnTo>
                    <a:pt x="7638" y="2895"/>
                  </a:lnTo>
                  <a:lnTo>
                    <a:pt x="7391" y="2895"/>
                  </a:lnTo>
                  <a:lnTo>
                    <a:pt x="7330" y="2840"/>
                  </a:lnTo>
                  <a:lnTo>
                    <a:pt x="7330" y="2731"/>
                  </a:lnTo>
                  <a:lnTo>
                    <a:pt x="7145" y="2785"/>
                  </a:lnTo>
                  <a:lnTo>
                    <a:pt x="7145" y="2949"/>
                  </a:lnTo>
                  <a:lnTo>
                    <a:pt x="7083" y="3004"/>
                  </a:lnTo>
                  <a:lnTo>
                    <a:pt x="6837" y="3058"/>
                  </a:lnTo>
                  <a:lnTo>
                    <a:pt x="6714" y="3004"/>
                  </a:lnTo>
                  <a:lnTo>
                    <a:pt x="6529" y="2895"/>
                  </a:lnTo>
                  <a:lnTo>
                    <a:pt x="6344" y="2785"/>
                  </a:lnTo>
                  <a:lnTo>
                    <a:pt x="6098" y="2731"/>
                  </a:lnTo>
                  <a:lnTo>
                    <a:pt x="5975" y="2731"/>
                  </a:lnTo>
                  <a:lnTo>
                    <a:pt x="5790" y="2676"/>
                  </a:lnTo>
                  <a:lnTo>
                    <a:pt x="5667" y="2676"/>
                  </a:lnTo>
                  <a:lnTo>
                    <a:pt x="5543" y="2567"/>
                  </a:lnTo>
                  <a:lnTo>
                    <a:pt x="5359" y="2458"/>
                  </a:lnTo>
                  <a:lnTo>
                    <a:pt x="5235" y="2458"/>
                  </a:lnTo>
                  <a:lnTo>
                    <a:pt x="5235" y="2512"/>
                  </a:lnTo>
                  <a:lnTo>
                    <a:pt x="5112" y="2567"/>
                  </a:lnTo>
                  <a:lnTo>
                    <a:pt x="4989" y="2567"/>
                  </a:lnTo>
                  <a:lnTo>
                    <a:pt x="4866" y="2621"/>
                  </a:lnTo>
                  <a:lnTo>
                    <a:pt x="4743" y="2731"/>
                  </a:lnTo>
                  <a:lnTo>
                    <a:pt x="4804" y="2458"/>
                  </a:lnTo>
                  <a:lnTo>
                    <a:pt x="4866" y="2348"/>
                  </a:lnTo>
                  <a:lnTo>
                    <a:pt x="3696" y="2512"/>
                  </a:lnTo>
                  <a:lnTo>
                    <a:pt x="3264" y="2567"/>
                  </a:lnTo>
                  <a:lnTo>
                    <a:pt x="1540" y="2840"/>
                  </a:lnTo>
                  <a:lnTo>
                    <a:pt x="1417" y="2840"/>
                  </a:lnTo>
                  <a:lnTo>
                    <a:pt x="0" y="3058"/>
                  </a:lnTo>
                  <a:lnTo>
                    <a:pt x="62" y="3823"/>
                  </a:lnTo>
                  <a:lnTo>
                    <a:pt x="123" y="4260"/>
                  </a:lnTo>
                  <a:lnTo>
                    <a:pt x="185" y="4915"/>
                  </a:lnTo>
                  <a:lnTo>
                    <a:pt x="185" y="5024"/>
                  </a:lnTo>
                  <a:lnTo>
                    <a:pt x="370" y="6171"/>
                  </a:lnTo>
                  <a:lnTo>
                    <a:pt x="370" y="6444"/>
                  </a:lnTo>
                  <a:lnTo>
                    <a:pt x="493" y="7318"/>
                  </a:lnTo>
                  <a:lnTo>
                    <a:pt x="554" y="8028"/>
                  </a:lnTo>
                  <a:lnTo>
                    <a:pt x="678" y="8957"/>
                  </a:lnTo>
                  <a:lnTo>
                    <a:pt x="678" y="9120"/>
                  </a:lnTo>
                  <a:lnTo>
                    <a:pt x="862" y="10431"/>
                  </a:lnTo>
                  <a:lnTo>
                    <a:pt x="924" y="10813"/>
                  </a:lnTo>
                  <a:lnTo>
                    <a:pt x="986" y="11687"/>
                  </a:lnTo>
                  <a:lnTo>
                    <a:pt x="1109" y="12397"/>
                  </a:lnTo>
                  <a:lnTo>
                    <a:pt x="1109" y="12561"/>
                  </a:lnTo>
                  <a:lnTo>
                    <a:pt x="1232" y="13489"/>
                  </a:lnTo>
                  <a:lnTo>
                    <a:pt x="1355" y="14363"/>
                  </a:lnTo>
                  <a:lnTo>
                    <a:pt x="1540" y="14254"/>
                  </a:lnTo>
                  <a:lnTo>
                    <a:pt x="1663" y="14254"/>
                  </a:lnTo>
                  <a:lnTo>
                    <a:pt x="1786" y="14363"/>
                  </a:lnTo>
                  <a:lnTo>
                    <a:pt x="1971" y="14418"/>
                  </a:lnTo>
                  <a:lnTo>
                    <a:pt x="2094" y="14418"/>
                  </a:lnTo>
                  <a:lnTo>
                    <a:pt x="2341" y="14363"/>
                  </a:lnTo>
                  <a:lnTo>
                    <a:pt x="2525" y="14309"/>
                  </a:lnTo>
                  <a:lnTo>
                    <a:pt x="2649" y="14199"/>
                  </a:lnTo>
                  <a:lnTo>
                    <a:pt x="2772" y="14199"/>
                  </a:lnTo>
                  <a:lnTo>
                    <a:pt x="2833" y="14254"/>
                  </a:lnTo>
                  <a:lnTo>
                    <a:pt x="2895" y="14363"/>
                  </a:lnTo>
                  <a:lnTo>
                    <a:pt x="3018" y="14418"/>
                  </a:lnTo>
                  <a:lnTo>
                    <a:pt x="3203" y="14473"/>
                  </a:lnTo>
                  <a:lnTo>
                    <a:pt x="3326" y="14582"/>
                  </a:lnTo>
                  <a:lnTo>
                    <a:pt x="3388" y="14636"/>
                  </a:lnTo>
                  <a:lnTo>
                    <a:pt x="3511" y="14746"/>
                  </a:lnTo>
                  <a:lnTo>
                    <a:pt x="3634" y="14909"/>
                  </a:lnTo>
                  <a:lnTo>
                    <a:pt x="3757" y="15073"/>
                  </a:lnTo>
                  <a:lnTo>
                    <a:pt x="3757" y="15183"/>
                  </a:lnTo>
                  <a:lnTo>
                    <a:pt x="3757" y="15346"/>
                  </a:lnTo>
                  <a:lnTo>
                    <a:pt x="4065" y="15401"/>
                  </a:lnTo>
                  <a:lnTo>
                    <a:pt x="4312" y="15456"/>
                  </a:lnTo>
                  <a:lnTo>
                    <a:pt x="4496" y="15456"/>
                  </a:lnTo>
                  <a:lnTo>
                    <a:pt x="4804" y="15401"/>
                  </a:lnTo>
                  <a:lnTo>
                    <a:pt x="4989" y="15456"/>
                  </a:lnTo>
                  <a:lnTo>
                    <a:pt x="5051" y="15456"/>
                  </a:lnTo>
                  <a:lnTo>
                    <a:pt x="5174" y="15510"/>
                  </a:lnTo>
                  <a:lnTo>
                    <a:pt x="5359" y="15674"/>
                  </a:lnTo>
                  <a:lnTo>
                    <a:pt x="5667" y="15838"/>
                  </a:lnTo>
                  <a:lnTo>
                    <a:pt x="5851" y="15892"/>
                  </a:lnTo>
                  <a:lnTo>
                    <a:pt x="6036" y="15892"/>
                  </a:lnTo>
                  <a:lnTo>
                    <a:pt x="6098" y="15838"/>
                  </a:lnTo>
                  <a:lnTo>
                    <a:pt x="6159" y="15674"/>
                  </a:lnTo>
                  <a:lnTo>
                    <a:pt x="6529" y="15565"/>
                  </a:lnTo>
                  <a:lnTo>
                    <a:pt x="6837" y="15619"/>
                  </a:lnTo>
                  <a:lnTo>
                    <a:pt x="7145" y="15674"/>
                  </a:lnTo>
                  <a:lnTo>
                    <a:pt x="7330" y="15783"/>
                  </a:lnTo>
                  <a:lnTo>
                    <a:pt x="7453" y="15892"/>
                  </a:lnTo>
                  <a:lnTo>
                    <a:pt x="7638" y="15783"/>
                  </a:lnTo>
                  <a:lnTo>
                    <a:pt x="7822" y="15729"/>
                  </a:lnTo>
                  <a:lnTo>
                    <a:pt x="8069" y="15729"/>
                  </a:lnTo>
                  <a:lnTo>
                    <a:pt x="8130" y="15510"/>
                  </a:lnTo>
                  <a:lnTo>
                    <a:pt x="8438" y="15292"/>
                  </a:lnTo>
                  <a:lnTo>
                    <a:pt x="8808" y="15128"/>
                  </a:lnTo>
                  <a:lnTo>
                    <a:pt x="8931" y="15128"/>
                  </a:lnTo>
                  <a:lnTo>
                    <a:pt x="9054" y="15346"/>
                  </a:lnTo>
                  <a:lnTo>
                    <a:pt x="9116" y="15456"/>
                  </a:lnTo>
                  <a:lnTo>
                    <a:pt x="9178" y="15674"/>
                  </a:lnTo>
                  <a:lnTo>
                    <a:pt x="9362" y="15783"/>
                  </a:lnTo>
                  <a:lnTo>
                    <a:pt x="9732" y="15838"/>
                  </a:lnTo>
                  <a:lnTo>
                    <a:pt x="9978" y="16002"/>
                  </a:lnTo>
                  <a:lnTo>
                    <a:pt x="10163" y="16111"/>
                  </a:lnTo>
                  <a:lnTo>
                    <a:pt x="10286" y="16275"/>
                  </a:lnTo>
                  <a:lnTo>
                    <a:pt x="10348" y="16329"/>
                  </a:lnTo>
                  <a:lnTo>
                    <a:pt x="10348" y="16384"/>
                  </a:lnTo>
                  <a:lnTo>
                    <a:pt x="10656" y="16329"/>
                  </a:lnTo>
                  <a:lnTo>
                    <a:pt x="11272" y="16111"/>
                  </a:lnTo>
                  <a:lnTo>
                    <a:pt x="11333" y="15565"/>
                  </a:lnTo>
                  <a:lnTo>
                    <a:pt x="11333" y="15510"/>
                  </a:lnTo>
                  <a:lnTo>
                    <a:pt x="11580" y="15456"/>
                  </a:lnTo>
                  <a:lnTo>
                    <a:pt x="11641" y="15401"/>
                  </a:lnTo>
                  <a:lnTo>
                    <a:pt x="11580" y="15128"/>
                  </a:lnTo>
                  <a:lnTo>
                    <a:pt x="11518" y="14909"/>
                  </a:lnTo>
                  <a:lnTo>
                    <a:pt x="11456" y="14691"/>
                  </a:lnTo>
                  <a:lnTo>
                    <a:pt x="11456" y="14527"/>
                  </a:lnTo>
                  <a:lnTo>
                    <a:pt x="11641" y="14309"/>
                  </a:lnTo>
                  <a:lnTo>
                    <a:pt x="11641" y="14036"/>
                  </a:lnTo>
                  <a:lnTo>
                    <a:pt x="11703" y="13817"/>
                  </a:lnTo>
                  <a:lnTo>
                    <a:pt x="11826" y="13653"/>
                  </a:lnTo>
                  <a:lnTo>
                    <a:pt x="12011" y="13489"/>
                  </a:lnTo>
                  <a:lnTo>
                    <a:pt x="12134" y="13599"/>
                  </a:lnTo>
                  <a:lnTo>
                    <a:pt x="12380" y="13653"/>
                  </a:lnTo>
                  <a:lnTo>
                    <a:pt x="12504" y="13763"/>
                  </a:lnTo>
                  <a:lnTo>
                    <a:pt x="12504" y="13872"/>
                  </a:lnTo>
                  <a:lnTo>
                    <a:pt x="12442" y="14036"/>
                  </a:lnTo>
                  <a:lnTo>
                    <a:pt x="12504" y="14036"/>
                  </a:lnTo>
                  <a:lnTo>
                    <a:pt x="12565" y="14036"/>
                  </a:lnTo>
                  <a:lnTo>
                    <a:pt x="12688" y="13981"/>
                  </a:lnTo>
                  <a:lnTo>
                    <a:pt x="12750" y="13763"/>
                  </a:lnTo>
                  <a:lnTo>
                    <a:pt x="12812" y="13708"/>
                  </a:lnTo>
                  <a:lnTo>
                    <a:pt x="12996" y="13763"/>
                  </a:lnTo>
                  <a:lnTo>
                    <a:pt x="12935" y="13599"/>
                  </a:lnTo>
                  <a:lnTo>
                    <a:pt x="12935" y="13435"/>
                  </a:lnTo>
                  <a:lnTo>
                    <a:pt x="12750" y="13271"/>
                  </a:lnTo>
                  <a:lnTo>
                    <a:pt x="12688" y="13162"/>
                  </a:lnTo>
                  <a:lnTo>
                    <a:pt x="12935" y="13107"/>
                  </a:lnTo>
                  <a:lnTo>
                    <a:pt x="12996" y="12998"/>
                  </a:lnTo>
                  <a:lnTo>
                    <a:pt x="12935" y="12670"/>
                  </a:lnTo>
                  <a:lnTo>
                    <a:pt x="12935" y="12506"/>
                  </a:lnTo>
                  <a:lnTo>
                    <a:pt x="13058" y="12452"/>
                  </a:lnTo>
                  <a:lnTo>
                    <a:pt x="13058" y="12233"/>
                  </a:lnTo>
                  <a:lnTo>
                    <a:pt x="13181" y="12179"/>
                  </a:lnTo>
                  <a:lnTo>
                    <a:pt x="13489" y="12179"/>
                  </a:lnTo>
                  <a:lnTo>
                    <a:pt x="13551" y="12015"/>
                  </a:lnTo>
                  <a:lnTo>
                    <a:pt x="13551" y="11851"/>
                  </a:lnTo>
                  <a:lnTo>
                    <a:pt x="13797" y="11633"/>
                  </a:lnTo>
                  <a:lnTo>
                    <a:pt x="13859" y="11523"/>
                  </a:lnTo>
                  <a:lnTo>
                    <a:pt x="14043" y="11578"/>
                  </a:lnTo>
                  <a:lnTo>
                    <a:pt x="14167" y="11687"/>
                  </a:lnTo>
                  <a:lnTo>
                    <a:pt x="14228" y="11742"/>
                  </a:lnTo>
                  <a:lnTo>
                    <a:pt x="14475" y="11578"/>
                  </a:lnTo>
                  <a:lnTo>
                    <a:pt x="14721" y="11523"/>
                  </a:lnTo>
                  <a:lnTo>
                    <a:pt x="14906" y="11250"/>
                  </a:lnTo>
                  <a:lnTo>
                    <a:pt x="15029" y="11141"/>
                  </a:lnTo>
                  <a:lnTo>
                    <a:pt x="15091" y="11087"/>
                  </a:lnTo>
                  <a:lnTo>
                    <a:pt x="15337" y="10704"/>
                  </a:lnTo>
                  <a:lnTo>
                    <a:pt x="15460" y="10540"/>
                  </a:lnTo>
                  <a:lnTo>
                    <a:pt x="15706" y="10377"/>
                  </a:lnTo>
                  <a:lnTo>
                    <a:pt x="15830" y="10322"/>
                  </a:lnTo>
                  <a:lnTo>
                    <a:pt x="15891" y="9994"/>
                  </a:lnTo>
                  <a:lnTo>
                    <a:pt x="15953" y="9885"/>
                  </a:lnTo>
                  <a:lnTo>
                    <a:pt x="15953" y="9830"/>
                  </a:lnTo>
                  <a:lnTo>
                    <a:pt x="15830" y="9667"/>
                  </a:lnTo>
                  <a:lnTo>
                    <a:pt x="15891" y="9448"/>
                  </a:lnTo>
                  <a:lnTo>
                    <a:pt x="15891" y="9284"/>
                  </a:lnTo>
                  <a:lnTo>
                    <a:pt x="15953" y="9175"/>
                  </a:lnTo>
                  <a:lnTo>
                    <a:pt x="15891" y="9066"/>
                  </a:lnTo>
                  <a:lnTo>
                    <a:pt x="15891" y="8957"/>
                  </a:lnTo>
                  <a:lnTo>
                    <a:pt x="16014" y="8902"/>
                  </a:lnTo>
                  <a:lnTo>
                    <a:pt x="16014" y="8793"/>
                  </a:lnTo>
                  <a:lnTo>
                    <a:pt x="16076" y="8465"/>
                  </a:lnTo>
                  <a:lnTo>
                    <a:pt x="16014" y="8465"/>
                  </a:lnTo>
                  <a:lnTo>
                    <a:pt x="16014" y="8356"/>
                  </a:lnTo>
                  <a:lnTo>
                    <a:pt x="16076" y="7919"/>
                  </a:lnTo>
                  <a:lnTo>
                    <a:pt x="16138" y="7755"/>
                  </a:lnTo>
                  <a:lnTo>
                    <a:pt x="16199" y="7537"/>
                  </a:lnTo>
                  <a:lnTo>
                    <a:pt x="16261" y="7373"/>
                  </a:lnTo>
                  <a:lnTo>
                    <a:pt x="16322" y="7209"/>
                  </a:lnTo>
                  <a:lnTo>
                    <a:pt x="16322" y="7100"/>
                  </a:lnTo>
                  <a:lnTo>
                    <a:pt x="16199" y="6936"/>
                  </a:lnTo>
                  <a:lnTo>
                    <a:pt x="16199" y="6827"/>
                  </a:lnTo>
                  <a:lnTo>
                    <a:pt x="16199" y="6717"/>
                  </a:lnTo>
                  <a:lnTo>
                    <a:pt x="16199" y="6554"/>
                  </a:lnTo>
                  <a:lnTo>
                    <a:pt x="16138" y="6390"/>
                  </a:lnTo>
                  <a:lnTo>
                    <a:pt x="15891" y="6062"/>
                  </a:lnTo>
                  <a:lnTo>
                    <a:pt x="15891" y="6007"/>
                  </a:lnTo>
                  <a:lnTo>
                    <a:pt x="15891" y="5953"/>
                  </a:lnTo>
                  <a:lnTo>
                    <a:pt x="16014" y="5844"/>
                  </a:lnTo>
                  <a:lnTo>
                    <a:pt x="16261" y="5789"/>
                  </a:lnTo>
                  <a:lnTo>
                    <a:pt x="16384" y="5734"/>
                  </a:lnTo>
                  <a:lnTo>
                    <a:pt x="16261" y="4806"/>
                  </a:lnTo>
                  <a:lnTo>
                    <a:pt x="16199" y="4588"/>
                  </a:lnTo>
                  <a:lnTo>
                    <a:pt x="16014" y="3659"/>
                  </a:lnTo>
                  <a:lnTo>
                    <a:pt x="16014" y="3604"/>
                  </a:lnTo>
                  <a:lnTo>
                    <a:pt x="15706" y="2130"/>
                  </a:lnTo>
                  <a:lnTo>
                    <a:pt x="15706" y="2021"/>
                  </a:lnTo>
                  <a:lnTo>
                    <a:pt x="15398" y="546"/>
                  </a:lnTo>
                  <a:lnTo>
                    <a:pt x="15337" y="0"/>
                  </a:lnTo>
                  <a:lnTo>
                    <a:pt x="14906" y="164"/>
                  </a:lnTo>
                  <a:lnTo>
                    <a:pt x="14598" y="328"/>
                  </a:lnTo>
                  <a:lnTo>
                    <a:pt x="14290" y="492"/>
                  </a:lnTo>
                  <a:lnTo>
                    <a:pt x="13920" y="655"/>
                  </a:lnTo>
                  <a:lnTo>
                    <a:pt x="13674" y="710"/>
                  </a:lnTo>
                  <a:lnTo>
                    <a:pt x="13551" y="765"/>
                  </a:lnTo>
                  <a:lnTo>
                    <a:pt x="13366" y="874"/>
                  </a:lnTo>
                  <a:lnTo>
                    <a:pt x="13181" y="1092"/>
                  </a:lnTo>
                  <a:lnTo>
                    <a:pt x="12750" y="1256"/>
                  </a:lnTo>
                  <a:lnTo>
                    <a:pt x="12565" y="1311"/>
                  </a:lnTo>
                  <a:lnTo>
                    <a:pt x="12504" y="1475"/>
                  </a:lnTo>
                  <a:lnTo>
                    <a:pt x="12134" y="1911"/>
                  </a:lnTo>
                  <a:lnTo>
                    <a:pt x="11888" y="2130"/>
                  </a:lnTo>
                  <a:lnTo>
                    <a:pt x="11518" y="2512"/>
                  </a:lnTo>
                  <a:lnTo>
                    <a:pt x="11272" y="2621"/>
                  </a:lnTo>
                  <a:lnTo>
                    <a:pt x="11149" y="2676"/>
                  </a:lnTo>
                  <a:lnTo>
                    <a:pt x="10841" y="2731"/>
                  </a:lnTo>
                  <a:lnTo>
                    <a:pt x="10779" y="2785"/>
                  </a:lnTo>
                  <a:lnTo>
                    <a:pt x="10471" y="2731"/>
                  </a:lnTo>
                  <a:lnTo>
                    <a:pt x="10101" y="2785"/>
                  </a:lnTo>
                  <a:lnTo>
                    <a:pt x="9670" y="3004"/>
                  </a:lnTo>
                  <a:lnTo>
                    <a:pt x="9301" y="3168"/>
                  </a:lnTo>
                  <a:lnTo>
                    <a:pt x="9116" y="3222"/>
                  </a:lnTo>
                  <a:lnTo>
                    <a:pt x="8993" y="3277"/>
                  </a:lnTo>
                  <a:lnTo>
                    <a:pt x="8685" y="3441"/>
                  </a:lnTo>
                  <a:lnTo>
                    <a:pt x="8562" y="3495"/>
                  </a:lnTo>
                  <a:lnTo>
                    <a:pt x="8069" y="3277"/>
                  </a:lnTo>
                  <a:lnTo>
                    <a:pt x="7884" y="3168"/>
                  </a:lnTo>
                  <a:lnTo>
                    <a:pt x="7822" y="3168"/>
                  </a:lnTo>
                  <a:lnTo>
                    <a:pt x="7699" y="3222"/>
                  </a:lnTo>
                  <a:lnTo>
                    <a:pt x="7638" y="3222"/>
                  </a:lnTo>
                  <a:lnTo>
                    <a:pt x="7514" y="3222"/>
                  </a:lnTo>
                  <a:lnTo>
                    <a:pt x="7330" y="3277"/>
                  </a:lnTo>
                  <a:lnTo>
                    <a:pt x="7206" y="344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8" name="Oklahoma"/>
            <p:cNvSpPr>
              <a:spLocks noChangeAspect="1"/>
            </p:cNvSpPr>
            <p:nvPr/>
          </p:nvSpPr>
          <p:spPr bwMode="auto">
            <a:xfrm>
              <a:off x="2075" y="2288"/>
              <a:ext cx="827" cy="426"/>
            </a:xfrm>
            <a:custGeom>
              <a:avLst/>
              <a:gdLst>
                <a:gd name="T0" fmla="*/ 9367 w 16384"/>
                <a:gd name="T1" fmla="*/ 865 h 16384"/>
                <a:gd name="T2" fmla="*/ 6631 w 16384"/>
                <a:gd name="T3" fmla="*/ 750 h 16384"/>
                <a:gd name="T4" fmla="*/ 3776 w 16384"/>
                <a:gd name="T5" fmla="*/ 462 h 16384"/>
                <a:gd name="T6" fmla="*/ 1487 w 16384"/>
                <a:gd name="T7" fmla="*/ 231 h 16384"/>
                <a:gd name="T8" fmla="*/ 0 w 16384"/>
                <a:gd name="T9" fmla="*/ 2365 h 16384"/>
                <a:gd name="T10" fmla="*/ 3955 w 16384"/>
                <a:gd name="T11" fmla="*/ 2827 h 16384"/>
                <a:gd name="T12" fmla="*/ 5620 w 16384"/>
                <a:gd name="T13" fmla="*/ 7038 h 16384"/>
                <a:gd name="T14" fmla="*/ 5531 w 16384"/>
                <a:gd name="T15" fmla="*/ 11942 h 16384"/>
                <a:gd name="T16" fmla="*/ 5828 w 16384"/>
                <a:gd name="T17" fmla="*/ 12173 h 16384"/>
                <a:gd name="T18" fmla="*/ 6125 w 16384"/>
                <a:gd name="T19" fmla="*/ 12807 h 16384"/>
                <a:gd name="T20" fmla="*/ 6393 w 16384"/>
                <a:gd name="T21" fmla="*/ 12692 h 16384"/>
                <a:gd name="T22" fmla="*/ 6720 w 16384"/>
                <a:gd name="T23" fmla="*/ 12750 h 16384"/>
                <a:gd name="T24" fmla="*/ 6869 w 16384"/>
                <a:gd name="T25" fmla="*/ 12692 h 16384"/>
                <a:gd name="T26" fmla="*/ 7107 w 16384"/>
                <a:gd name="T27" fmla="*/ 13038 h 16384"/>
                <a:gd name="T28" fmla="*/ 7285 w 16384"/>
                <a:gd name="T29" fmla="*/ 13730 h 16384"/>
                <a:gd name="T30" fmla="*/ 7612 w 16384"/>
                <a:gd name="T31" fmla="*/ 13846 h 16384"/>
                <a:gd name="T32" fmla="*/ 7939 w 16384"/>
                <a:gd name="T33" fmla="*/ 14076 h 16384"/>
                <a:gd name="T34" fmla="*/ 8237 w 16384"/>
                <a:gd name="T35" fmla="*/ 13903 h 16384"/>
                <a:gd name="T36" fmla="*/ 8445 w 16384"/>
                <a:gd name="T37" fmla="*/ 14423 h 16384"/>
                <a:gd name="T38" fmla="*/ 8683 w 16384"/>
                <a:gd name="T39" fmla="*/ 14019 h 16384"/>
                <a:gd name="T40" fmla="*/ 9069 w 16384"/>
                <a:gd name="T41" fmla="*/ 14192 h 16384"/>
                <a:gd name="T42" fmla="*/ 9248 w 16384"/>
                <a:gd name="T43" fmla="*/ 14249 h 16384"/>
                <a:gd name="T44" fmla="*/ 9426 w 16384"/>
                <a:gd name="T45" fmla="*/ 14711 h 16384"/>
                <a:gd name="T46" fmla="*/ 9485 w 16384"/>
                <a:gd name="T47" fmla="*/ 15346 h 16384"/>
                <a:gd name="T48" fmla="*/ 9783 w 16384"/>
                <a:gd name="T49" fmla="*/ 15288 h 16384"/>
                <a:gd name="T50" fmla="*/ 10021 w 16384"/>
                <a:gd name="T51" fmla="*/ 14826 h 16384"/>
                <a:gd name="T52" fmla="*/ 10259 w 16384"/>
                <a:gd name="T53" fmla="*/ 15288 h 16384"/>
                <a:gd name="T54" fmla="*/ 10467 w 16384"/>
                <a:gd name="T55" fmla="*/ 15576 h 16384"/>
                <a:gd name="T56" fmla="*/ 10824 w 16384"/>
                <a:gd name="T57" fmla="*/ 15461 h 16384"/>
                <a:gd name="T58" fmla="*/ 11032 w 16384"/>
                <a:gd name="T59" fmla="*/ 15519 h 16384"/>
                <a:gd name="T60" fmla="*/ 11091 w 16384"/>
                <a:gd name="T61" fmla="*/ 16153 h 16384"/>
                <a:gd name="T62" fmla="*/ 11151 w 16384"/>
                <a:gd name="T63" fmla="*/ 15634 h 16384"/>
                <a:gd name="T64" fmla="*/ 11418 w 16384"/>
                <a:gd name="T65" fmla="*/ 15403 h 16384"/>
                <a:gd name="T66" fmla="*/ 11626 w 16384"/>
                <a:gd name="T67" fmla="*/ 15519 h 16384"/>
                <a:gd name="T68" fmla="*/ 11894 w 16384"/>
                <a:gd name="T69" fmla="*/ 15692 h 16384"/>
                <a:gd name="T70" fmla="*/ 12102 w 16384"/>
                <a:gd name="T71" fmla="*/ 15403 h 16384"/>
                <a:gd name="T72" fmla="*/ 12102 w 16384"/>
                <a:gd name="T73" fmla="*/ 15576 h 16384"/>
                <a:gd name="T74" fmla="*/ 12400 w 16384"/>
                <a:gd name="T75" fmla="*/ 15980 h 16384"/>
                <a:gd name="T76" fmla="*/ 12697 w 16384"/>
                <a:gd name="T77" fmla="*/ 16269 h 16384"/>
                <a:gd name="T78" fmla="*/ 12935 w 16384"/>
                <a:gd name="T79" fmla="*/ 16038 h 16384"/>
                <a:gd name="T80" fmla="*/ 13351 w 16384"/>
                <a:gd name="T81" fmla="*/ 15576 h 16384"/>
                <a:gd name="T82" fmla="*/ 13708 w 16384"/>
                <a:gd name="T83" fmla="*/ 15461 h 16384"/>
                <a:gd name="T84" fmla="*/ 13886 w 16384"/>
                <a:gd name="T85" fmla="*/ 15230 h 16384"/>
                <a:gd name="T86" fmla="*/ 14213 w 16384"/>
                <a:gd name="T87" fmla="*/ 15057 h 16384"/>
                <a:gd name="T88" fmla="*/ 14540 w 16384"/>
                <a:gd name="T89" fmla="*/ 15403 h 16384"/>
                <a:gd name="T90" fmla="*/ 14808 w 16384"/>
                <a:gd name="T91" fmla="*/ 15057 h 16384"/>
                <a:gd name="T92" fmla="*/ 15135 w 16384"/>
                <a:gd name="T93" fmla="*/ 15230 h 16384"/>
                <a:gd name="T94" fmla="*/ 15403 w 16384"/>
                <a:gd name="T95" fmla="*/ 15576 h 16384"/>
                <a:gd name="T96" fmla="*/ 15760 w 16384"/>
                <a:gd name="T97" fmla="*/ 15980 h 16384"/>
                <a:gd name="T98" fmla="*/ 15968 w 16384"/>
                <a:gd name="T99" fmla="*/ 16096 h 16384"/>
                <a:gd name="T100" fmla="*/ 16176 w 16384"/>
                <a:gd name="T101" fmla="*/ 16269 h 16384"/>
                <a:gd name="T102" fmla="*/ 16325 w 16384"/>
                <a:gd name="T103" fmla="*/ 13846 h 16384"/>
                <a:gd name="T104" fmla="*/ 16354 w 16384"/>
                <a:gd name="T105" fmla="*/ 8134 h 16384"/>
                <a:gd name="T106" fmla="*/ 15997 w 16384"/>
                <a:gd name="T107" fmla="*/ 3231 h 16384"/>
                <a:gd name="T108" fmla="*/ 15105 w 16384"/>
                <a:gd name="T109" fmla="*/ 923 h 16384"/>
                <a:gd name="T110" fmla="*/ 13351 w 16384"/>
                <a:gd name="T111" fmla="*/ 923 h 1638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384"/>
                <a:gd name="T169" fmla="*/ 0 h 16384"/>
                <a:gd name="T170" fmla="*/ 16384 w 16384"/>
                <a:gd name="T171" fmla="*/ 16384 h 1638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384" h="16384">
                  <a:moveTo>
                    <a:pt x="11953" y="981"/>
                  </a:moveTo>
                  <a:lnTo>
                    <a:pt x="11151" y="981"/>
                  </a:lnTo>
                  <a:lnTo>
                    <a:pt x="10586" y="923"/>
                  </a:lnTo>
                  <a:lnTo>
                    <a:pt x="9931" y="923"/>
                  </a:lnTo>
                  <a:lnTo>
                    <a:pt x="9367" y="865"/>
                  </a:lnTo>
                  <a:lnTo>
                    <a:pt x="8921" y="865"/>
                  </a:lnTo>
                  <a:lnTo>
                    <a:pt x="8534" y="865"/>
                  </a:lnTo>
                  <a:lnTo>
                    <a:pt x="7672" y="750"/>
                  </a:lnTo>
                  <a:lnTo>
                    <a:pt x="6780" y="750"/>
                  </a:lnTo>
                  <a:lnTo>
                    <a:pt x="6631" y="750"/>
                  </a:lnTo>
                  <a:lnTo>
                    <a:pt x="5769" y="635"/>
                  </a:lnTo>
                  <a:lnTo>
                    <a:pt x="5620" y="635"/>
                  </a:lnTo>
                  <a:lnTo>
                    <a:pt x="4609" y="519"/>
                  </a:lnTo>
                  <a:lnTo>
                    <a:pt x="4014" y="462"/>
                  </a:lnTo>
                  <a:lnTo>
                    <a:pt x="3776" y="462"/>
                  </a:lnTo>
                  <a:lnTo>
                    <a:pt x="2855" y="346"/>
                  </a:lnTo>
                  <a:lnTo>
                    <a:pt x="1963" y="231"/>
                  </a:lnTo>
                  <a:lnTo>
                    <a:pt x="1903" y="231"/>
                  </a:lnTo>
                  <a:lnTo>
                    <a:pt x="1784" y="231"/>
                  </a:lnTo>
                  <a:lnTo>
                    <a:pt x="1487" y="231"/>
                  </a:lnTo>
                  <a:lnTo>
                    <a:pt x="1070" y="173"/>
                  </a:lnTo>
                  <a:lnTo>
                    <a:pt x="595" y="115"/>
                  </a:lnTo>
                  <a:lnTo>
                    <a:pt x="327" y="58"/>
                  </a:lnTo>
                  <a:lnTo>
                    <a:pt x="89" y="0"/>
                  </a:lnTo>
                  <a:lnTo>
                    <a:pt x="0" y="2365"/>
                  </a:lnTo>
                  <a:lnTo>
                    <a:pt x="1635" y="2538"/>
                  </a:lnTo>
                  <a:lnTo>
                    <a:pt x="1903" y="2596"/>
                  </a:lnTo>
                  <a:lnTo>
                    <a:pt x="2646" y="2711"/>
                  </a:lnTo>
                  <a:lnTo>
                    <a:pt x="3687" y="2827"/>
                  </a:lnTo>
                  <a:lnTo>
                    <a:pt x="3955" y="2827"/>
                  </a:lnTo>
                  <a:lnTo>
                    <a:pt x="4698" y="2885"/>
                  </a:lnTo>
                  <a:lnTo>
                    <a:pt x="5739" y="3000"/>
                  </a:lnTo>
                  <a:lnTo>
                    <a:pt x="5679" y="5077"/>
                  </a:lnTo>
                  <a:lnTo>
                    <a:pt x="5650" y="5827"/>
                  </a:lnTo>
                  <a:lnTo>
                    <a:pt x="5620" y="7038"/>
                  </a:lnTo>
                  <a:lnTo>
                    <a:pt x="5620" y="7961"/>
                  </a:lnTo>
                  <a:lnTo>
                    <a:pt x="5590" y="9057"/>
                  </a:lnTo>
                  <a:lnTo>
                    <a:pt x="5560" y="9750"/>
                  </a:lnTo>
                  <a:lnTo>
                    <a:pt x="5560" y="11077"/>
                  </a:lnTo>
                  <a:lnTo>
                    <a:pt x="5531" y="11942"/>
                  </a:lnTo>
                  <a:lnTo>
                    <a:pt x="5560" y="11884"/>
                  </a:lnTo>
                  <a:lnTo>
                    <a:pt x="5650" y="11884"/>
                  </a:lnTo>
                  <a:lnTo>
                    <a:pt x="5679" y="11942"/>
                  </a:lnTo>
                  <a:lnTo>
                    <a:pt x="5739" y="12000"/>
                  </a:lnTo>
                  <a:lnTo>
                    <a:pt x="5828" y="12173"/>
                  </a:lnTo>
                  <a:lnTo>
                    <a:pt x="5888" y="12173"/>
                  </a:lnTo>
                  <a:lnTo>
                    <a:pt x="5888" y="12346"/>
                  </a:lnTo>
                  <a:lnTo>
                    <a:pt x="5977" y="12576"/>
                  </a:lnTo>
                  <a:lnTo>
                    <a:pt x="6066" y="12750"/>
                  </a:lnTo>
                  <a:lnTo>
                    <a:pt x="6125" y="12807"/>
                  </a:lnTo>
                  <a:lnTo>
                    <a:pt x="6185" y="12807"/>
                  </a:lnTo>
                  <a:lnTo>
                    <a:pt x="6274" y="12865"/>
                  </a:lnTo>
                  <a:lnTo>
                    <a:pt x="6304" y="12865"/>
                  </a:lnTo>
                  <a:lnTo>
                    <a:pt x="6363" y="12692"/>
                  </a:lnTo>
                  <a:lnTo>
                    <a:pt x="6393" y="12692"/>
                  </a:lnTo>
                  <a:lnTo>
                    <a:pt x="6482" y="12692"/>
                  </a:lnTo>
                  <a:lnTo>
                    <a:pt x="6542" y="12692"/>
                  </a:lnTo>
                  <a:lnTo>
                    <a:pt x="6631" y="12865"/>
                  </a:lnTo>
                  <a:lnTo>
                    <a:pt x="6661" y="12865"/>
                  </a:lnTo>
                  <a:lnTo>
                    <a:pt x="6720" y="12750"/>
                  </a:lnTo>
                  <a:lnTo>
                    <a:pt x="6720" y="12576"/>
                  </a:lnTo>
                  <a:lnTo>
                    <a:pt x="6750" y="12519"/>
                  </a:lnTo>
                  <a:lnTo>
                    <a:pt x="6780" y="12519"/>
                  </a:lnTo>
                  <a:lnTo>
                    <a:pt x="6839" y="12576"/>
                  </a:lnTo>
                  <a:lnTo>
                    <a:pt x="6869" y="12692"/>
                  </a:lnTo>
                  <a:lnTo>
                    <a:pt x="6899" y="12750"/>
                  </a:lnTo>
                  <a:lnTo>
                    <a:pt x="6958" y="12807"/>
                  </a:lnTo>
                  <a:lnTo>
                    <a:pt x="7017" y="12923"/>
                  </a:lnTo>
                  <a:lnTo>
                    <a:pt x="7047" y="13038"/>
                  </a:lnTo>
                  <a:lnTo>
                    <a:pt x="7107" y="13038"/>
                  </a:lnTo>
                  <a:lnTo>
                    <a:pt x="7107" y="13211"/>
                  </a:lnTo>
                  <a:lnTo>
                    <a:pt x="7077" y="13499"/>
                  </a:lnTo>
                  <a:lnTo>
                    <a:pt x="7077" y="13615"/>
                  </a:lnTo>
                  <a:lnTo>
                    <a:pt x="7136" y="13673"/>
                  </a:lnTo>
                  <a:lnTo>
                    <a:pt x="7285" y="13730"/>
                  </a:lnTo>
                  <a:lnTo>
                    <a:pt x="7374" y="13730"/>
                  </a:lnTo>
                  <a:lnTo>
                    <a:pt x="7434" y="13673"/>
                  </a:lnTo>
                  <a:lnTo>
                    <a:pt x="7493" y="13673"/>
                  </a:lnTo>
                  <a:lnTo>
                    <a:pt x="7553" y="13730"/>
                  </a:lnTo>
                  <a:lnTo>
                    <a:pt x="7612" y="13846"/>
                  </a:lnTo>
                  <a:lnTo>
                    <a:pt x="7701" y="13903"/>
                  </a:lnTo>
                  <a:lnTo>
                    <a:pt x="7761" y="13961"/>
                  </a:lnTo>
                  <a:lnTo>
                    <a:pt x="7850" y="13961"/>
                  </a:lnTo>
                  <a:lnTo>
                    <a:pt x="7910" y="14019"/>
                  </a:lnTo>
                  <a:lnTo>
                    <a:pt x="7939" y="14076"/>
                  </a:lnTo>
                  <a:lnTo>
                    <a:pt x="7999" y="14076"/>
                  </a:lnTo>
                  <a:lnTo>
                    <a:pt x="8058" y="14019"/>
                  </a:lnTo>
                  <a:lnTo>
                    <a:pt x="8118" y="13961"/>
                  </a:lnTo>
                  <a:lnTo>
                    <a:pt x="8177" y="13961"/>
                  </a:lnTo>
                  <a:lnTo>
                    <a:pt x="8237" y="13903"/>
                  </a:lnTo>
                  <a:lnTo>
                    <a:pt x="8296" y="14019"/>
                  </a:lnTo>
                  <a:lnTo>
                    <a:pt x="8326" y="14076"/>
                  </a:lnTo>
                  <a:lnTo>
                    <a:pt x="8356" y="14249"/>
                  </a:lnTo>
                  <a:lnTo>
                    <a:pt x="8415" y="14365"/>
                  </a:lnTo>
                  <a:lnTo>
                    <a:pt x="8445" y="14423"/>
                  </a:lnTo>
                  <a:lnTo>
                    <a:pt x="8534" y="14423"/>
                  </a:lnTo>
                  <a:lnTo>
                    <a:pt x="8593" y="14365"/>
                  </a:lnTo>
                  <a:lnTo>
                    <a:pt x="8623" y="14365"/>
                  </a:lnTo>
                  <a:lnTo>
                    <a:pt x="8653" y="14076"/>
                  </a:lnTo>
                  <a:lnTo>
                    <a:pt x="8683" y="14019"/>
                  </a:lnTo>
                  <a:lnTo>
                    <a:pt x="8742" y="14019"/>
                  </a:lnTo>
                  <a:lnTo>
                    <a:pt x="8772" y="14019"/>
                  </a:lnTo>
                  <a:lnTo>
                    <a:pt x="8861" y="14134"/>
                  </a:lnTo>
                  <a:lnTo>
                    <a:pt x="9010" y="14192"/>
                  </a:lnTo>
                  <a:lnTo>
                    <a:pt x="9069" y="14192"/>
                  </a:lnTo>
                  <a:lnTo>
                    <a:pt x="9099" y="14134"/>
                  </a:lnTo>
                  <a:lnTo>
                    <a:pt x="9158" y="14076"/>
                  </a:lnTo>
                  <a:lnTo>
                    <a:pt x="9188" y="14076"/>
                  </a:lnTo>
                  <a:lnTo>
                    <a:pt x="9248" y="14134"/>
                  </a:lnTo>
                  <a:lnTo>
                    <a:pt x="9248" y="14249"/>
                  </a:lnTo>
                  <a:lnTo>
                    <a:pt x="9218" y="14365"/>
                  </a:lnTo>
                  <a:lnTo>
                    <a:pt x="9218" y="14596"/>
                  </a:lnTo>
                  <a:lnTo>
                    <a:pt x="9277" y="14711"/>
                  </a:lnTo>
                  <a:lnTo>
                    <a:pt x="9337" y="14769"/>
                  </a:lnTo>
                  <a:lnTo>
                    <a:pt x="9426" y="14711"/>
                  </a:lnTo>
                  <a:lnTo>
                    <a:pt x="9485" y="14826"/>
                  </a:lnTo>
                  <a:lnTo>
                    <a:pt x="9515" y="14884"/>
                  </a:lnTo>
                  <a:lnTo>
                    <a:pt x="9485" y="14999"/>
                  </a:lnTo>
                  <a:lnTo>
                    <a:pt x="9456" y="15173"/>
                  </a:lnTo>
                  <a:lnTo>
                    <a:pt x="9485" y="15346"/>
                  </a:lnTo>
                  <a:lnTo>
                    <a:pt x="9604" y="15461"/>
                  </a:lnTo>
                  <a:lnTo>
                    <a:pt x="9634" y="15519"/>
                  </a:lnTo>
                  <a:lnTo>
                    <a:pt x="9694" y="15519"/>
                  </a:lnTo>
                  <a:lnTo>
                    <a:pt x="9723" y="15461"/>
                  </a:lnTo>
                  <a:lnTo>
                    <a:pt x="9783" y="15288"/>
                  </a:lnTo>
                  <a:lnTo>
                    <a:pt x="9842" y="15115"/>
                  </a:lnTo>
                  <a:lnTo>
                    <a:pt x="9872" y="15057"/>
                  </a:lnTo>
                  <a:lnTo>
                    <a:pt x="9931" y="14999"/>
                  </a:lnTo>
                  <a:lnTo>
                    <a:pt x="9961" y="14884"/>
                  </a:lnTo>
                  <a:lnTo>
                    <a:pt x="10021" y="14826"/>
                  </a:lnTo>
                  <a:lnTo>
                    <a:pt x="10080" y="14884"/>
                  </a:lnTo>
                  <a:lnTo>
                    <a:pt x="10169" y="14942"/>
                  </a:lnTo>
                  <a:lnTo>
                    <a:pt x="10199" y="15057"/>
                  </a:lnTo>
                  <a:lnTo>
                    <a:pt x="10229" y="15230"/>
                  </a:lnTo>
                  <a:lnTo>
                    <a:pt x="10259" y="15288"/>
                  </a:lnTo>
                  <a:lnTo>
                    <a:pt x="10318" y="15173"/>
                  </a:lnTo>
                  <a:lnTo>
                    <a:pt x="10348" y="15230"/>
                  </a:lnTo>
                  <a:lnTo>
                    <a:pt x="10407" y="15230"/>
                  </a:lnTo>
                  <a:lnTo>
                    <a:pt x="10467" y="15346"/>
                  </a:lnTo>
                  <a:lnTo>
                    <a:pt x="10467" y="15576"/>
                  </a:lnTo>
                  <a:lnTo>
                    <a:pt x="10526" y="15692"/>
                  </a:lnTo>
                  <a:lnTo>
                    <a:pt x="10615" y="15749"/>
                  </a:lnTo>
                  <a:lnTo>
                    <a:pt x="10734" y="15461"/>
                  </a:lnTo>
                  <a:lnTo>
                    <a:pt x="10794" y="15461"/>
                  </a:lnTo>
                  <a:lnTo>
                    <a:pt x="10824" y="15461"/>
                  </a:lnTo>
                  <a:lnTo>
                    <a:pt x="10883" y="15288"/>
                  </a:lnTo>
                  <a:lnTo>
                    <a:pt x="10913" y="15230"/>
                  </a:lnTo>
                  <a:lnTo>
                    <a:pt x="10972" y="15288"/>
                  </a:lnTo>
                  <a:lnTo>
                    <a:pt x="11032" y="15403"/>
                  </a:lnTo>
                  <a:lnTo>
                    <a:pt x="11032" y="15519"/>
                  </a:lnTo>
                  <a:lnTo>
                    <a:pt x="11002" y="15692"/>
                  </a:lnTo>
                  <a:lnTo>
                    <a:pt x="10942" y="15807"/>
                  </a:lnTo>
                  <a:lnTo>
                    <a:pt x="10972" y="15980"/>
                  </a:lnTo>
                  <a:lnTo>
                    <a:pt x="11032" y="16153"/>
                  </a:lnTo>
                  <a:lnTo>
                    <a:pt x="11091" y="16153"/>
                  </a:lnTo>
                  <a:lnTo>
                    <a:pt x="11151" y="16096"/>
                  </a:lnTo>
                  <a:lnTo>
                    <a:pt x="11180" y="15980"/>
                  </a:lnTo>
                  <a:lnTo>
                    <a:pt x="11180" y="15749"/>
                  </a:lnTo>
                  <a:lnTo>
                    <a:pt x="11210" y="15692"/>
                  </a:lnTo>
                  <a:lnTo>
                    <a:pt x="11151" y="15634"/>
                  </a:lnTo>
                  <a:lnTo>
                    <a:pt x="11180" y="15519"/>
                  </a:lnTo>
                  <a:lnTo>
                    <a:pt x="11210" y="15519"/>
                  </a:lnTo>
                  <a:lnTo>
                    <a:pt x="11270" y="15576"/>
                  </a:lnTo>
                  <a:lnTo>
                    <a:pt x="11299" y="15634"/>
                  </a:lnTo>
                  <a:lnTo>
                    <a:pt x="11418" y="15403"/>
                  </a:lnTo>
                  <a:lnTo>
                    <a:pt x="11389" y="15057"/>
                  </a:lnTo>
                  <a:lnTo>
                    <a:pt x="11478" y="15057"/>
                  </a:lnTo>
                  <a:lnTo>
                    <a:pt x="11537" y="14999"/>
                  </a:lnTo>
                  <a:lnTo>
                    <a:pt x="11597" y="15115"/>
                  </a:lnTo>
                  <a:lnTo>
                    <a:pt x="11626" y="15519"/>
                  </a:lnTo>
                  <a:lnTo>
                    <a:pt x="11656" y="15576"/>
                  </a:lnTo>
                  <a:lnTo>
                    <a:pt x="11686" y="15519"/>
                  </a:lnTo>
                  <a:lnTo>
                    <a:pt x="11775" y="15519"/>
                  </a:lnTo>
                  <a:lnTo>
                    <a:pt x="11835" y="15634"/>
                  </a:lnTo>
                  <a:lnTo>
                    <a:pt x="11894" y="15692"/>
                  </a:lnTo>
                  <a:lnTo>
                    <a:pt x="11924" y="15634"/>
                  </a:lnTo>
                  <a:lnTo>
                    <a:pt x="11983" y="15403"/>
                  </a:lnTo>
                  <a:lnTo>
                    <a:pt x="12043" y="15230"/>
                  </a:lnTo>
                  <a:lnTo>
                    <a:pt x="12102" y="15288"/>
                  </a:lnTo>
                  <a:lnTo>
                    <a:pt x="12102" y="15403"/>
                  </a:lnTo>
                  <a:lnTo>
                    <a:pt x="12132" y="15403"/>
                  </a:lnTo>
                  <a:lnTo>
                    <a:pt x="12191" y="15346"/>
                  </a:lnTo>
                  <a:lnTo>
                    <a:pt x="12191" y="15461"/>
                  </a:lnTo>
                  <a:lnTo>
                    <a:pt x="12132" y="15519"/>
                  </a:lnTo>
                  <a:lnTo>
                    <a:pt x="12102" y="15576"/>
                  </a:lnTo>
                  <a:lnTo>
                    <a:pt x="12132" y="15692"/>
                  </a:lnTo>
                  <a:lnTo>
                    <a:pt x="12281" y="15749"/>
                  </a:lnTo>
                  <a:lnTo>
                    <a:pt x="12310" y="15865"/>
                  </a:lnTo>
                  <a:lnTo>
                    <a:pt x="12340" y="15922"/>
                  </a:lnTo>
                  <a:lnTo>
                    <a:pt x="12400" y="15980"/>
                  </a:lnTo>
                  <a:lnTo>
                    <a:pt x="12459" y="15922"/>
                  </a:lnTo>
                  <a:lnTo>
                    <a:pt x="12518" y="16038"/>
                  </a:lnTo>
                  <a:lnTo>
                    <a:pt x="12578" y="16153"/>
                  </a:lnTo>
                  <a:lnTo>
                    <a:pt x="12637" y="16269"/>
                  </a:lnTo>
                  <a:lnTo>
                    <a:pt x="12697" y="16269"/>
                  </a:lnTo>
                  <a:lnTo>
                    <a:pt x="12727" y="16038"/>
                  </a:lnTo>
                  <a:lnTo>
                    <a:pt x="12786" y="16038"/>
                  </a:lnTo>
                  <a:lnTo>
                    <a:pt x="12846" y="15980"/>
                  </a:lnTo>
                  <a:lnTo>
                    <a:pt x="12875" y="16038"/>
                  </a:lnTo>
                  <a:lnTo>
                    <a:pt x="12935" y="16038"/>
                  </a:lnTo>
                  <a:lnTo>
                    <a:pt x="12994" y="15922"/>
                  </a:lnTo>
                  <a:lnTo>
                    <a:pt x="13054" y="15692"/>
                  </a:lnTo>
                  <a:lnTo>
                    <a:pt x="13143" y="15634"/>
                  </a:lnTo>
                  <a:lnTo>
                    <a:pt x="13232" y="15519"/>
                  </a:lnTo>
                  <a:lnTo>
                    <a:pt x="13351" y="15576"/>
                  </a:lnTo>
                  <a:lnTo>
                    <a:pt x="13381" y="15634"/>
                  </a:lnTo>
                  <a:lnTo>
                    <a:pt x="13440" y="15461"/>
                  </a:lnTo>
                  <a:lnTo>
                    <a:pt x="13500" y="15461"/>
                  </a:lnTo>
                  <a:lnTo>
                    <a:pt x="13619" y="15461"/>
                  </a:lnTo>
                  <a:lnTo>
                    <a:pt x="13708" y="15461"/>
                  </a:lnTo>
                  <a:lnTo>
                    <a:pt x="13767" y="15461"/>
                  </a:lnTo>
                  <a:lnTo>
                    <a:pt x="13767" y="15346"/>
                  </a:lnTo>
                  <a:lnTo>
                    <a:pt x="13797" y="15288"/>
                  </a:lnTo>
                  <a:lnTo>
                    <a:pt x="13857" y="15288"/>
                  </a:lnTo>
                  <a:lnTo>
                    <a:pt x="13886" y="15230"/>
                  </a:lnTo>
                  <a:lnTo>
                    <a:pt x="13946" y="15288"/>
                  </a:lnTo>
                  <a:lnTo>
                    <a:pt x="14005" y="15173"/>
                  </a:lnTo>
                  <a:lnTo>
                    <a:pt x="14094" y="15057"/>
                  </a:lnTo>
                  <a:lnTo>
                    <a:pt x="14184" y="15057"/>
                  </a:lnTo>
                  <a:lnTo>
                    <a:pt x="14213" y="15057"/>
                  </a:lnTo>
                  <a:lnTo>
                    <a:pt x="14243" y="15288"/>
                  </a:lnTo>
                  <a:lnTo>
                    <a:pt x="14273" y="15346"/>
                  </a:lnTo>
                  <a:lnTo>
                    <a:pt x="14362" y="15346"/>
                  </a:lnTo>
                  <a:lnTo>
                    <a:pt x="14481" y="15346"/>
                  </a:lnTo>
                  <a:lnTo>
                    <a:pt x="14540" y="15403"/>
                  </a:lnTo>
                  <a:lnTo>
                    <a:pt x="14600" y="15346"/>
                  </a:lnTo>
                  <a:lnTo>
                    <a:pt x="14689" y="15288"/>
                  </a:lnTo>
                  <a:lnTo>
                    <a:pt x="14719" y="15288"/>
                  </a:lnTo>
                  <a:lnTo>
                    <a:pt x="14778" y="15230"/>
                  </a:lnTo>
                  <a:lnTo>
                    <a:pt x="14808" y="15057"/>
                  </a:lnTo>
                  <a:lnTo>
                    <a:pt x="14838" y="14942"/>
                  </a:lnTo>
                  <a:lnTo>
                    <a:pt x="15016" y="14999"/>
                  </a:lnTo>
                  <a:lnTo>
                    <a:pt x="15046" y="15057"/>
                  </a:lnTo>
                  <a:lnTo>
                    <a:pt x="15105" y="15115"/>
                  </a:lnTo>
                  <a:lnTo>
                    <a:pt x="15135" y="15230"/>
                  </a:lnTo>
                  <a:lnTo>
                    <a:pt x="15195" y="15346"/>
                  </a:lnTo>
                  <a:lnTo>
                    <a:pt x="15284" y="15403"/>
                  </a:lnTo>
                  <a:lnTo>
                    <a:pt x="15343" y="15346"/>
                  </a:lnTo>
                  <a:lnTo>
                    <a:pt x="15403" y="15403"/>
                  </a:lnTo>
                  <a:lnTo>
                    <a:pt x="15403" y="15576"/>
                  </a:lnTo>
                  <a:lnTo>
                    <a:pt x="15522" y="15807"/>
                  </a:lnTo>
                  <a:lnTo>
                    <a:pt x="15611" y="15922"/>
                  </a:lnTo>
                  <a:lnTo>
                    <a:pt x="15670" y="15865"/>
                  </a:lnTo>
                  <a:lnTo>
                    <a:pt x="15730" y="15865"/>
                  </a:lnTo>
                  <a:lnTo>
                    <a:pt x="15760" y="15980"/>
                  </a:lnTo>
                  <a:lnTo>
                    <a:pt x="15819" y="16038"/>
                  </a:lnTo>
                  <a:lnTo>
                    <a:pt x="15849" y="16096"/>
                  </a:lnTo>
                  <a:lnTo>
                    <a:pt x="15879" y="16096"/>
                  </a:lnTo>
                  <a:lnTo>
                    <a:pt x="15908" y="16153"/>
                  </a:lnTo>
                  <a:lnTo>
                    <a:pt x="15968" y="16096"/>
                  </a:lnTo>
                  <a:lnTo>
                    <a:pt x="15997" y="16153"/>
                  </a:lnTo>
                  <a:lnTo>
                    <a:pt x="15997" y="16211"/>
                  </a:lnTo>
                  <a:lnTo>
                    <a:pt x="16027" y="16211"/>
                  </a:lnTo>
                  <a:lnTo>
                    <a:pt x="16087" y="16211"/>
                  </a:lnTo>
                  <a:lnTo>
                    <a:pt x="16176" y="16269"/>
                  </a:lnTo>
                  <a:lnTo>
                    <a:pt x="16206" y="16384"/>
                  </a:lnTo>
                  <a:lnTo>
                    <a:pt x="16325" y="16384"/>
                  </a:lnTo>
                  <a:lnTo>
                    <a:pt x="16325" y="16326"/>
                  </a:lnTo>
                  <a:lnTo>
                    <a:pt x="16325" y="14999"/>
                  </a:lnTo>
                  <a:lnTo>
                    <a:pt x="16325" y="13846"/>
                  </a:lnTo>
                  <a:lnTo>
                    <a:pt x="16325" y="12403"/>
                  </a:lnTo>
                  <a:lnTo>
                    <a:pt x="16354" y="11365"/>
                  </a:lnTo>
                  <a:lnTo>
                    <a:pt x="16354" y="10269"/>
                  </a:lnTo>
                  <a:lnTo>
                    <a:pt x="16384" y="8365"/>
                  </a:lnTo>
                  <a:lnTo>
                    <a:pt x="16354" y="8134"/>
                  </a:lnTo>
                  <a:lnTo>
                    <a:pt x="16295" y="7154"/>
                  </a:lnTo>
                  <a:lnTo>
                    <a:pt x="16265" y="6692"/>
                  </a:lnTo>
                  <a:lnTo>
                    <a:pt x="16116" y="5077"/>
                  </a:lnTo>
                  <a:lnTo>
                    <a:pt x="16087" y="4731"/>
                  </a:lnTo>
                  <a:lnTo>
                    <a:pt x="15997" y="3231"/>
                  </a:lnTo>
                  <a:lnTo>
                    <a:pt x="15968" y="2423"/>
                  </a:lnTo>
                  <a:lnTo>
                    <a:pt x="15968" y="1961"/>
                  </a:lnTo>
                  <a:lnTo>
                    <a:pt x="15968" y="865"/>
                  </a:lnTo>
                  <a:lnTo>
                    <a:pt x="15254" y="923"/>
                  </a:lnTo>
                  <a:lnTo>
                    <a:pt x="15105" y="923"/>
                  </a:lnTo>
                  <a:lnTo>
                    <a:pt x="14451" y="923"/>
                  </a:lnTo>
                  <a:lnTo>
                    <a:pt x="14273" y="923"/>
                  </a:lnTo>
                  <a:lnTo>
                    <a:pt x="13738" y="923"/>
                  </a:lnTo>
                  <a:lnTo>
                    <a:pt x="13410" y="923"/>
                  </a:lnTo>
                  <a:lnTo>
                    <a:pt x="13351" y="923"/>
                  </a:lnTo>
                  <a:lnTo>
                    <a:pt x="12370" y="981"/>
                  </a:lnTo>
                  <a:lnTo>
                    <a:pt x="11953" y="98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49" name="Oregon"/>
            <p:cNvSpPr>
              <a:spLocks noChangeAspect="1"/>
            </p:cNvSpPr>
            <p:nvPr/>
          </p:nvSpPr>
          <p:spPr bwMode="auto">
            <a:xfrm>
              <a:off x="264" y="858"/>
              <a:ext cx="768" cy="642"/>
            </a:xfrm>
            <a:custGeom>
              <a:avLst/>
              <a:gdLst>
                <a:gd name="T0" fmla="*/ 7296 w 16384"/>
                <a:gd name="T1" fmla="*/ 2948 h 16384"/>
                <a:gd name="T2" fmla="*/ 6816 w 16384"/>
                <a:gd name="T3" fmla="*/ 2948 h 16384"/>
                <a:gd name="T4" fmla="*/ 5792 w 16384"/>
                <a:gd name="T5" fmla="*/ 2833 h 16384"/>
                <a:gd name="T6" fmla="*/ 5376 w 16384"/>
                <a:gd name="T7" fmla="*/ 2297 h 16384"/>
                <a:gd name="T8" fmla="*/ 5440 w 16384"/>
                <a:gd name="T9" fmla="*/ 1991 h 16384"/>
                <a:gd name="T10" fmla="*/ 5504 w 16384"/>
                <a:gd name="T11" fmla="*/ 1569 h 16384"/>
                <a:gd name="T12" fmla="*/ 5120 w 16384"/>
                <a:gd name="T13" fmla="*/ 689 h 16384"/>
                <a:gd name="T14" fmla="*/ 4832 w 16384"/>
                <a:gd name="T15" fmla="*/ 689 h 16384"/>
                <a:gd name="T16" fmla="*/ 4608 w 16384"/>
                <a:gd name="T17" fmla="*/ 459 h 16384"/>
                <a:gd name="T18" fmla="*/ 4416 w 16384"/>
                <a:gd name="T19" fmla="*/ 345 h 16384"/>
                <a:gd name="T20" fmla="*/ 4064 w 16384"/>
                <a:gd name="T21" fmla="*/ 191 h 16384"/>
                <a:gd name="T22" fmla="*/ 4000 w 16384"/>
                <a:gd name="T23" fmla="*/ 345 h 16384"/>
                <a:gd name="T24" fmla="*/ 3712 w 16384"/>
                <a:gd name="T25" fmla="*/ 38 h 16384"/>
                <a:gd name="T26" fmla="*/ 3712 w 16384"/>
                <a:gd name="T27" fmla="*/ 612 h 16384"/>
                <a:gd name="T28" fmla="*/ 3520 w 16384"/>
                <a:gd name="T29" fmla="*/ 995 h 16384"/>
                <a:gd name="T30" fmla="*/ 3456 w 16384"/>
                <a:gd name="T31" fmla="*/ 1646 h 16384"/>
                <a:gd name="T32" fmla="*/ 3360 w 16384"/>
                <a:gd name="T33" fmla="*/ 2220 h 16384"/>
                <a:gd name="T34" fmla="*/ 3104 w 16384"/>
                <a:gd name="T35" fmla="*/ 2527 h 16384"/>
                <a:gd name="T36" fmla="*/ 2848 w 16384"/>
                <a:gd name="T37" fmla="*/ 3369 h 16384"/>
                <a:gd name="T38" fmla="*/ 2720 w 16384"/>
                <a:gd name="T39" fmla="*/ 3790 h 16384"/>
                <a:gd name="T40" fmla="*/ 2464 w 16384"/>
                <a:gd name="T41" fmla="*/ 4402 h 16384"/>
                <a:gd name="T42" fmla="*/ 2272 w 16384"/>
                <a:gd name="T43" fmla="*/ 5168 h 16384"/>
                <a:gd name="T44" fmla="*/ 2048 w 16384"/>
                <a:gd name="T45" fmla="*/ 5742 h 16384"/>
                <a:gd name="T46" fmla="*/ 1664 w 16384"/>
                <a:gd name="T47" fmla="*/ 6814 h 16384"/>
                <a:gd name="T48" fmla="*/ 1440 w 16384"/>
                <a:gd name="T49" fmla="*/ 7312 h 16384"/>
                <a:gd name="T50" fmla="*/ 1024 w 16384"/>
                <a:gd name="T51" fmla="*/ 8077 h 16384"/>
                <a:gd name="T52" fmla="*/ 608 w 16384"/>
                <a:gd name="T53" fmla="*/ 8766 h 16384"/>
                <a:gd name="T54" fmla="*/ 160 w 16384"/>
                <a:gd name="T55" fmla="*/ 9455 h 16384"/>
                <a:gd name="T56" fmla="*/ 256 w 16384"/>
                <a:gd name="T57" fmla="*/ 9991 h 16384"/>
                <a:gd name="T58" fmla="*/ 192 w 16384"/>
                <a:gd name="T59" fmla="*/ 10604 h 16384"/>
                <a:gd name="T60" fmla="*/ 64 w 16384"/>
                <a:gd name="T61" fmla="*/ 11178 h 16384"/>
                <a:gd name="T62" fmla="*/ 32 w 16384"/>
                <a:gd name="T63" fmla="*/ 11829 h 16384"/>
                <a:gd name="T64" fmla="*/ 800 w 16384"/>
                <a:gd name="T65" fmla="*/ 12365 h 16384"/>
                <a:gd name="T66" fmla="*/ 5120 w 16384"/>
                <a:gd name="T67" fmla="*/ 13896 h 16384"/>
                <a:gd name="T68" fmla="*/ 9120 w 16384"/>
                <a:gd name="T69" fmla="*/ 15159 h 16384"/>
                <a:gd name="T70" fmla="*/ 14336 w 16384"/>
                <a:gd name="T71" fmla="*/ 11063 h 16384"/>
                <a:gd name="T72" fmla="*/ 14624 w 16384"/>
                <a:gd name="T73" fmla="*/ 10297 h 16384"/>
                <a:gd name="T74" fmla="*/ 14784 w 16384"/>
                <a:gd name="T75" fmla="*/ 9876 h 16384"/>
                <a:gd name="T76" fmla="*/ 14496 w 16384"/>
                <a:gd name="T77" fmla="*/ 9570 h 16384"/>
                <a:gd name="T78" fmla="*/ 14336 w 16384"/>
                <a:gd name="T79" fmla="*/ 9340 h 16384"/>
                <a:gd name="T80" fmla="*/ 14432 w 16384"/>
                <a:gd name="T81" fmla="*/ 8843 h 16384"/>
                <a:gd name="T82" fmla="*/ 14944 w 16384"/>
                <a:gd name="T83" fmla="*/ 8154 h 16384"/>
                <a:gd name="T84" fmla="*/ 15264 w 16384"/>
                <a:gd name="T85" fmla="*/ 7886 h 16384"/>
                <a:gd name="T86" fmla="*/ 15360 w 16384"/>
                <a:gd name="T87" fmla="*/ 7465 h 16384"/>
                <a:gd name="T88" fmla="*/ 15680 w 16384"/>
                <a:gd name="T89" fmla="*/ 7082 h 16384"/>
                <a:gd name="T90" fmla="*/ 16128 w 16384"/>
                <a:gd name="T91" fmla="*/ 6316 h 16384"/>
                <a:gd name="T92" fmla="*/ 16320 w 16384"/>
                <a:gd name="T93" fmla="*/ 5627 h 16384"/>
                <a:gd name="T94" fmla="*/ 16064 w 16384"/>
                <a:gd name="T95" fmla="*/ 5130 h 16384"/>
                <a:gd name="T96" fmla="*/ 15872 w 16384"/>
                <a:gd name="T97" fmla="*/ 4823 h 16384"/>
                <a:gd name="T98" fmla="*/ 14560 w 16384"/>
                <a:gd name="T99" fmla="*/ 4173 h 16384"/>
                <a:gd name="T100" fmla="*/ 12128 w 16384"/>
                <a:gd name="T101" fmla="*/ 3522 h 16384"/>
                <a:gd name="T102" fmla="*/ 11520 w 16384"/>
                <a:gd name="T103" fmla="*/ 3522 h 16384"/>
                <a:gd name="T104" fmla="*/ 11136 w 16384"/>
                <a:gd name="T105" fmla="*/ 3445 h 16384"/>
                <a:gd name="T106" fmla="*/ 10592 w 16384"/>
                <a:gd name="T107" fmla="*/ 3560 h 16384"/>
                <a:gd name="T108" fmla="*/ 10016 w 16384"/>
                <a:gd name="T109" fmla="*/ 3560 h 16384"/>
                <a:gd name="T110" fmla="*/ 9248 w 16384"/>
                <a:gd name="T111" fmla="*/ 3484 h 16384"/>
                <a:gd name="T112" fmla="*/ 8512 w 16384"/>
                <a:gd name="T113" fmla="*/ 3484 h 16384"/>
                <a:gd name="T114" fmla="*/ 8064 w 16384"/>
                <a:gd name="T115" fmla="*/ 3330 h 16384"/>
                <a:gd name="T116" fmla="*/ 7712 w 16384"/>
                <a:gd name="T117" fmla="*/ 3062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7712" y="3062"/>
                  </a:moveTo>
                  <a:lnTo>
                    <a:pt x="7552" y="2986"/>
                  </a:lnTo>
                  <a:lnTo>
                    <a:pt x="7488" y="2948"/>
                  </a:lnTo>
                  <a:lnTo>
                    <a:pt x="7296" y="2948"/>
                  </a:lnTo>
                  <a:lnTo>
                    <a:pt x="7104" y="2871"/>
                  </a:lnTo>
                  <a:lnTo>
                    <a:pt x="7008" y="2833"/>
                  </a:lnTo>
                  <a:lnTo>
                    <a:pt x="6880" y="2871"/>
                  </a:lnTo>
                  <a:lnTo>
                    <a:pt x="6816" y="2948"/>
                  </a:lnTo>
                  <a:lnTo>
                    <a:pt x="6176" y="3024"/>
                  </a:lnTo>
                  <a:lnTo>
                    <a:pt x="6048" y="3024"/>
                  </a:lnTo>
                  <a:lnTo>
                    <a:pt x="5952" y="2909"/>
                  </a:lnTo>
                  <a:lnTo>
                    <a:pt x="5792" y="2833"/>
                  </a:lnTo>
                  <a:lnTo>
                    <a:pt x="5536" y="2680"/>
                  </a:lnTo>
                  <a:lnTo>
                    <a:pt x="5408" y="2527"/>
                  </a:lnTo>
                  <a:lnTo>
                    <a:pt x="5376" y="2450"/>
                  </a:lnTo>
                  <a:lnTo>
                    <a:pt x="5376" y="2297"/>
                  </a:lnTo>
                  <a:lnTo>
                    <a:pt x="5376" y="2220"/>
                  </a:lnTo>
                  <a:lnTo>
                    <a:pt x="5408" y="2144"/>
                  </a:lnTo>
                  <a:lnTo>
                    <a:pt x="5440" y="2067"/>
                  </a:lnTo>
                  <a:lnTo>
                    <a:pt x="5440" y="1991"/>
                  </a:lnTo>
                  <a:lnTo>
                    <a:pt x="5440" y="1914"/>
                  </a:lnTo>
                  <a:lnTo>
                    <a:pt x="5472" y="1837"/>
                  </a:lnTo>
                  <a:lnTo>
                    <a:pt x="5472" y="1723"/>
                  </a:lnTo>
                  <a:lnTo>
                    <a:pt x="5504" y="1569"/>
                  </a:lnTo>
                  <a:lnTo>
                    <a:pt x="5472" y="1416"/>
                  </a:lnTo>
                  <a:lnTo>
                    <a:pt x="5408" y="1110"/>
                  </a:lnTo>
                  <a:lnTo>
                    <a:pt x="5312" y="919"/>
                  </a:lnTo>
                  <a:lnTo>
                    <a:pt x="5120" y="689"/>
                  </a:lnTo>
                  <a:lnTo>
                    <a:pt x="5024" y="651"/>
                  </a:lnTo>
                  <a:lnTo>
                    <a:pt x="4960" y="651"/>
                  </a:lnTo>
                  <a:lnTo>
                    <a:pt x="4896" y="651"/>
                  </a:lnTo>
                  <a:lnTo>
                    <a:pt x="4832" y="689"/>
                  </a:lnTo>
                  <a:lnTo>
                    <a:pt x="4736" y="651"/>
                  </a:lnTo>
                  <a:lnTo>
                    <a:pt x="4672" y="612"/>
                  </a:lnTo>
                  <a:lnTo>
                    <a:pt x="4640" y="498"/>
                  </a:lnTo>
                  <a:lnTo>
                    <a:pt x="4608" y="459"/>
                  </a:lnTo>
                  <a:lnTo>
                    <a:pt x="4640" y="345"/>
                  </a:lnTo>
                  <a:lnTo>
                    <a:pt x="4576" y="306"/>
                  </a:lnTo>
                  <a:lnTo>
                    <a:pt x="4480" y="306"/>
                  </a:lnTo>
                  <a:lnTo>
                    <a:pt x="4416" y="345"/>
                  </a:lnTo>
                  <a:lnTo>
                    <a:pt x="4288" y="345"/>
                  </a:lnTo>
                  <a:lnTo>
                    <a:pt x="4192" y="306"/>
                  </a:lnTo>
                  <a:lnTo>
                    <a:pt x="4128" y="191"/>
                  </a:lnTo>
                  <a:lnTo>
                    <a:pt x="4064" y="191"/>
                  </a:lnTo>
                  <a:lnTo>
                    <a:pt x="3968" y="191"/>
                  </a:lnTo>
                  <a:lnTo>
                    <a:pt x="4032" y="306"/>
                  </a:lnTo>
                  <a:lnTo>
                    <a:pt x="4032" y="345"/>
                  </a:lnTo>
                  <a:lnTo>
                    <a:pt x="4000" y="345"/>
                  </a:lnTo>
                  <a:lnTo>
                    <a:pt x="3904" y="230"/>
                  </a:lnTo>
                  <a:lnTo>
                    <a:pt x="3808" y="38"/>
                  </a:lnTo>
                  <a:lnTo>
                    <a:pt x="3744" y="0"/>
                  </a:lnTo>
                  <a:lnTo>
                    <a:pt x="3712" y="38"/>
                  </a:lnTo>
                  <a:lnTo>
                    <a:pt x="3744" y="153"/>
                  </a:lnTo>
                  <a:lnTo>
                    <a:pt x="3744" y="306"/>
                  </a:lnTo>
                  <a:lnTo>
                    <a:pt x="3744" y="459"/>
                  </a:lnTo>
                  <a:lnTo>
                    <a:pt x="3712" y="612"/>
                  </a:lnTo>
                  <a:lnTo>
                    <a:pt x="3648" y="689"/>
                  </a:lnTo>
                  <a:lnTo>
                    <a:pt x="3552" y="766"/>
                  </a:lnTo>
                  <a:lnTo>
                    <a:pt x="3552" y="880"/>
                  </a:lnTo>
                  <a:lnTo>
                    <a:pt x="3520" y="995"/>
                  </a:lnTo>
                  <a:lnTo>
                    <a:pt x="3456" y="1225"/>
                  </a:lnTo>
                  <a:lnTo>
                    <a:pt x="3424" y="1378"/>
                  </a:lnTo>
                  <a:lnTo>
                    <a:pt x="3424" y="1455"/>
                  </a:lnTo>
                  <a:lnTo>
                    <a:pt x="3456" y="1646"/>
                  </a:lnTo>
                  <a:lnTo>
                    <a:pt x="3360" y="1761"/>
                  </a:lnTo>
                  <a:lnTo>
                    <a:pt x="3360" y="1876"/>
                  </a:lnTo>
                  <a:lnTo>
                    <a:pt x="3392" y="2144"/>
                  </a:lnTo>
                  <a:lnTo>
                    <a:pt x="3360" y="2220"/>
                  </a:lnTo>
                  <a:lnTo>
                    <a:pt x="3264" y="2105"/>
                  </a:lnTo>
                  <a:lnTo>
                    <a:pt x="3232" y="2182"/>
                  </a:lnTo>
                  <a:lnTo>
                    <a:pt x="3232" y="2373"/>
                  </a:lnTo>
                  <a:lnTo>
                    <a:pt x="3104" y="2527"/>
                  </a:lnTo>
                  <a:lnTo>
                    <a:pt x="3104" y="2718"/>
                  </a:lnTo>
                  <a:lnTo>
                    <a:pt x="3008" y="2948"/>
                  </a:lnTo>
                  <a:lnTo>
                    <a:pt x="3008" y="3062"/>
                  </a:lnTo>
                  <a:lnTo>
                    <a:pt x="2848" y="3369"/>
                  </a:lnTo>
                  <a:lnTo>
                    <a:pt x="2816" y="3445"/>
                  </a:lnTo>
                  <a:lnTo>
                    <a:pt x="2784" y="3522"/>
                  </a:lnTo>
                  <a:lnTo>
                    <a:pt x="2784" y="3637"/>
                  </a:lnTo>
                  <a:lnTo>
                    <a:pt x="2720" y="3790"/>
                  </a:lnTo>
                  <a:lnTo>
                    <a:pt x="2592" y="4019"/>
                  </a:lnTo>
                  <a:lnTo>
                    <a:pt x="2528" y="4134"/>
                  </a:lnTo>
                  <a:lnTo>
                    <a:pt x="2528" y="4326"/>
                  </a:lnTo>
                  <a:lnTo>
                    <a:pt x="2464" y="4402"/>
                  </a:lnTo>
                  <a:lnTo>
                    <a:pt x="2464" y="4555"/>
                  </a:lnTo>
                  <a:lnTo>
                    <a:pt x="2368" y="4747"/>
                  </a:lnTo>
                  <a:lnTo>
                    <a:pt x="2304" y="4938"/>
                  </a:lnTo>
                  <a:lnTo>
                    <a:pt x="2272" y="5168"/>
                  </a:lnTo>
                  <a:lnTo>
                    <a:pt x="2208" y="5283"/>
                  </a:lnTo>
                  <a:lnTo>
                    <a:pt x="2144" y="5512"/>
                  </a:lnTo>
                  <a:lnTo>
                    <a:pt x="2080" y="5627"/>
                  </a:lnTo>
                  <a:lnTo>
                    <a:pt x="2048" y="5742"/>
                  </a:lnTo>
                  <a:lnTo>
                    <a:pt x="1952" y="5933"/>
                  </a:lnTo>
                  <a:lnTo>
                    <a:pt x="1888" y="6125"/>
                  </a:lnTo>
                  <a:lnTo>
                    <a:pt x="1728" y="6584"/>
                  </a:lnTo>
                  <a:lnTo>
                    <a:pt x="1664" y="6814"/>
                  </a:lnTo>
                  <a:lnTo>
                    <a:pt x="1632" y="6890"/>
                  </a:lnTo>
                  <a:lnTo>
                    <a:pt x="1504" y="7197"/>
                  </a:lnTo>
                  <a:lnTo>
                    <a:pt x="1504" y="7273"/>
                  </a:lnTo>
                  <a:lnTo>
                    <a:pt x="1440" y="7312"/>
                  </a:lnTo>
                  <a:lnTo>
                    <a:pt x="1440" y="7388"/>
                  </a:lnTo>
                  <a:lnTo>
                    <a:pt x="1376" y="7503"/>
                  </a:lnTo>
                  <a:lnTo>
                    <a:pt x="1248" y="7771"/>
                  </a:lnTo>
                  <a:lnTo>
                    <a:pt x="1024" y="8077"/>
                  </a:lnTo>
                  <a:lnTo>
                    <a:pt x="896" y="8154"/>
                  </a:lnTo>
                  <a:lnTo>
                    <a:pt x="864" y="8230"/>
                  </a:lnTo>
                  <a:lnTo>
                    <a:pt x="832" y="8383"/>
                  </a:lnTo>
                  <a:lnTo>
                    <a:pt x="608" y="8766"/>
                  </a:lnTo>
                  <a:lnTo>
                    <a:pt x="480" y="9111"/>
                  </a:lnTo>
                  <a:lnTo>
                    <a:pt x="416" y="9226"/>
                  </a:lnTo>
                  <a:lnTo>
                    <a:pt x="352" y="9302"/>
                  </a:lnTo>
                  <a:lnTo>
                    <a:pt x="160" y="9455"/>
                  </a:lnTo>
                  <a:lnTo>
                    <a:pt x="224" y="9608"/>
                  </a:lnTo>
                  <a:lnTo>
                    <a:pt x="224" y="9761"/>
                  </a:lnTo>
                  <a:lnTo>
                    <a:pt x="288" y="9876"/>
                  </a:lnTo>
                  <a:lnTo>
                    <a:pt x="256" y="9991"/>
                  </a:lnTo>
                  <a:lnTo>
                    <a:pt x="320" y="10106"/>
                  </a:lnTo>
                  <a:lnTo>
                    <a:pt x="288" y="10221"/>
                  </a:lnTo>
                  <a:lnTo>
                    <a:pt x="288" y="10412"/>
                  </a:lnTo>
                  <a:lnTo>
                    <a:pt x="192" y="10604"/>
                  </a:lnTo>
                  <a:lnTo>
                    <a:pt x="128" y="10719"/>
                  </a:lnTo>
                  <a:lnTo>
                    <a:pt x="96" y="10948"/>
                  </a:lnTo>
                  <a:lnTo>
                    <a:pt x="32" y="11025"/>
                  </a:lnTo>
                  <a:lnTo>
                    <a:pt x="64" y="11178"/>
                  </a:lnTo>
                  <a:lnTo>
                    <a:pt x="0" y="11293"/>
                  </a:lnTo>
                  <a:lnTo>
                    <a:pt x="32" y="11369"/>
                  </a:lnTo>
                  <a:lnTo>
                    <a:pt x="0" y="11599"/>
                  </a:lnTo>
                  <a:lnTo>
                    <a:pt x="32" y="11829"/>
                  </a:lnTo>
                  <a:lnTo>
                    <a:pt x="96" y="11943"/>
                  </a:lnTo>
                  <a:lnTo>
                    <a:pt x="160" y="12097"/>
                  </a:lnTo>
                  <a:lnTo>
                    <a:pt x="160" y="12173"/>
                  </a:lnTo>
                  <a:lnTo>
                    <a:pt x="800" y="12365"/>
                  </a:lnTo>
                  <a:lnTo>
                    <a:pt x="1344" y="12594"/>
                  </a:lnTo>
                  <a:lnTo>
                    <a:pt x="1888" y="12786"/>
                  </a:lnTo>
                  <a:lnTo>
                    <a:pt x="3616" y="13360"/>
                  </a:lnTo>
                  <a:lnTo>
                    <a:pt x="5120" y="13896"/>
                  </a:lnTo>
                  <a:lnTo>
                    <a:pt x="6208" y="14202"/>
                  </a:lnTo>
                  <a:lnTo>
                    <a:pt x="7808" y="14738"/>
                  </a:lnTo>
                  <a:lnTo>
                    <a:pt x="8992" y="15121"/>
                  </a:lnTo>
                  <a:lnTo>
                    <a:pt x="9120" y="15159"/>
                  </a:lnTo>
                  <a:lnTo>
                    <a:pt x="11168" y="15733"/>
                  </a:lnTo>
                  <a:lnTo>
                    <a:pt x="13344" y="16384"/>
                  </a:lnTo>
                  <a:lnTo>
                    <a:pt x="14272" y="11369"/>
                  </a:lnTo>
                  <a:lnTo>
                    <a:pt x="14336" y="11063"/>
                  </a:lnTo>
                  <a:lnTo>
                    <a:pt x="14464" y="10795"/>
                  </a:lnTo>
                  <a:lnTo>
                    <a:pt x="14560" y="10604"/>
                  </a:lnTo>
                  <a:lnTo>
                    <a:pt x="14624" y="10451"/>
                  </a:lnTo>
                  <a:lnTo>
                    <a:pt x="14624" y="10297"/>
                  </a:lnTo>
                  <a:lnTo>
                    <a:pt x="14656" y="10221"/>
                  </a:lnTo>
                  <a:lnTo>
                    <a:pt x="14720" y="10106"/>
                  </a:lnTo>
                  <a:lnTo>
                    <a:pt x="14752" y="10029"/>
                  </a:lnTo>
                  <a:lnTo>
                    <a:pt x="14784" y="9876"/>
                  </a:lnTo>
                  <a:lnTo>
                    <a:pt x="14720" y="9800"/>
                  </a:lnTo>
                  <a:lnTo>
                    <a:pt x="14656" y="9685"/>
                  </a:lnTo>
                  <a:lnTo>
                    <a:pt x="14560" y="9723"/>
                  </a:lnTo>
                  <a:lnTo>
                    <a:pt x="14496" y="9570"/>
                  </a:lnTo>
                  <a:lnTo>
                    <a:pt x="14368" y="9608"/>
                  </a:lnTo>
                  <a:lnTo>
                    <a:pt x="14304" y="9494"/>
                  </a:lnTo>
                  <a:lnTo>
                    <a:pt x="14304" y="9417"/>
                  </a:lnTo>
                  <a:lnTo>
                    <a:pt x="14336" y="9340"/>
                  </a:lnTo>
                  <a:lnTo>
                    <a:pt x="14304" y="9264"/>
                  </a:lnTo>
                  <a:lnTo>
                    <a:pt x="14304" y="9149"/>
                  </a:lnTo>
                  <a:lnTo>
                    <a:pt x="14400" y="8996"/>
                  </a:lnTo>
                  <a:lnTo>
                    <a:pt x="14432" y="8843"/>
                  </a:lnTo>
                  <a:lnTo>
                    <a:pt x="14560" y="8728"/>
                  </a:lnTo>
                  <a:lnTo>
                    <a:pt x="14752" y="8383"/>
                  </a:lnTo>
                  <a:lnTo>
                    <a:pt x="14848" y="8192"/>
                  </a:lnTo>
                  <a:lnTo>
                    <a:pt x="14944" y="8154"/>
                  </a:lnTo>
                  <a:lnTo>
                    <a:pt x="15072" y="8115"/>
                  </a:lnTo>
                  <a:lnTo>
                    <a:pt x="15104" y="8039"/>
                  </a:lnTo>
                  <a:lnTo>
                    <a:pt x="15200" y="8001"/>
                  </a:lnTo>
                  <a:lnTo>
                    <a:pt x="15264" y="7886"/>
                  </a:lnTo>
                  <a:lnTo>
                    <a:pt x="15360" y="7694"/>
                  </a:lnTo>
                  <a:lnTo>
                    <a:pt x="15392" y="7580"/>
                  </a:lnTo>
                  <a:lnTo>
                    <a:pt x="15328" y="7541"/>
                  </a:lnTo>
                  <a:lnTo>
                    <a:pt x="15360" y="7465"/>
                  </a:lnTo>
                  <a:lnTo>
                    <a:pt x="15488" y="7350"/>
                  </a:lnTo>
                  <a:lnTo>
                    <a:pt x="15520" y="7312"/>
                  </a:lnTo>
                  <a:lnTo>
                    <a:pt x="15584" y="7235"/>
                  </a:lnTo>
                  <a:lnTo>
                    <a:pt x="15680" y="7082"/>
                  </a:lnTo>
                  <a:lnTo>
                    <a:pt x="15776" y="6929"/>
                  </a:lnTo>
                  <a:lnTo>
                    <a:pt x="15808" y="6814"/>
                  </a:lnTo>
                  <a:lnTo>
                    <a:pt x="15840" y="6699"/>
                  </a:lnTo>
                  <a:lnTo>
                    <a:pt x="16128" y="6316"/>
                  </a:lnTo>
                  <a:lnTo>
                    <a:pt x="16160" y="6163"/>
                  </a:lnTo>
                  <a:lnTo>
                    <a:pt x="16352" y="5895"/>
                  </a:lnTo>
                  <a:lnTo>
                    <a:pt x="16384" y="5819"/>
                  </a:lnTo>
                  <a:lnTo>
                    <a:pt x="16320" y="5627"/>
                  </a:lnTo>
                  <a:lnTo>
                    <a:pt x="16288" y="5398"/>
                  </a:lnTo>
                  <a:lnTo>
                    <a:pt x="16256" y="5321"/>
                  </a:lnTo>
                  <a:lnTo>
                    <a:pt x="16128" y="5283"/>
                  </a:lnTo>
                  <a:lnTo>
                    <a:pt x="16064" y="5130"/>
                  </a:lnTo>
                  <a:lnTo>
                    <a:pt x="15968" y="5206"/>
                  </a:lnTo>
                  <a:lnTo>
                    <a:pt x="15936" y="5053"/>
                  </a:lnTo>
                  <a:lnTo>
                    <a:pt x="15904" y="4938"/>
                  </a:lnTo>
                  <a:lnTo>
                    <a:pt x="15872" y="4823"/>
                  </a:lnTo>
                  <a:lnTo>
                    <a:pt x="15808" y="4632"/>
                  </a:lnTo>
                  <a:lnTo>
                    <a:pt x="15776" y="4517"/>
                  </a:lnTo>
                  <a:lnTo>
                    <a:pt x="14816" y="4249"/>
                  </a:lnTo>
                  <a:lnTo>
                    <a:pt x="14560" y="4173"/>
                  </a:lnTo>
                  <a:lnTo>
                    <a:pt x="13920" y="4019"/>
                  </a:lnTo>
                  <a:lnTo>
                    <a:pt x="13888" y="3981"/>
                  </a:lnTo>
                  <a:lnTo>
                    <a:pt x="12192" y="3522"/>
                  </a:lnTo>
                  <a:lnTo>
                    <a:pt x="12128" y="3522"/>
                  </a:lnTo>
                  <a:lnTo>
                    <a:pt x="12000" y="3598"/>
                  </a:lnTo>
                  <a:lnTo>
                    <a:pt x="11776" y="3637"/>
                  </a:lnTo>
                  <a:lnTo>
                    <a:pt x="11648" y="3598"/>
                  </a:lnTo>
                  <a:lnTo>
                    <a:pt x="11520" y="3522"/>
                  </a:lnTo>
                  <a:lnTo>
                    <a:pt x="11424" y="3560"/>
                  </a:lnTo>
                  <a:lnTo>
                    <a:pt x="11328" y="3560"/>
                  </a:lnTo>
                  <a:lnTo>
                    <a:pt x="11232" y="3522"/>
                  </a:lnTo>
                  <a:lnTo>
                    <a:pt x="11136" y="3445"/>
                  </a:lnTo>
                  <a:lnTo>
                    <a:pt x="11040" y="3445"/>
                  </a:lnTo>
                  <a:lnTo>
                    <a:pt x="10944" y="3522"/>
                  </a:lnTo>
                  <a:lnTo>
                    <a:pt x="10848" y="3560"/>
                  </a:lnTo>
                  <a:lnTo>
                    <a:pt x="10592" y="3560"/>
                  </a:lnTo>
                  <a:lnTo>
                    <a:pt x="10528" y="3522"/>
                  </a:lnTo>
                  <a:lnTo>
                    <a:pt x="10272" y="3560"/>
                  </a:lnTo>
                  <a:lnTo>
                    <a:pt x="10144" y="3560"/>
                  </a:lnTo>
                  <a:lnTo>
                    <a:pt x="10016" y="3560"/>
                  </a:lnTo>
                  <a:lnTo>
                    <a:pt x="9856" y="3637"/>
                  </a:lnTo>
                  <a:lnTo>
                    <a:pt x="9408" y="3637"/>
                  </a:lnTo>
                  <a:lnTo>
                    <a:pt x="9312" y="3560"/>
                  </a:lnTo>
                  <a:lnTo>
                    <a:pt x="9248" y="3484"/>
                  </a:lnTo>
                  <a:lnTo>
                    <a:pt x="9184" y="3407"/>
                  </a:lnTo>
                  <a:lnTo>
                    <a:pt x="9088" y="3407"/>
                  </a:lnTo>
                  <a:lnTo>
                    <a:pt x="8608" y="3522"/>
                  </a:lnTo>
                  <a:lnTo>
                    <a:pt x="8512" y="3484"/>
                  </a:lnTo>
                  <a:lnTo>
                    <a:pt x="8320" y="3407"/>
                  </a:lnTo>
                  <a:lnTo>
                    <a:pt x="8192" y="3484"/>
                  </a:lnTo>
                  <a:lnTo>
                    <a:pt x="8096" y="3484"/>
                  </a:lnTo>
                  <a:lnTo>
                    <a:pt x="8064" y="3330"/>
                  </a:lnTo>
                  <a:lnTo>
                    <a:pt x="7968" y="3216"/>
                  </a:lnTo>
                  <a:lnTo>
                    <a:pt x="7904" y="3139"/>
                  </a:lnTo>
                  <a:lnTo>
                    <a:pt x="7808" y="3101"/>
                  </a:lnTo>
                  <a:lnTo>
                    <a:pt x="7712" y="30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0" name="Pennsylvania"/>
            <p:cNvSpPr>
              <a:spLocks noChangeAspect="1"/>
            </p:cNvSpPr>
            <p:nvPr/>
          </p:nvSpPr>
          <p:spPr bwMode="auto">
            <a:xfrm>
              <a:off x="4127" y="1515"/>
              <a:ext cx="557" cy="357"/>
            </a:xfrm>
            <a:custGeom>
              <a:avLst/>
              <a:gdLst>
                <a:gd name="T0" fmla="*/ 10687 w 16384"/>
                <a:gd name="T1" fmla="*/ 13699 h 16384"/>
                <a:gd name="T2" fmla="*/ 12719 w 16384"/>
                <a:gd name="T3" fmla="*/ 13080 h 16384"/>
                <a:gd name="T4" fmla="*/ 13955 w 16384"/>
                <a:gd name="T5" fmla="*/ 12598 h 16384"/>
                <a:gd name="T6" fmla="*/ 14043 w 16384"/>
                <a:gd name="T7" fmla="*/ 12254 h 16384"/>
                <a:gd name="T8" fmla="*/ 14264 w 16384"/>
                <a:gd name="T9" fmla="*/ 11909 h 16384"/>
                <a:gd name="T10" fmla="*/ 14618 w 16384"/>
                <a:gd name="T11" fmla="*/ 11772 h 16384"/>
                <a:gd name="T12" fmla="*/ 14927 w 16384"/>
                <a:gd name="T13" fmla="*/ 11772 h 16384"/>
                <a:gd name="T14" fmla="*/ 15280 w 16384"/>
                <a:gd name="T15" fmla="*/ 11496 h 16384"/>
                <a:gd name="T16" fmla="*/ 15457 w 16384"/>
                <a:gd name="T17" fmla="*/ 11221 h 16384"/>
                <a:gd name="T18" fmla="*/ 15501 w 16384"/>
                <a:gd name="T19" fmla="*/ 10808 h 16384"/>
                <a:gd name="T20" fmla="*/ 15810 w 16384"/>
                <a:gd name="T21" fmla="*/ 10188 h 16384"/>
                <a:gd name="T22" fmla="*/ 16119 w 16384"/>
                <a:gd name="T23" fmla="*/ 9706 h 16384"/>
                <a:gd name="T24" fmla="*/ 16384 w 16384"/>
                <a:gd name="T25" fmla="*/ 9431 h 16384"/>
                <a:gd name="T26" fmla="*/ 16075 w 16384"/>
                <a:gd name="T27" fmla="*/ 9018 h 16384"/>
                <a:gd name="T28" fmla="*/ 15854 w 16384"/>
                <a:gd name="T29" fmla="*/ 8674 h 16384"/>
                <a:gd name="T30" fmla="*/ 15677 w 16384"/>
                <a:gd name="T31" fmla="*/ 8467 h 16384"/>
                <a:gd name="T32" fmla="*/ 15324 w 16384"/>
                <a:gd name="T33" fmla="*/ 8192 h 16384"/>
                <a:gd name="T34" fmla="*/ 15192 w 16384"/>
                <a:gd name="T35" fmla="*/ 7572 h 16384"/>
                <a:gd name="T36" fmla="*/ 14971 w 16384"/>
                <a:gd name="T37" fmla="*/ 7504 h 16384"/>
                <a:gd name="T38" fmla="*/ 14750 w 16384"/>
                <a:gd name="T39" fmla="*/ 7366 h 16384"/>
                <a:gd name="T40" fmla="*/ 14706 w 16384"/>
                <a:gd name="T41" fmla="*/ 6884 h 16384"/>
                <a:gd name="T42" fmla="*/ 14838 w 16384"/>
                <a:gd name="T43" fmla="*/ 6402 h 16384"/>
                <a:gd name="T44" fmla="*/ 14927 w 16384"/>
                <a:gd name="T45" fmla="*/ 5920 h 16384"/>
                <a:gd name="T46" fmla="*/ 14750 w 16384"/>
                <a:gd name="T47" fmla="*/ 5507 h 16384"/>
                <a:gd name="T48" fmla="*/ 14706 w 16384"/>
                <a:gd name="T49" fmla="*/ 5232 h 16384"/>
                <a:gd name="T50" fmla="*/ 14971 w 16384"/>
                <a:gd name="T51" fmla="*/ 4612 h 16384"/>
                <a:gd name="T52" fmla="*/ 15103 w 16384"/>
                <a:gd name="T53" fmla="*/ 4268 h 16384"/>
                <a:gd name="T54" fmla="*/ 15192 w 16384"/>
                <a:gd name="T55" fmla="*/ 3511 h 16384"/>
                <a:gd name="T56" fmla="*/ 15457 w 16384"/>
                <a:gd name="T57" fmla="*/ 2891 h 16384"/>
                <a:gd name="T58" fmla="*/ 15280 w 16384"/>
                <a:gd name="T59" fmla="*/ 2547 h 16384"/>
                <a:gd name="T60" fmla="*/ 14927 w 16384"/>
                <a:gd name="T61" fmla="*/ 2547 h 16384"/>
                <a:gd name="T62" fmla="*/ 14618 w 16384"/>
                <a:gd name="T63" fmla="*/ 2409 h 16384"/>
                <a:gd name="T64" fmla="*/ 14397 w 16384"/>
                <a:gd name="T65" fmla="*/ 1928 h 16384"/>
                <a:gd name="T66" fmla="*/ 14308 w 16384"/>
                <a:gd name="T67" fmla="*/ 1170 h 16384"/>
                <a:gd name="T68" fmla="*/ 14088 w 16384"/>
                <a:gd name="T69" fmla="*/ 826 h 16384"/>
                <a:gd name="T70" fmla="*/ 13911 w 16384"/>
                <a:gd name="T71" fmla="*/ 620 h 16384"/>
                <a:gd name="T72" fmla="*/ 13646 w 16384"/>
                <a:gd name="T73" fmla="*/ 551 h 16384"/>
                <a:gd name="T74" fmla="*/ 13337 w 16384"/>
                <a:gd name="T75" fmla="*/ 0 h 16384"/>
                <a:gd name="T76" fmla="*/ 11394 w 16384"/>
                <a:gd name="T77" fmla="*/ 688 h 16384"/>
                <a:gd name="T78" fmla="*/ 9274 w 16384"/>
                <a:gd name="T79" fmla="*/ 1377 h 16384"/>
                <a:gd name="T80" fmla="*/ 7154 w 16384"/>
                <a:gd name="T81" fmla="*/ 1996 h 16384"/>
                <a:gd name="T82" fmla="*/ 4151 w 16384"/>
                <a:gd name="T83" fmla="*/ 2891 h 16384"/>
                <a:gd name="T84" fmla="*/ 1943 w 16384"/>
                <a:gd name="T85" fmla="*/ 3442 h 16384"/>
                <a:gd name="T86" fmla="*/ 1281 w 16384"/>
                <a:gd name="T87" fmla="*/ 2685 h 16384"/>
                <a:gd name="T88" fmla="*/ 1016 w 16384"/>
                <a:gd name="T89" fmla="*/ 2891 h 16384"/>
                <a:gd name="T90" fmla="*/ 927 w 16384"/>
                <a:gd name="T91" fmla="*/ 2891 h 16384"/>
                <a:gd name="T92" fmla="*/ 707 w 16384"/>
                <a:gd name="T93" fmla="*/ 3304 h 16384"/>
                <a:gd name="T94" fmla="*/ 221 w 16384"/>
                <a:gd name="T95" fmla="*/ 3924 h 16384"/>
                <a:gd name="T96" fmla="*/ 44 w 16384"/>
                <a:gd name="T97" fmla="*/ 4819 h 16384"/>
                <a:gd name="T98" fmla="*/ 486 w 16384"/>
                <a:gd name="T99" fmla="*/ 8674 h 16384"/>
                <a:gd name="T100" fmla="*/ 662 w 16384"/>
                <a:gd name="T101" fmla="*/ 10188 h 16384"/>
                <a:gd name="T102" fmla="*/ 883 w 16384"/>
                <a:gd name="T103" fmla="*/ 12667 h 16384"/>
                <a:gd name="T104" fmla="*/ 1148 w 16384"/>
                <a:gd name="T105" fmla="*/ 15145 h 16384"/>
                <a:gd name="T106" fmla="*/ 3003 w 16384"/>
                <a:gd name="T107" fmla="*/ 15902 h 16384"/>
                <a:gd name="T108" fmla="*/ 4284 w 16384"/>
                <a:gd name="T109" fmla="*/ 15558 h 16384"/>
                <a:gd name="T110" fmla="*/ 7022 w 16384"/>
                <a:gd name="T111" fmla="*/ 14801 h 16384"/>
                <a:gd name="T112" fmla="*/ 9451 w 16384"/>
                <a:gd name="T113" fmla="*/ 14112 h 163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384"/>
                <a:gd name="T172" fmla="*/ 0 h 16384"/>
                <a:gd name="T173" fmla="*/ 16384 w 16384"/>
                <a:gd name="T174" fmla="*/ 16384 h 163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384" h="16384">
                  <a:moveTo>
                    <a:pt x="9495" y="14112"/>
                  </a:moveTo>
                  <a:lnTo>
                    <a:pt x="10069" y="13906"/>
                  </a:lnTo>
                  <a:lnTo>
                    <a:pt x="10687" y="13699"/>
                  </a:lnTo>
                  <a:lnTo>
                    <a:pt x="11217" y="13493"/>
                  </a:lnTo>
                  <a:lnTo>
                    <a:pt x="11835" y="13355"/>
                  </a:lnTo>
                  <a:lnTo>
                    <a:pt x="12719" y="13080"/>
                  </a:lnTo>
                  <a:lnTo>
                    <a:pt x="13072" y="12942"/>
                  </a:lnTo>
                  <a:lnTo>
                    <a:pt x="13867" y="12667"/>
                  </a:lnTo>
                  <a:lnTo>
                    <a:pt x="13955" y="12598"/>
                  </a:lnTo>
                  <a:lnTo>
                    <a:pt x="13999" y="12460"/>
                  </a:lnTo>
                  <a:lnTo>
                    <a:pt x="13999" y="12322"/>
                  </a:lnTo>
                  <a:lnTo>
                    <a:pt x="14043" y="12254"/>
                  </a:lnTo>
                  <a:lnTo>
                    <a:pt x="14132" y="12116"/>
                  </a:lnTo>
                  <a:lnTo>
                    <a:pt x="14220" y="11978"/>
                  </a:lnTo>
                  <a:lnTo>
                    <a:pt x="14264" y="11909"/>
                  </a:lnTo>
                  <a:lnTo>
                    <a:pt x="14397" y="11841"/>
                  </a:lnTo>
                  <a:lnTo>
                    <a:pt x="14529" y="11772"/>
                  </a:lnTo>
                  <a:lnTo>
                    <a:pt x="14618" y="11772"/>
                  </a:lnTo>
                  <a:lnTo>
                    <a:pt x="14750" y="11841"/>
                  </a:lnTo>
                  <a:lnTo>
                    <a:pt x="14838" y="11909"/>
                  </a:lnTo>
                  <a:lnTo>
                    <a:pt x="14927" y="11772"/>
                  </a:lnTo>
                  <a:lnTo>
                    <a:pt x="15015" y="11634"/>
                  </a:lnTo>
                  <a:lnTo>
                    <a:pt x="15147" y="11565"/>
                  </a:lnTo>
                  <a:lnTo>
                    <a:pt x="15280" y="11496"/>
                  </a:lnTo>
                  <a:lnTo>
                    <a:pt x="15324" y="11427"/>
                  </a:lnTo>
                  <a:lnTo>
                    <a:pt x="15457" y="11290"/>
                  </a:lnTo>
                  <a:lnTo>
                    <a:pt x="15457" y="11221"/>
                  </a:lnTo>
                  <a:lnTo>
                    <a:pt x="15501" y="11083"/>
                  </a:lnTo>
                  <a:lnTo>
                    <a:pt x="15501" y="10946"/>
                  </a:lnTo>
                  <a:lnTo>
                    <a:pt x="15501" y="10808"/>
                  </a:lnTo>
                  <a:lnTo>
                    <a:pt x="15589" y="10670"/>
                  </a:lnTo>
                  <a:lnTo>
                    <a:pt x="15677" y="10533"/>
                  </a:lnTo>
                  <a:lnTo>
                    <a:pt x="15810" y="10188"/>
                  </a:lnTo>
                  <a:lnTo>
                    <a:pt x="15942" y="9982"/>
                  </a:lnTo>
                  <a:lnTo>
                    <a:pt x="16075" y="9844"/>
                  </a:lnTo>
                  <a:lnTo>
                    <a:pt x="16119" y="9706"/>
                  </a:lnTo>
                  <a:lnTo>
                    <a:pt x="16207" y="9638"/>
                  </a:lnTo>
                  <a:lnTo>
                    <a:pt x="16296" y="9500"/>
                  </a:lnTo>
                  <a:lnTo>
                    <a:pt x="16384" y="9431"/>
                  </a:lnTo>
                  <a:lnTo>
                    <a:pt x="16340" y="9362"/>
                  </a:lnTo>
                  <a:lnTo>
                    <a:pt x="16163" y="9018"/>
                  </a:lnTo>
                  <a:lnTo>
                    <a:pt x="16075" y="9018"/>
                  </a:lnTo>
                  <a:lnTo>
                    <a:pt x="16031" y="8880"/>
                  </a:lnTo>
                  <a:lnTo>
                    <a:pt x="15942" y="8812"/>
                  </a:lnTo>
                  <a:lnTo>
                    <a:pt x="15854" y="8674"/>
                  </a:lnTo>
                  <a:lnTo>
                    <a:pt x="15810" y="8674"/>
                  </a:lnTo>
                  <a:lnTo>
                    <a:pt x="15722" y="8605"/>
                  </a:lnTo>
                  <a:lnTo>
                    <a:pt x="15677" y="8467"/>
                  </a:lnTo>
                  <a:lnTo>
                    <a:pt x="15545" y="8261"/>
                  </a:lnTo>
                  <a:lnTo>
                    <a:pt x="15412" y="8261"/>
                  </a:lnTo>
                  <a:lnTo>
                    <a:pt x="15324" y="8192"/>
                  </a:lnTo>
                  <a:lnTo>
                    <a:pt x="15280" y="8123"/>
                  </a:lnTo>
                  <a:lnTo>
                    <a:pt x="15236" y="7985"/>
                  </a:lnTo>
                  <a:lnTo>
                    <a:pt x="15192" y="7572"/>
                  </a:lnTo>
                  <a:lnTo>
                    <a:pt x="15147" y="7504"/>
                  </a:lnTo>
                  <a:lnTo>
                    <a:pt x="15015" y="7504"/>
                  </a:lnTo>
                  <a:lnTo>
                    <a:pt x="14971" y="7504"/>
                  </a:lnTo>
                  <a:lnTo>
                    <a:pt x="14883" y="7572"/>
                  </a:lnTo>
                  <a:lnTo>
                    <a:pt x="14794" y="7435"/>
                  </a:lnTo>
                  <a:lnTo>
                    <a:pt x="14750" y="7366"/>
                  </a:lnTo>
                  <a:lnTo>
                    <a:pt x="14750" y="7159"/>
                  </a:lnTo>
                  <a:lnTo>
                    <a:pt x="14794" y="6953"/>
                  </a:lnTo>
                  <a:lnTo>
                    <a:pt x="14706" y="6884"/>
                  </a:lnTo>
                  <a:lnTo>
                    <a:pt x="14706" y="6609"/>
                  </a:lnTo>
                  <a:lnTo>
                    <a:pt x="14750" y="6471"/>
                  </a:lnTo>
                  <a:lnTo>
                    <a:pt x="14838" y="6402"/>
                  </a:lnTo>
                  <a:lnTo>
                    <a:pt x="14883" y="6333"/>
                  </a:lnTo>
                  <a:lnTo>
                    <a:pt x="14883" y="5989"/>
                  </a:lnTo>
                  <a:lnTo>
                    <a:pt x="14927" y="5920"/>
                  </a:lnTo>
                  <a:lnTo>
                    <a:pt x="14927" y="5714"/>
                  </a:lnTo>
                  <a:lnTo>
                    <a:pt x="14838" y="5576"/>
                  </a:lnTo>
                  <a:lnTo>
                    <a:pt x="14750" y="5507"/>
                  </a:lnTo>
                  <a:lnTo>
                    <a:pt x="14706" y="5438"/>
                  </a:lnTo>
                  <a:lnTo>
                    <a:pt x="14706" y="5301"/>
                  </a:lnTo>
                  <a:lnTo>
                    <a:pt x="14706" y="5232"/>
                  </a:lnTo>
                  <a:lnTo>
                    <a:pt x="14794" y="5025"/>
                  </a:lnTo>
                  <a:lnTo>
                    <a:pt x="14927" y="4819"/>
                  </a:lnTo>
                  <a:lnTo>
                    <a:pt x="14971" y="4612"/>
                  </a:lnTo>
                  <a:lnTo>
                    <a:pt x="14971" y="4543"/>
                  </a:lnTo>
                  <a:lnTo>
                    <a:pt x="15059" y="4406"/>
                  </a:lnTo>
                  <a:lnTo>
                    <a:pt x="15103" y="4268"/>
                  </a:lnTo>
                  <a:lnTo>
                    <a:pt x="15147" y="3993"/>
                  </a:lnTo>
                  <a:lnTo>
                    <a:pt x="15192" y="3717"/>
                  </a:lnTo>
                  <a:lnTo>
                    <a:pt x="15192" y="3511"/>
                  </a:lnTo>
                  <a:lnTo>
                    <a:pt x="15280" y="3235"/>
                  </a:lnTo>
                  <a:lnTo>
                    <a:pt x="15368" y="3098"/>
                  </a:lnTo>
                  <a:lnTo>
                    <a:pt x="15457" y="2891"/>
                  </a:lnTo>
                  <a:lnTo>
                    <a:pt x="15412" y="2754"/>
                  </a:lnTo>
                  <a:lnTo>
                    <a:pt x="15324" y="2685"/>
                  </a:lnTo>
                  <a:lnTo>
                    <a:pt x="15280" y="2547"/>
                  </a:lnTo>
                  <a:lnTo>
                    <a:pt x="15147" y="2616"/>
                  </a:lnTo>
                  <a:lnTo>
                    <a:pt x="15059" y="2616"/>
                  </a:lnTo>
                  <a:lnTo>
                    <a:pt x="14927" y="2547"/>
                  </a:lnTo>
                  <a:lnTo>
                    <a:pt x="14794" y="2478"/>
                  </a:lnTo>
                  <a:lnTo>
                    <a:pt x="14706" y="2478"/>
                  </a:lnTo>
                  <a:lnTo>
                    <a:pt x="14618" y="2409"/>
                  </a:lnTo>
                  <a:lnTo>
                    <a:pt x="14573" y="2272"/>
                  </a:lnTo>
                  <a:lnTo>
                    <a:pt x="14485" y="2065"/>
                  </a:lnTo>
                  <a:lnTo>
                    <a:pt x="14397" y="1928"/>
                  </a:lnTo>
                  <a:lnTo>
                    <a:pt x="14353" y="1859"/>
                  </a:lnTo>
                  <a:lnTo>
                    <a:pt x="14308" y="1308"/>
                  </a:lnTo>
                  <a:lnTo>
                    <a:pt x="14308" y="1170"/>
                  </a:lnTo>
                  <a:lnTo>
                    <a:pt x="14220" y="1101"/>
                  </a:lnTo>
                  <a:lnTo>
                    <a:pt x="14132" y="964"/>
                  </a:lnTo>
                  <a:lnTo>
                    <a:pt x="14088" y="826"/>
                  </a:lnTo>
                  <a:lnTo>
                    <a:pt x="14043" y="757"/>
                  </a:lnTo>
                  <a:lnTo>
                    <a:pt x="13955" y="688"/>
                  </a:lnTo>
                  <a:lnTo>
                    <a:pt x="13911" y="620"/>
                  </a:lnTo>
                  <a:lnTo>
                    <a:pt x="13778" y="688"/>
                  </a:lnTo>
                  <a:lnTo>
                    <a:pt x="13690" y="688"/>
                  </a:lnTo>
                  <a:lnTo>
                    <a:pt x="13646" y="551"/>
                  </a:lnTo>
                  <a:lnTo>
                    <a:pt x="13558" y="275"/>
                  </a:lnTo>
                  <a:lnTo>
                    <a:pt x="13469" y="207"/>
                  </a:lnTo>
                  <a:lnTo>
                    <a:pt x="13337" y="0"/>
                  </a:lnTo>
                  <a:lnTo>
                    <a:pt x="13204" y="69"/>
                  </a:lnTo>
                  <a:lnTo>
                    <a:pt x="12984" y="138"/>
                  </a:lnTo>
                  <a:lnTo>
                    <a:pt x="11394" y="688"/>
                  </a:lnTo>
                  <a:lnTo>
                    <a:pt x="11305" y="688"/>
                  </a:lnTo>
                  <a:lnTo>
                    <a:pt x="10246" y="1033"/>
                  </a:lnTo>
                  <a:lnTo>
                    <a:pt x="9274" y="1377"/>
                  </a:lnTo>
                  <a:lnTo>
                    <a:pt x="9186" y="1377"/>
                  </a:lnTo>
                  <a:lnTo>
                    <a:pt x="7507" y="1928"/>
                  </a:lnTo>
                  <a:lnTo>
                    <a:pt x="7154" y="1996"/>
                  </a:lnTo>
                  <a:lnTo>
                    <a:pt x="5962" y="2341"/>
                  </a:lnTo>
                  <a:lnTo>
                    <a:pt x="5697" y="2409"/>
                  </a:lnTo>
                  <a:lnTo>
                    <a:pt x="4151" y="2891"/>
                  </a:lnTo>
                  <a:lnTo>
                    <a:pt x="3754" y="2960"/>
                  </a:lnTo>
                  <a:lnTo>
                    <a:pt x="2341" y="3373"/>
                  </a:lnTo>
                  <a:lnTo>
                    <a:pt x="1943" y="3442"/>
                  </a:lnTo>
                  <a:lnTo>
                    <a:pt x="1811" y="2065"/>
                  </a:lnTo>
                  <a:lnTo>
                    <a:pt x="1546" y="2341"/>
                  </a:lnTo>
                  <a:lnTo>
                    <a:pt x="1281" y="2685"/>
                  </a:lnTo>
                  <a:lnTo>
                    <a:pt x="1060" y="3029"/>
                  </a:lnTo>
                  <a:lnTo>
                    <a:pt x="972" y="3029"/>
                  </a:lnTo>
                  <a:lnTo>
                    <a:pt x="1016" y="2891"/>
                  </a:lnTo>
                  <a:lnTo>
                    <a:pt x="1016" y="2822"/>
                  </a:lnTo>
                  <a:lnTo>
                    <a:pt x="972" y="2822"/>
                  </a:lnTo>
                  <a:lnTo>
                    <a:pt x="927" y="2891"/>
                  </a:lnTo>
                  <a:lnTo>
                    <a:pt x="839" y="3098"/>
                  </a:lnTo>
                  <a:lnTo>
                    <a:pt x="795" y="3235"/>
                  </a:lnTo>
                  <a:lnTo>
                    <a:pt x="707" y="3304"/>
                  </a:lnTo>
                  <a:lnTo>
                    <a:pt x="662" y="3442"/>
                  </a:lnTo>
                  <a:lnTo>
                    <a:pt x="442" y="3786"/>
                  </a:lnTo>
                  <a:lnTo>
                    <a:pt x="221" y="3924"/>
                  </a:lnTo>
                  <a:lnTo>
                    <a:pt x="132" y="4062"/>
                  </a:lnTo>
                  <a:lnTo>
                    <a:pt x="0" y="4130"/>
                  </a:lnTo>
                  <a:lnTo>
                    <a:pt x="44" y="4819"/>
                  </a:lnTo>
                  <a:lnTo>
                    <a:pt x="265" y="6678"/>
                  </a:lnTo>
                  <a:lnTo>
                    <a:pt x="265" y="6815"/>
                  </a:lnTo>
                  <a:lnTo>
                    <a:pt x="486" y="8674"/>
                  </a:lnTo>
                  <a:lnTo>
                    <a:pt x="486" y="8743"/>
                  </a:lnTo>
                  <a:lnTo>
                    <a:pt x="618" y="9913"/>
                  </a:lnTo>
                  <a:lnTo>
                    <a:pt x="662" y="10188"/>
                  </a:lnTo>
                  <a:lnTo>
                    <a:pt x="751" y="11359"/>
                  </a:lnTo>
                  <a:lnTo>
                    <a:pt x="839" y="12254"/>
                  </a:lnTo>
                  <a:lnTo>
                    <a:pt x="883" y="12667"/>
                  </a:lnTo>
                  <a:lnTo>
                    <a:pt x="1060" y="13975"/>
                  </a:lnTo>
                  <a:lnTo>
                    <a:pt x="1104" y="14801"/>
                  </a:lnTo>
                  <a:lnTo>
                    <a:pt x="1148" y="15145"/>
                  </a:lnTo>
                  <a:lnTo>
                    <a:pt x="1281" y="16384"/>
                  </a:lnTo>
                  <a:lnTo>
                    <a:pt x="1590" y="16315"/>
                  </a:lnTo>
                  <a:lnTo>
                    <a:pt x="3003" y="15902"/>
                  </a:lnTo>
                  <a:lnTo>
                    <a:pt x="3312" y="15833"/>
                  </a:lnTo>
                  <a:lnTo>
                    <a:pt x="4019" y="15696"/>
                  </a:lnTo>
                  <a:lnTo>
                    <a:pt x="4284" y="15558"/>
                  </a:lnTo>
                  <a:lnTo>
                    <a:pt x="5564" y="15214"/>
                  </a:lnTo>
                  <a:lnTo>
                    <a:pt x="5874" y="15145"/>
                  </a:lnTo>
                  <a:lnTo>
                    <a:pt x="7022" y="14801"/>
                  </a:lnTo>
                  <a:lnTo>
                    <a:pt x="7154" y="14801"/>
                  </a:lnTo>
                  <a:lnTo>
                    <a:pt x="7772" y="14594"/>
                  </a:lnTo>
                  <a:lnTo>
                    <a:pt x="9451" y="14112"/>
                  </a:lnTo>
                  <a:lnTo>
                    <a:pt x="9495" y="1411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1" name="Rhode_Island"/>
            <p:cNvSpPr>
              <a:spLocks noChangeAspect="1"/>
            </p:cNvSpPr>
            <p:nvPr/>
          </p:nvSpPr>
          <p:spPr bwMode="auto">
            <a:xfrm>
              <a:off x="4889" y="1430"/>
              <a:ext cx="74" cy="94"/>
            </a:xfrm>
            <a:custGeom>
              <a:avLst/>
              <a:gdLst>
                <a:gd name="T0" fmla="*/ 3678 w 16384"/>
                <a:gd name="T1" fmla="*/ 13003 h 16384"/>
                <a:gd name="T2" fmla="*/ 3678 w 16384"/>
                <a:gd name="T3" fmla="*/ 13783 h 16384"/>
                <a:gd name="T4" fmla="*/ 3009 w 16384"/>
                <a:gd name="T5" fmla="*/ 14303 h 16384"/>
                <a:gd name="T6" fmla="*/ 3344 w 16384"/>
                <a:gd name="T7" fmla="*/ 15604 h 16384"/>
                <a:gd name="T8" fmla="*/ 4347 w 16384"/>
                <a:gd name="T9" fmla="*/ 16124 h 16384"/>
                <a:gd name="T10" fmla="*/ 4681 w 16384"/>
                <a:gd name="T11" fmla="*/ 15604 h 16384"/>
                <a:gd name="T12" fmla="*/ 7356 w 16384"/>
                <a:gd name="T13" fmla="*/ 14564 h 16384"/>
                <a:gd name="T14" fmla="*/ 9028 w 16384"/>
                <a:gd name="T15" fmla="*/ 13263 h 16384"/>
                <a:gd name="T16" fmla="*/ 9697 w 16384"/>
                <a:gd name="T17" fmla="*/ 13263 h 16384"/>
                <a:gd name="T18" fmla="*/ 10365 w 16384"/>
                <a:gd name="T19" fmla="*/ 13523 h 16384"/>
                <a:gd name="T20" fmla="*/ 10031 w 16384"/>
                <a:gd name="T21" fmla="*/ 12483 h 16384"/>
                <a:gd name="T22" fmla="*/ 10700 w 16384"/>
                <a:gd name="T23" fmla="*/ 11443 h 16384"/>
                <a:gd name="T24" fmla="*/ 9697 w 16384"/>
                <a:gd name="T25" fmla="*/ 9622 h 16384"/>
                <a:gd name="T26" fmla="*/ 10031 w 16384"/>
                <a:gd name="T27" fmla="*/ 8582 h 16384"/>
                <a:gd name="T28" fmla="*/ 10031 w 16384"/>
                <a:gd name="T29" fmla="*/ 7542 h 16384"/>
                <a:gd name="T30" fmla="*/ 11034 w 16384"/>
                <a:gd name="T31" fmla="*/ 7282 h 16384"/>
                <a:gd name="T32" fmla="*/ 12037 w 16384"/>
                <a:gd name="T33" fmla="*/ 8582 h 16384"/>
                <a:gd name="T34" fmla="*/ 12372 w 16384"/>
                <a:gd name="T35" fmla="*/ 11183 h 16384"/>
                <a:gd name="T36" fmla="*/ 13375 w 16384"/>
                <a:gd name="T37" fmla="*/ 11703 h 16384"/>
                <a:gd name="T38" fmla="*/ 14378 w 16384"/>
                <a:gd name="T39" fmla="*/ 11183 h 16384"/>
                <a:gd name="T40" fmla="*/ 14043 w 16384"/>
                <a:gd name="T41" fmla="*/ 9882 h 16384"/>
                <a:gd name="T42" fmla="*/ 14712 w 16384"/>
                <a:gd name="T43" fmla="*/ 9622 h 16384"/>
                <a:gd name="T44" fmla="*/ 15715 w 16384"/>
                <a:gd name="T45" fmla="*/ 10142 h 16384"/>
                <a:gd name="T46" fmla="*/ 16384 w 16384"/>
                <a:gd name="T47" fmla="*/ 8582 h 16384"/>
                <a:gd name="T48" fmla="*/ 14378 w 16384"/>
                <a:gd name="T49" fmla="*/ 5981 h 16384"/>
                <a:gd name="T50" fmla="*/ 13709 w 16384"/>
                <a:gd name="T51" fmla="*/ 4941 h 16384"/>
                <a:gd name="T52" fmla="*/ 11703 w 16384"/>
                <a:gd name="T53" fmla="*/ 4941 h 16384"/>
                <a:gd name="T54" fmla="*/ 10031 w 16384"/>
                <a:gd name="T55" fmla="*/ 4421 h 16384"/>
                <a:gd name="T56" fmla="*/ 9362 w 16384"/>
                <a:gd name="T57" fmla="*/ 2341 h 16384"/>
                <a:gd name="T58" fmla="*/ 8025 w 16384"/>
                <a:gd name="T59" fmla="*/ 780 h 16384"/>
                <a:gd name="T60" fmla="*/ 5684 w 16384"/>
                <a:gd name="T61" fmla="*/ 520 h 16384"/>
                <a:gd name="T62" fmla="*/ 2006 w 16384"/>
                <a:gd name="T63" fmla="*/ 7542 h 16384"/>
                <a:gd name="T64" fmla="*/ 2675 w 16384"/>
                <a:gd name="T65" fmla="*/ 10142 h 163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384"/>
                <a:gd name="T100" fmla="*/ 0 h 16384"/>
                <a:gd name="T101" fmla="*/ 16384 w 16384"/>
                <a:gd name="T102" fmla="*/ 16384 h 163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384" h="16384">
                  <a:moveTo>
                    <a:pt x="2675" y="10142"/>
                  </a:moveTo>
                  <a:lnTo>
                    <a:pt x="3678" y="13003"/>
                  </a:lnTo>
                  <a:lnTo>
                    <a:pt x="3678" y="13523"/>
                  </a:lnTo>
                  <a:lnTo>
                    <a:pt x="3678" y="13783"/>
                  </a:lnTo>
                  <a:lnTo>
                    <a:pt x="3009" y="14043"/>
                  </a:lnTo>
                  <a:lnTo>
                    <a:pt x="3009" y="14303"/>
                  </a:lnTo>
                  <a:lnTo>
                    <a:pt x="3009" y="14564"/>
                  </a:lnTo>
                  <a:lnTo>
                    <a:pt x="3344" y="15604"/>
                  </a:lnTo>
                  <a:lnTo>
                    <a:pt x="3344" y="16384"/>
                  </a:lnTo>
                  <a:lnTo>
                    <a:pt x="4347" y="16124"/>
                  </a:lnTo>
                  <a:lnTo>
                    <a:pt x="4347" y="15864"/>
                  </a:lnTo>
                  <a:lnTo>
                    <a:pt x="4681" y="15604"/>
                  </a:lnTo>
                  <a:lnTo>
                    <a:pt x="5350" y="15344"/>
                  </a:lnTo>
                  <a:lnTo>
                    <a:pt x="7356" y="14564"/>
                  </a:lnTo>
                  <a:lnTo>
                    <a:pt x="8694" y="13523"/>
                  </a:lnTo>
                  <a:lnTo>
                    <a:pt x="9028" y="13263"/>
                  </a:lnTo>
                  <a:lnTo>
                    <a:pt x="9697" y="12483"/>
                  </a:lnTo>
                  <a:lnTo>
                    <a:pt x="9697" y="13263"/>
                  </a:lnTo>
                  <a:lnTo>
                    <a:pt x="10031" y="13523"/>
                  </a:lnTo>
                  <a:lnTo>
                    <a:pt x="10365" y="13523"/>
                  </a:lnTo>
                  <a:lnTo>
                    <a:pt x="10365" y="13003"/>
                  </a:lnTo>
                  <a:lnTo>
                    <a:pt x="10031" y="12483"/>
                  </a:lnTo>
                  <a:lnTo>
                    <a:pt x="10031" y="11963"/>
                  </a:lnTo>
                  <a:lnTo>
                    <a:pt x="10700" y="11443"/>
                  </a:lnTo>
                  <a:lnTo>
                    <a:pt x="10365" y="10923"/>
                  </a:lnTo>
                  <a:lnTo>
                    <a:pt x="9697" y="9622"/>
                  </a:lnTo>
                  <a:lnTo>
                    <a:pt x="9362" y="9362"/>
                  </a:lnTo>
                  <a:lnTo>
                    <a:pt x="10031" y="8582"/>
                  </a:lnTo>
                  <a:lnTo>
                    <a:pt x="10031" y="8062"/>
                  </a:lnTo>
                  <a:lnTo>
                    <a:pt x="10031" y="7542"/>
                  </a:lnTo>
                  <a:lnTo>
                    <a:pt x="10700" y="7282"/>
                  </a:lnTo>
                  <a:lnTo>
                    <a:pt x="11034" y="7282"/>
                  </a:lnTo>
                  <a:lnTo>
                    <a:pt x="11703" y="7802"/>
                  </a:lnTo>
                  <a:lnTo>
                    <a:pt x="12037" y="8582"/>
                  </a:lnTo>
                  <a:lnTo>
                    <a:pt x="12372" y="9882"/>
                  </a:lnTo>
                  <a:lnTo>
                    <a:pt x="12372" y="11183"/>
                  </a:lnTo>
                  <a:lnTo>
                    <a:pt x="12706" y="11703"/>
                  </a:lnTo>
                  <a:lnTo>
                    <a:pt x="13375" y="11703"/>
                  </a:lnTo>
                  <a:lnTo>
                    <a:pt x="14378" y="11443"/>
                  </a:lnTo>
                  <a:lnTo>
                    <a:pt x="14378" y="11183"/>
                  </a:lnTo>
                  <a:lnTo>
                    <a:pt x="14712" y="10663"/>
                  </a:lnTo>
                  <a:lnTo>
                    <a:pt x="14043" y="9882"/>
                  </a:lnTo>
                  <a:lnTo>
                    <a:pt x="14378" y="9622"/>
                  </a:lnTo>
                  <a:lnTo>
                    <a:pt x="14712" y="9622"/>
                  </a:lnTo>
                  <a:lnTo>
                    <a:pt x="15381" y="10663"/>
                  </a:lnTo>
                  <a:lnTo>
                    <a:pt x="15715" y="10142"/>
                  </a:lnTo>
                  <a:lnTo>
                    <a:pt x="16384" y="9362"/>
                  </a:lnTo>
                  <a:lnTo>
                    <a:pt x="16384" y="8582"/>
                  </a:lnTo>
                  <a:lnTo>
                    <a:pt x="15047" y="6502"/>
                  </a:lnTo>
                  <a:lnTo>
                    <a:pt x="14378" y="5981"/>
                  </a:lnTo>
                  <a:lnTo>
                    <a:pt x="14043" y="5461"/>
                  </a:lnTo>
                  <a:lnTo>
                    <a:pt x="13709" y="4941"/>
                  </a:lnTo>
                  <a:lnTo>
                    <a:pt x="13040" y="4941"/>
                  </a:lnTo>
                  <a:lnTo>
                    <a:pt x="11703" y="4941"/>
                  </a:lnTo>
                  <a:lnTo>
                    <a:pt x="10700" y="4941"/>
                  </a:lnTo>
                  <a:lnTo>
                    <a:pt x="10031" y="4421"/>
                  </a:lnTo>
                  <a:lnTo>
                    <a:pt x="10031" y="4161"/>
                  </a:lnTo>
                  <a:lnTo>
                    <a:pt x="9362" y="2341"/>
                  </a:lnTo>
                  <a:lnTo>
                    <a:pt x="8694" y="2341"/>
                  </a:lnTo>
                  <a:lnTo>
                    <a:pt x="8025" y="780"/>
                  </a:lnTo>
                  <a:lnTo>
                    <a:pt x="7690" y="0"/>
                  </a:lnTo>
                  <a:lnTo>
                    <a:pt x="5684" y="520"/>
                  </a:lnTo>
                  <a:lnTo>
                    <a:pt x="0" y="2081"/>
                  </a:lnTo>
                  <a:lnTo>
                    <a:pt x="2006" y="7542"/>
                  </a:lnTo>
                  <a:lnTo>
                    <a:pt x="2675" y="9362"/>
                  </a:lnTo>
                  <a:lnTo>
                    <a:pt x="2675" y="1014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2" name="South_Carolina"/>
            <p:cNvSpPr>
              <a:spLocks noChangeAspect="1"/>
            </p:cNvSpPr>
            <p:nvPr/>
          </p:nvSpPr>
          <p:spPr bwMode="auto">
            <a:xfrm>
              <a:off x="3991" y="2423"/>
              <a:ext cx="486" cy="368"/>
            </a:xfrm>
            <a:custGeom>
              <a:avLst/>
              <a:gdLst>
                <a:gd name="T0" fmla="*/ 6473 w 16384"/>
                <a:gd name="T1" fmla="*/ 11302 h 16384"/>
                <a:gd name="T2" fmla="*/ 7231 w 16384"/>
                <a:gd name="T3" fmla="*/ 12104 h 16384"/>
                <a:gd name="T4" fmla="*/ 7585 w 16384"/>
                <a:gd name="T5" fmla="*/ 12907 h 16384"/>
                <a:gd name="T6" fmla="*/ 7686 w 16384"/>
                <a:gd name="T7" fmla="*/ 13508 h 16384"/>
                <a:gd name="T8" fmla="*/ 8141 w 16384"/>
                <a:gd name="T9" fmla="*/ 13977 h 16384"/>
                <a:gd name="T10" fmla="*/ 8799 w 16384"/>
                <a:gd name="T11" fmla="*/ 14980 h 16384"/>
                <a:gd name="T12" fmla="*/ 8849 w 16384"/>
                <a:gd name="T13" fmla="*/ 15983 h 16384"/>
                <a:gd name="T14" fmla="*/ 9406 w 16384"/>
                <a:gd name="T15" fmla="*/ 16250 h 16384"/>
                <a:gd name="T16" fmla="*/ 9861 w 16384"/>
                <a:gd name="T17" fmla="*/ 16117 h 16384"/>
                <a:gd name="T18" fmla="*/ 10164 w 16384"/>
                <a:gd name="T19" fmla="*/ 15782 h 16384"/>
                <a:gd name="T20" fmla="*/ 10366 w 16384"/>
                <a:gd name="T21" fmla="*/ 15113 h 16384"/>
                <a:gd name="T22" fmla="*/ 10012 w 16384"/>
                <a:gd name="T23" fmla="*/ 15314 h 16384"/>
                <a:gd name="T24" fmla="*/ 9861 w 16384"/>
                <a:gd name="T25" fmla="*/ 14645 h 16384"/>
                <a:gd name="T26" fmla="*/ 10012 w 16384"/>
                <a:gd name="T27" fmla="*/ 14445 h 16384"/>
                <a:gd name="T28" fmla="*/ 10569 w 16384"/>
                <a:gd name="T29" fmla="*/ 14779 h 16384"/>
                <a:gd name="T30" fmla="*/ 10973 w 16384"/>
                <a:gd name="T31" fmla="*/ 14110 h 16384"/>
                <a:gd name="T32" fmla="*/ 10720 w 16384"/>
                <a:gd name="T33" fmla="*/ 13843 h 16384"/>
                <a:gd name="T34" fmla="*/ 11074 w 16384"/>
                <a:gd name="T35" fmla="*/ 13575 h 16384"/>
                <a:gd name="T36" fmla="*/ 11529 w 16384"/>
                <a:gd name="T37" fmla="*/ 13442 h 16384"/>
                <a:gd name="T38" fmla="*/ 11732 w 16384"/>
                <a:gd name="T39" fmla="*/ 12907 h 16384"/>
                <a:gd name="T40" fmla="*/ 12187 w 16384"/>
                <a:gd name="T41" fmla="*/ 12773 h 16384"/>
                <a:gd name="T42" fmla="*/ 12693 w 16384"/>
                <a:gd name="T43" fmla="*/ 12104 h 16384"/>
                <a:gd name="T44" fmla="*/ 12541 w 16384"/>
                <a:gd name="T45" fmla="*/ 11837 h 16384"/>
                <a:gd name="T46" fmla="*/ 12844 w 16384"/>
                <a:gd name="T47" fmla="*/ 11837 h 16384"/>
                <a:gd name="T48" fmla="*/ 13350 w 16384"/>
                <a:gd name="T49" fmla="*/ 11101 h 16384"/>
                <a:gd name="T50" fmla="*/ 13552 w 16384"/>
                <a:gd name="T51" fmla="*/ 10499 h 16384"/>
                <a:gd name="T52" fmla="*/ 14007 w 16384"/>
                <a:gd name="T53" fmla="*/ 10165 h 16384"/>
                <a:gd name="T54" fmla="*/ 14260 w 16384"/>
                <a:gd name="T55" fmla="*/ 9697 h 16384"/>
                <a:gd name="T56" fmla="*/ 14614 w 16384"/>
                <a:gd name="T57" fmla="*/ 9429 h 16384"/>
                <a:gd name="T58" fmla="*/ 14715 w 16384"/>
                <a:gd name="T59" fmla="*/ 9229 h 16384"/>
                <a:gd name="T60" fmla="*/ 14513 w 16384"/>
                <a:gd name="T61" fmla="*/ 8760 h 16384"/>
                <a:gd name="T62" fmla="*/ 14412 w 16384"/>
                <a:gd name="T63" fmla="*/ 8159 h 16384"/>
                <a:gd name="T64" fmla="*/ 14564 w 16384"/>
                <a:gd name="T65" fmla="*/ 8426 h 16384"/>
                <a:gd name="T66" fmla="*/ 14968 w 16384"/>
                <a:gd name="T67" fmla="*/ 7289 h 16384"/>
                <a:gd name="T68" fmla="*/ 15524 w 16384"/>
                <a:gd name="T69" fmla="*/ 6019 h 16384"/>
                <a:gd name="T70" fmla="*/ 16384 w 16384"/>
                <a:gd name="T71" fmla="*/ 4949 h 16384"/>
                <a:gd name="T72" fmla="*/ 11985 w 16384"/>
                <a:gd name="T73" fmla="*/ 936 h 16384"/>
                <a:gd name="T74" fmla="*/ 8344 w 16384"/>
                <a:gd name="T75" fmla="*/ 1070 h 16384"/>
                <a:gd name="T76" fmla="*/ 7332 w 16384"/>
                <a:gd name="T77" fmla="*/ 401 h 16384"/>
                <a:gd name="T78" fmla="*/ 6422 w 16384"/>
                <a:gd name="T79" fmla="*/ 134 h 16384"/>
                <a:gd name="T80" fmla="*/ 3489 w 16384"/>
                <a:gd name="T81" fmla="*/ 535 h 16384"/>
                <a:gd name="T82" fmla="*/ 2882 w 16384"/>
                <a:gd name="T83" fmla="*/ 602 h 16384"/>
                <a:gd name="T84" fmla="*/ 2276 w 16384"/>
                <a:gd name="T85" fmla="*/ 1070 h 16384"/>
                <a:gd name="T86" fmla="*/ 1972 w 16384"/>
                <a:gd name="T87" fmla="*/ 1404 h 16384"/>
                <a:gd name="T88" fmla="*/ 1416 w 16384"/>
                <a:gd name="T89" fmla="*/ 1672 h 16384"/>
                <a:gd name="T90" fmla="*/ 607 w 16384"/>
                <a:gd name="T91" fmla="*/ 2474 h 16384"/>
                <a:gd name="T92" fmla="*/ 0 w 16384"/>
                <a:gd name="T93" fmla="*/ 3745 h 16384"/>
                <a:gd name="T94" fmla="*/ 455 w 16384"/>
                <a:gd name="T95" fmla="*/ 4280 h 16384"/>
                <a:gd name="T96" fmla="*/ 1112 w 16384"/>
                <a:gd name="T97" fmla="*/ 4815 h 16384"/>
                <a:gd name="T98" fmla="*/ 1820 w 16384"/>
                <a:gd name="T99" fmla="*/ 5016 h 16384"/>
                <a:gd name="T100" fmla="*/ 2326 w 16384"/>
                <a:gd name="T101" fmla="*/ 6085 h 16384"/>
                <a:gd name="T102" fmla="*/ 2731 w 16384"/>
                <a:gd name="T103" fmla="*/ 6754 h 16384"/>
                <a:gd name="T104" fmla="*/ 3085 w 16384"/>
                <a:gd name="T105" fmla="*/ 7423 h 16384"/>
                <a:gd name="T106" fmla="*/ 3742 w 16384"/>
                <a:gd name="T107" fmla="*/ 7891 h 16384"/>
                <a:gd name="T108" fmla="*/ 4349 w 16384"/>
                <a:gd name="T109" fmla="*/ 8560 h 16384"/>
                <a:gd name="T110" fmla="*/ 4855 w 16384"/>
                <a:gd name="T111" fmla="*/ 9028 h 16384"/>
                <a:gd name="T112" fmla="*/ 5461 w 16384"/>
                <a:gd name="T113" fmla="*/ 9697 h 16384"/>
                <a:gd name="T114" fmla="*/ 5512 w 16384"/>
                <a:gd name="T115" fmla="*/ 10232 h 16384"/>
                <a:gd name="T116" fmla="*/ 5967 w 16384"/>
                <a:gd name="T117" fmla="*/ 10834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6169" y="10900"/>
                  </a:moveTo>
                  <a:lnTo>
                    <a:pt x="6119" y="10967"/>
                  </a:lnTo>
                  <a:lnTo>
                    <a:pt x="6220" y="11101"/>
                  </a:lnTo>
                  <a:lnTo>
                    <a:pt x="6270" y="11235"/>
                  </a:lnTo>
                  <a:lnTo>
                    <a:pt x="6473" y="11302"/>
                  </a:lnTo>
                  <a:lnTo>
                    <a:pt x="6675" y="11368"/>
                  </a:lnTo>
                  <a:lnTo>
                    <a:pt x="6928" y="11569"/>
                  </a:lnTo>
                  <a:lnTo>
                    <a:pt x="7130" y="11636"/>
                  </a:lnTo>
                  <a:lnTo>
                    <a:pt x="7181" y="11770"/>
                  </a:lnTo>
                  <a:lnTo>
                    <a:pt x="7231" y="12104"/>
                  </a:lnTo>
                  <a:lnTo>
                    <a:pt x="7282" y="12171"/>
                  </a:lnTo>
                  <a:lnTo>
                    <a:pt x="7383" y="12305"/>
                  </a:lnTo>
                  <a:lnTo>
                    <a:pt x="7433" y="12505"/>
                  </a:lnTo>
                  <a:lnTo>
                    <a:pt x="7535" y="12505"/>
                  </a:lnTo>
                  <a:lnTo>
                    <a:pt x="7585" y="12907"/>
                  </a:lnTo>
                  <a:lnTo>
                    <a:pt x="7636" y="13107"/>
                  </a:lnTo>
                  <a:lnTo>
                    <a:pt x="7585" y="13174"/>
                  </a:lnTo>
                  <a:lnTo>
                    <a:pt x="7585" y="13308"/>
                  </a:lnTo>
                  <a:lnTo>
                    <a:pt x="7686" y="13375"/>
                  </a:lnTo>
                  <a:lnTo>
                    <a:pt x="7686" y="13508"/>
                  </a:lnTo>
                  <a:lnTo>
                    <a:pt x="7686" y="13642"/>
                  </a:lnTo>
                  <a:lnTo>
                    <a:pt x="7737" y="13776"/>
                  </a:lnTo>
                  <a:lnTo>
                    <a:pt x="7889" y="13910"/>
                  </a:lnTo>
                  <a:lnTo>
                    <a:pt x="7990" y="13910"/>
                  </a:lnTo>
                  <a:lnTo>
                    <a:pt x="8141" y="13977"/>
                  </a:lnTo>
                  <a:lnTo>
                    <a:pt x="8495" y="14311"/>
                  </a:lnTo>
                  <a:lnTo>
                    <a:pt x="8546" y="14378"/>
                  </a:lnTo>
                  <a:lnTo>
                    <a:pt x="8597" y="14578"/>
                  </a:lnTo>
                  <a:lnTo>
                    <a:pt x="8698" y="14846"/>
                  </a:lnTo>
                  <a:lnTo>
                    <a:pt x="8799" y="14980"/>
                  </a:lnTo>
                  <a:lnTo>
                    <a:pt x="8849" y="15113"/>
                  </a:lnTo>
                  <a:lnTo>
                    <a:pt x="8849" y="15180"/>
                  </a:lnTo>
                  <a:lnTo>
                    <a:pt x="8799" y="15582"/>
                  </a:lnTo>
                  <a:lnTo>
                    <a:pt x="8799" y="15849"/>
                  </a:lnTo>
                  <a:lnTo>
                    <a:pt x="8849" y="15983"/>
                  </a:lnTo>
                  <a:lnTo>
                    <a:pt x="8900" y="16117"/>
                  </a:lnTo>
                  <a:lnTo>
                    <a:pt x="9001" y="16183"/>
                  </a:lnTo>
                  <a:lnTo>
                    <a:pt x="9102" y="16250"/>
                  </a:lnTo>
                  <a:lnTo>
                    <a:pt x="9254" y="16250"/>
                  </a:lnTo>
                  <a:lnTo>
                    <a:pt x="9406" y="16250"/>
                  </a:lnTo>
                  <a:lnTo>
                    <a:pt x="9557" y="16317"/>
                  </a:lnTo>
                  <a:lnTo>
                    <a:pt x="9709" y="16384"/>
                  </a:lnTo>
                  <a:lnTo>
                    <a:pt x="9810" y="16384"/>
                  </a:lnTo>
                  <a:lnTo>
                    <a:pt x="9810" y="16183"/>
                  </a:lnTo>
                  <a:lnTo>
                    <a:pt x="9861" y="16117"/>
                  </a:lnTo>
                  <a:lnTo>
                    <a:pt x="9911" y="16050"/>
                  </a:lnTo>
                  <a:lnTo>
                    <a:pt x="9911" y="15849"/>
                  </a:lnTo>
                  <a:lnTo>
                    <a:pt x="9962" y="15849"/>
                  </a:lnTo>
                  <a:lnTo>
                    <a:pt x="10063" y="15916"/>
                  </a:lnTo>
                  <a:lnTo>
                    <a:pt x="10164" y="15782"/>
                  </a:lnTo>
                  <a:lnTo>
                    <a:pt x="10265" y="15715"/>
                  </a:lnTo>
                  <a:lnTo>
                    <a:pt x="10366" y="15515"/>
                  </a:lnTo>
                  <a:lnTo>
                    <a:pt x="10417" y="15314"/>
                  </a:lnTo>
                  <a:lnTo>
                    <a:pt x="10417" y="15180"/>
                  </a:lnTo>
                  <a:lnTo>
                    <a:pt x="10366" y="15113"/>
                  </a:lnTo>
                  <a:lnTo>
                    <a:pt x="10265" y="15113"/>
                  </a:lnTo>
                  <a:lnTo>
                    <a:pt x="10215" y="15113"/>
                  </a:lnTo>
                  <a:lnTo>
                    <a:pt x="10164" y="15247"/>
                  </a:lnTo>
                  <a:lnTo>
                    <a:pt x="10063" y="15381"/>
                  </a:lnTo>
                  <a:lnTo>
                    <a:pt x="10012" y="15314"/>
                  </a:lnTo>
                  <a:lnTo>
                    <a:pt x="10012" y="15180"/>
                  </a:lnTo>
                  <a:lnTo>
                    <a:pt x="10063" y="15047"/>
                  </a:lnTo>
                  <a:lnTo>
                    <a:pt x="10012" y="14913"/>
                  </a:lnTo>
                  <a:lnTo>
                    <a:pt x="9962" y="14779"/>
                  </a:lnTo>
                  <a:lnTo>
                    <a:pt x="9861" y="14645"/>
                  </a:lnTo>
                  <a:lnTo>
                    <a:pt x="9760" y="14512"/>
                  </a:lnTo>
                  <a:lnTo>
                    <a:pt x="9760" y="14311"/>
                  </a:lnTo>
                  <a:lnTo>
                    <a:pt x="9810" y="14244"/>
                  </a:lnTo>
                  <a:lnTo>
                    <a:pt x="9861" y="14177"/>
                  </a:lnTo>
                  <a:lnTo>
                    <a:pt x="10012" y="14445"/>
                  </a:lnTo>
                  <a:lnTo>
                    <a:pt x="10114" y="14578"/>
                  </a:lnTo>
                  <a:lnTo>
                    <a:pt x="10316" y="14846"/>
                  </a:lnTo>
                  <a:lnTo>
                    <a:pt x="10468" y="14846"/>
                  </a:lnTo>
                  <a:lnTo>
                    <a:pt x="10518" y="14846"/>
                  </a:lnTo>
                  <a:lnTo>
                    <a:pt x="10569" y="14779"/>
                  </a:lnTo>
                  <a:lnTo>
                    <a:pt x="10670" y="14712"/>
                  </a:lnTo>
                  <a:lnTo>
                    <a:pt x="10720" y="14578"/>
                  </a:lnTo>
                  <a:lnTo>
                    <a:pt x="10822" y="14311"/>
                  </a:lnTo>
                  <a:lnTo>
                    <a:pt x="10872" y="14177"/>
                  </a:lnTo>
                  <a:lnTo>
                    <a:pt x="10973" y="14110"/>
                  </a:lnTo>
                  <a:lnTo>
                    <a:pt x="10973" y="14043"/>
                  </a:lnTo>
                  <a:lnTo>
                    <a:pt x="10973" y="13977"/>
                  </a:lnTo>
                  <a:lnTo>
                    <a:pt x="10872" y="13910"/>
                  </a:lnTo>
                  <a:lnTo>
                    <a:pt x="10771" y="13910"/>
                  </a:lnTo>
                  <a:lnTo>
                    <a:pt x="10720" y="13843"/>
                  </a:lnTo>
                  <a:lnTo>
                    <a:pt x="10670" y="13776"/>
                  </a:lnTo>
                  <a:lnTo>
                    <a:pt x="10720" y="13709"/>
                  </a:lnTo>
                  <a:lnTo>
                    <a:pt x="10771" y="13642"/>
                  </a:lnTo>
                  <a:lnTo>
                    <a:pt x="11024" y="13642"/>
                  </a:lnTo>
                  <a:lnTo>
                    <a:pt x="11074" y="13575"/>
                  </a:lnTo>
                  <a:lnTo>
                    <a:pt x="11176" y="13508"/>
                  </a:lnTo>
                  <a:lnTo>
                    <a:pt x="11277" y="13508"/>
                  </a:lnTo>
                  <a:lnTo>
                    <a:pt x="11378" y="13642"/>
                  </a:lnTo>
                  <a:lnTo>
                    <a:pt x="11479" y="13575"/>
                  </a:lnTo>
                  <a:lnTo>
                    <a:pt x="11529" y="13442"/>
                  </a:lnTo>
                  <a:lnTo>
                    <a:pt x="11631" y="13375"/>
                  </a:lnTo>
                  <a:lnTo>
                    <a:pt x="11732" y="13174"/>
                  </a:lnTo>
                  <a:lnTo>
                    <a:pt x="11732" y="13107"/>
                  </a:lnTo>
                  <a:lnTo>
                    <a:pt x="11681" y="12973"/>
                  </a:lnTo>
                  <a:lnTo>
                    <a:pt x="11732" y="12907"/>
                  </a:lnTo>
                  <a:lnTo>
                    <a:pt x="11833" y="12907"/>
                  </a:lnTo>
                  <a:lnTo>
                    <a:pt x="11883" y="12973"/>
                  </a:lnTo>
                  <a:lnTo>
                    <a:pt x="11985" y="12907"/>
                  </a:lnTo>
                  <a:lnTo>
                    <a:pt x="12035" y="12773"/>
                  </a:lnTo>
                  <a:lnTo>
                    <a:pt x="12187" y="12773"/>
                  </a:lnTo>
                  <a:lnTo>
                    <a:pt x="12339" y="12572"/>
                  </a:lnTo>
                  <a:lnTo>
                    <a:pt x="12440" y="12572"/>
                  </a:lnTo>
                  <a:lnTo>
                    <a:pt x="12541" y="12572"/>
                  </a:lnTo>
                  <a:lnTo>
                    <a:pt x="12591" y="12238"/>
                  </a:lnTo>
                  <a:lnTo>
                    <a:pt x="12693" y="12104"/>
                  </a:lnTo>
                  <a:lnTo>
                    <a:pt x="12693" y="12037"/>
                  </a:lnTo>
                  <a:lnTo>
                    <a:pt x="12693" y="11970"/>
                  </a:lnTo>
                  <a:lnTo>
                    <a:pt x="12591" y="11970"/>
                  </a:lnTo>
                  <a:lnTo>
                    <a:pt x="12541" y="11903"/>
                  </a:lnTo>
                  <a:lnTo>
                    <a:pt x="12541" y="11837"/>
                  </a:lnTo>
                  <a:lnTo>
                    <a:pt x="12591" y="11770"/>
                  </a:lnTo>
                  <a:lnTo>
                    <a:pt x="12591" y="11569"/>
                  </a:lnTo>
                  <a:lnTo>
                    <a:pt x="12693" y="11569"/>
                  </a:lnTo>
                  <a:lnTo>
                    <a:pt x="12794" y="11770"/>
                  </a:lnTo>
                  <a:lnTo>
                    <a:pt x="12844" y="11837"/>
                  </a:lnTo>
                  <a:lnTo>
                    <a:pt x="12945" y="11770"/>
                  </a:lnTo>
                  <a:lnTo>
                    <a:pt x="12996" y="11636"/>
                  </a:lnTo>
                  <a:lnTo>
                    <a:pt x="13148" y="11368"/>
                  </a:lnTo>
                  <a:lnTo>
                    <a:pt x="13249" y="11235"/>
                  </a:lnTo>
                  <a:lnTo>
                    <a:pt x="13350" y="11101"/>
                  </a:lnTo>
                  <a:lnTo>
                    <a:pt x="13451" y="10967"/>
                  </a:lnTo>
                  <a:lnTo>
                    <a:pt x="13400" y="10900"/>
                  </a:lnTo>
                  <a:lnTo>
                    <a:pt x="13400" y="10767"/>
                  </a:lnTo>
                  <a:lnTo>
                    <a:pt x="13400" y="10700"/>
                  </a:lnTo>
                  <a:lnTo>
                    <a:pt x="13552" y="10499"/>
                  </a:lnTo>
                  <a:lnTo>
                    <a:pt x="13704" y="10232"/>
                  </a:lnTo>
                  <a:lnTo>
                    <a:pt x="13805" y="10165"/>
                  </a:lnTo>
                  <a:lnTo>
                    <a:pt x="13856" y="10165"/>
                  </a:lnTo>
                  <a:lnTo>
                    <a:pt x="13906" y="10232"/>
                  </a:lnTo>
                  <a:lnTo>
                    <a:pt x="14007" y="10165"/>
                  </a:lnTo>
                  <a:lnTo>
                    <a:pt x="14058" y="9964"/>
                  </a:lnTo>
                  <a:lnTo>
                    <a:pt x="14108" y="9897"/>
                  </a:lnTo>
                  <a:lnTo>
                    <a:pt x="14210" y="9897"/>
                  </a:lnTo>
                  <a:lnTo>
                    <a:pt x="14260" y="9830"/>
                  </a:lnTo>
                  <a:lnTo>
                    <a:pt x="14260" y="9697"/>
                  </a:lnTo>
                  <a:lnTo>
                    <a:pt x="14311" y="9630"/>
                  </a:lnTo>
                  <a:lnTo>
                    <a:pt x="14412" y="9630"/>
                  </a:lnTo>
                  <a:lnTo>
                    <a:pt x="14513" y="9563"/>
                  </a:lnTo>
                  <a:lnTo>
                    <a:pt x="14564" y="9496"/>
                  </a:lnTo>
                  <a:lnTo>
                    <a:pt x="14614" y="9429"/>
                  </a:lnTo>
                  <a:lnTo>
                    <a:pt x="14614" y="9362"/>
                  </a:lnTo>
                  <a:lnTo>
                    <a:pt x="14564" y="9295"/>
                  </a:lnTo>
                  <a:lnTo>
                    <a:pt x="14614" y="9229"/>
                  </a:lnTo>
                  <a:lnTo>
                    <a:pt x="14665" y="9229"/>
                  </a:lnTo>
                  <a:lnTo>
                    <a:pt x="14715" y="9229"/>
                  </a:lnTo>
                  <a:lnTo>
                    <a:pt x="14766" y="9162"/>
                  </a:lnTo>
                  <a:lnTo>
                    <a:pt x="14766" y="8961"/>
                  </a:lnTo>
                  <a:lnTo>
                    <a:pt x="14715" y="8827"/>
                  </a:lnTo>
                  <a:lnTo>
                    <a:pt x="14614" y="8760"/>
                  </a:lnTo>
                  <a:lnTo>
                    <a:pt x="14513" y="8760"/>
                  </a:lnTo>
                  <a:lnTo>
                    <a:pt x="14412" y="8694"/>
                  </a:lnTo>
                  <a:lnTo>
                    <a:pt x="14361" y="8493"/>
                  </a:lnTo>
                  <a:lnTo>
                    <a:pt x="14361" y="8359"/>
                  </a:lnTo>
                  <a:lnTo>
                    <a:pt x="14361" y="8225"/>
                  </a:lnTo>
                  <a:lnTo>
                    <a:pt x="14412" y="8159"/>
                  </a:lnTo>
                  <a:lnTo>
                    <a:pt x="14412" y="8092"/>
                  </a:lnTo>
                  <a:lnTo>
                    <a:pt x="14462" y="8159"/>
                  </a:lnTo>
                  <a:lnTo>
                    <a:pt x="14513" y="8426"/>
                  </a:lnTo>
                  <a:lnTo>
                    <a:pt x="14513" y="8493"/>
                  </a:lnTo>
                  <a:lnTo>
                    <a:pt x="14564" y="8426"/>
                  </a:lnTo>
                  <a:lnTo>
                    <a:pt x="14665" y="8292"/>
                  </a:lnTo>
                  <a:lnTo>
                    <a:pt x="14766" y="8025"/>
                  </a:lnTo>
                  <a:lnTo>
                    <a:pt x="14816" y="7891"/>
                  </a:lnTo>
                  <a:lnTo>
                    <a:pt x="14816" y="7690"/>
                  </a:lnTo>
                  <a:lnTo>
                    <a:pt x="14968" y="7289"/>
                  </a:lnTo>
                  <a:lnTo>
                    <a:pt x="15069" y="7022"/>
                  </a:lnTo>
                  <a:lnTo>
                    <a:pt x="15120" y="6888"/>
                  </a:lnTo>
                  <a:lnTo>
                    <a:pt x="15221" y="6687"/>
                  </a:lnTo>
                  <a:lnTo>
                    <a:pt x="15373" y="6353"/>
                  </a:lnTo>
                  <a:lnTo>
                    <a:pt x="15524" y="6019"/>
                  </a:lnTo>
                  <a:lnTo>
                    <a:pt x="15727" y="5751"/>
                  </a:lnTo>
                  <a:lnTo>
                    <a:pt x="15929" y="5484"/>
                  </a:lnTo>
                  <a:lnTo>
                    <a:pt x="16131" y="5283"/>
                  </a:lnTo>
                  <a:lnTo>
                    <a:pt x="16283" y="5082"/>
                  </a:lnTo>
                  <a:lnTo>
                    <a:pt x="16384" y="4949"/>
                  </a:lnTo>
                  <a:lnTo>
                    <a:pt x="16081" y="4614"/>
                  </a:lnTo>
                  <a:lnTo>
                    <a:pt x="14412" y="3143"/>
                  </a:lnTo>
                  <a:lnTo>
                    <a:pt x="12945" y="1739"/>
                  </a:lnTo>
                  <a:lnTo>
                    <a:pt x="12035" y="936"/>
                  </a:lnTo>
                  <a:lnTo>
                    <a:pt x="11985" y="936"/>
                  </a:lnTo>
                  <a:lnTo>
                    <a:pt x="11277" y="1070"/>
                  </a:lnTo>
                  <a:lnTo>
                    <a:pt x="9911" y="1337"/>
                  </a:lnTo>
                  <a:lnTo>
                    <a:pt x="9203" y="1538"/>
                  </a:lnTo>
                  <a:lnTo>
                    <a:pt x="8394" y="1672"/>
                  </a:lnTo>
                  <a:lnTo>
                    <a:pt x="8344" y="1070"/>
                  </a:lnTo>
                  <a:lnTo>
                    <a:pt x="8040" y="602"/>
                  </a:lnTo>
                  <a:lnTo>
                    <a:pt x="7838" y="334"/>
                  </a:lnTo>
                  <a:lnTo>
                    <a:pt x="7686" y="201"/>
                  </a:lnTo>
                  <a:lnTo>
                    <a:pt x="7433" y="535"/>
                  </a:lnTo>
                  <a:lnTo>
                    <a:pt x="7332" y="401"/>
                  </a:lnTo>
                  <a:lnTo>
                    <a:pt x="7332" y="334"/>
                  </a:lnTo>
                  <a:lnTo>
                    <a:pt x="7383" y="267"/>
                  </a:lnTo>
                  <a:lnTo>
                    <a:pt x="7383" y="134"/>
                  </a:lnTo>
                  <a:lnTo>
                    <a:pt x="7383" y="0"/>
                  </a:lnTo>
                  <a:lnTo>
                    <a:pt x="6422" y="134"/>
                  </a:lnTo>
                  <a:lnTo>
                    <a:pt x="6270" y="134"/>
                  </a:lnTo>
                  <a:lnTo>
                    <a:pt x="4956" y="334"/>
                  </a:lnTo>
                  <a:lnTo>
                    <a:pt x="4602" y="401"/>
                  </a:lnTo>
                  <a:lnTo>
                    <a:pt x="4248" y="401"/>
                  </a:lnTo>
                  <a:lnTo>
                    <a:pt x="3489" y="535"/>
                  </a:lnTo>
                  <a:lnTo>
                    <a:pt x="3287" y="602"/>
                  </a:lnTo>
                  <a:lnTo>
                    <a:pt x="3186" y="669"/>
                  </a:lnTo>
                  <a:lnTo>
                    <a:pt x="3034" y="669"/>
                  </a:lnTo>
                  <a:lnTo>
                    <a:pt x="2933" y="669"/>
                  </a:lnTo>
                  <a:lnTo>
                    <a:pt x="2882" y="602"/>
                  </a:lnTo>
                  <a:lnTo>
                    <a:pt x="2832" y="669"/>
                  </a:lnTo>
                  <a:lnTo>
                    <a:pt x="2731" y="802"/>
                  </a:lnTo>
                  <a:lnTo>
                    <a:pt x="2630" y="802"/>
                  </a:lnTo>
                  <a:lnTo>
                    <a:pt x="2579" y="869"/>
                  </a:lnTo>
                  <a:lnTo>
                    <a:pt x="2276" y="1070"/>
                  </a:lnTo>
                  <a:lnTo>
                    <a:pt x="2124" y="1204"/>
                  </a:lnTo>
                  <a:lnTo>
                    <a:pt x="2023" y="1204"/>
                  </a:lnTo>
                  <a:lnTo>
                    <a:pt x="1972" y="1204"/>
                  </a:lnTo>
                  <a:lnTo>
                    <a:pt x="1972" y="1271"/>
                  </a:lnTo>
                  <a:lnTo>
                    <a:pt x="1972" y="1404"/>
                  </a:lnTo>
                  <a:lnTo>
                    <a:pt x="1820" y="1538"/>
                  </a:lnTo>
                  <a:lnTo>
                    <a:pt x="1770" y="1605"/>
                  </a:lnTo>
                  <a:lnTo>
                    <a:pt x="1669" y="1538"/>
                  </a:lnTo>
                  <a:lnTo>
                    <a:pt x="1618" y="1538"/>
                  </a:lnTo>
                  <a:lnTo>
                    <a:pt x="1416" y="1672"/>
                  </a:lnTo>
                  <a:lnTo>
                    <a:pt x="1062" y="1939"/>
                  </a:lnTo>
                  <a:lnTo>
                    <a:pt x="1011" y="2006"/>
                  </a:lnTo>
                  <a:lnTo>
                    <a:pt x="657" y="2207"/>
                  </a:lnTo>
                  <a:lnTo>
                    <a:pt x="607" y="2341"/>
                  </a:lnTo>
                  <a:lnTo>
                    <a:pt x="607" y="2474"/>
                  </a:lnTo>
                  <a:lnTo>
                    <a:pt x="455" y="2675"/>
                  </a:lnTo>
                  <a:lnTo>
                    <a:pt x="101" y="3277"/>
                  </a:lnTo>
                  <a:lnTo>
                    <a:pt x="101" y="3344"/>
                  </a:lnTo>
                  <a:lnTo>
                    <a:pt x="0" y="3678"/>
                  </a:lnTo>
                  <a:lnTo>
                    <a:pt x="0" y="3745"/>
                  </a:lnTo>
                  <a:lnTo>
                    <a:pt x="0" y="3879"/>
                  </a:lnTo>
                  <a:lnTo>
                    <a:pt x="51" y="4012"/>
                  </a:lnTo>
                  <a:lnTo>
                    <a:pt x="202" y="4079"/>
                  </a:lnTo>
                  <a:lnTo>
                    <a:pt x="354" y="4280"/>
                  </a:lnTo>
                  <a:lnTo>
                    <a:pt x="455" y="4280"/>
                  </a:lnTo>
                  <a:lnTo>
                    <a:pt x="556" y="4280"/>
                  </a:lnTo>
                  <a:lnTo>
                    <a:pt x="657" y="4347"/>
                  </a:lnTo>
                  <a:lnTo>
                    <a:pt x="759" y="4414"/>
                  </a:lnTo>
                  <a:lnTo>
                    <a:pt x="910" y="4681"/>
                  </a:lnTo>
                  <a:lnTo>
                    <a:pt x="1112" y="4815"/>
                  </a:lnTo>
                  <a:lnTo>
                    <a:pt x="1315" y="4815"/>
                  </a:lnTo>
                  <a:lnTo>
                    <a:pt x="1466" y="4815"/>
                  </a:lnTo>
                  <a:lnTo>
                    <a:pt x="1669" y="4815"/>
                  </a:lnTo>
                  <a:lnTo>
                    <a:pt x="1719" y="4882"/>
                  </a:lnTo>
                  <a:lnTo>
                    <a:pt x="1820" y="5016"/>
                  </a:lnTo>
                  <a:lnTo>
                    <a:pt x="1922" y="5350"/>
                  </a:lnTo>
                  <a:lnTo>
                    <a:pt x="1972" y="5484"/>
                  </a:lnTo>
                  <a:lnTo>
                    <a:pt x="2124" y="5684"/>
                  </a:lnTo>
                  <a:lnTo>
                    <a:pt x="2225" y="5885"/>
                  </a:lnTo>
                  <a:lnTo>
                    <a:pt x="2326" y="6085"/>
                  </a:lnTo>
                  <a:lnTo>
                    <a:pt x="2377" y="6219"/>
                  </a:lnTo>
                  <a:lnTo>
                    <a:pt x="2427" y="6353"/>
                  </a:lnTo>
                  <a:lnTo>
                    <a:pt x="2528" y="6487"/>
                  </a:lnTo>
                  <a:lnTo>
                    <a:pt x="2630" y="6554"/>
                  </a:lnTo>
                  <a:lnTo>
                    <a:pt x="2731" y="6754"/>
                  </a:lnTo>
                  <a:lnTo>
                    <a:pt x="2781" y="6821"/>
                  </a:lnTo>
                  <a:lnTo>
                    <a:pt x="2882" y="6888"/>
                  </a:lnTo>
                  <a:lnTo>
                    <a:pt x="2933" y="7022"/>
                  </a:lnTo>
                  <a:lnTo>
                    <a:pt x="3034" y="7356"/>
                  </a:lnTo>
                  <a:lnTo>
                    <a:pt x="3085" y="7423"/>
                  </a:lnTo>
                  <a:lnTo>
                    <a:pt x="3287" y="7557"/>
                  </a:lnTo>
                  <a:lnTo>
                    <a:pt x="3337" y="7690"/>
                  </a:lnTo>
                  <a:lnTo>
                    <a:pt x="3439" y="7757"/>
                  </a:lnTo>
                  <a:lnTo>
                    <a:pt x="3590" y="7757"/>
                  </a:lnTo>
                  <a:lnTo>
                    <a:pt x="3742" y="7891"/>
                  </a:lnTo>
                  <a:lnTo>
                    <a:pt x="3995" y="8092"/>
                  </a:lnTo>
                  <a:lnTo>
                    <a:pt x="4045" y="8159"/>
                  </a:lnTo>
                  <a:lnTo>
                    <a:pt x="4147" y="8225"/>
                  </a:lnTo>
                  <a:lnTo>
                    <a:pt x="4248" y="8426"/>
                  </a:lnTo>
                  <a:lnTo>
                    <a:pt x="4349" y="8560"/>
                  </a:lnTo>
                  <a:lnTo>
                    <a:pt x="4450" y="8760"/>
                  </a:lnTo>
                  <a:lnTo>
                    <a:pt x="4551" y="8961"/>
                  </a:lnTo>
                  <a:lnTo>
                    <a:pt x="4602" y="9028"/>
                  </a:lnTo>
                  <a:lnTo>
                    <a:pt x="4753" y="9028"/>
                  </a:lnTo>
                  <a:lnTo>
                    <a:pt x="4855" y="9028"/>
                  </a:lnTo>
                  <a:lnTo>
                    <a:pt x="5057" y="9229"/>
                  </a:lnTo>
                  <a:lnTo>
                    <a:pt x="5158" y="9362"/>
                  </a:lnTo>
                  <a:lnTo>
                    <a:pt x="5259" y="9429"/>
                  </a:lnTo>
                  <a:lnTo>
                    <a:pt x="5461" y="9563"/>
                  </a:lnTo>
                  <a:lnTo>
                    <a:pt x="5461" y="9697"/>
                  </a:lnTo>
                  <a:lnTo>
                    <a:pt x="5461" y="9764"/>
                  </a:lnTo>
                  <a:lnTo>
                    <a:pt x="5411" y="9897"/>
                  </a:lnTo>
                  <a:lnTo>
                    <a:pt x="5461" y="10031"/>
                  </a:lnTo>
                  <a:lnTo>
                    <a:pt x="5461" y="10098"/>
                  </a:lnTo>
                  <a:lnTo>
                    <a:pt x="5512" y="10232"/>
                  </a:lnTo>
                  <a:lnTo>
                    <a:pt x="5714" y="10299"/>
                  </a:lnTo>
                  <a:lnTo>
                    <a:pt x="5815" y="10566"/>
                  </a:lnTo>
                  <a:lnTo>
                    <a:pt x="5815" y="10700"/>
                  </a:lnTo>
                  <a:lnTo>
                    <a:pt x="5866" y="10767"/>
                  </a:lnTo>
                  <a:lnTo>
                    <a:pt x="5967" y="10834"/>
                  </a:lnTo>
                  <a:lnTo>
                    <a:pt x="6068" y="10767"/>
                  </a:lnTo>
                  <a:lnTo>
                    <a:pt x="6169" y="1090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3" name="South_Dakota"/>
            <p:cNvSpPr>
              <a:spLocks noChangeAspect="1"/>
            </p:cNvSpPr>
            <p:nvPr/>
          </p:nvSpPr>
          <p:spPr bwMode="auto">
            <a:xfrm>
              <a:off x="2042" y="1211"/>
              <a:ext cx="672" cy="444"/>
            </a:xfrm>
            <a:custGeom>
              <a:avLst/>
              <a:gdLst>
                <a:gd name="T0" fmla="*/ 11886 w 16384"/>
                <a:gd name="T1" fmla="*/ 13949 h 16384"/>
                <a:gd name="T2" fmla="*/ 11995 w 16384"/>
                <a:gd name="T3" fmla="*/ 14115 h 16384"/>
                <a:gd name="T4" fmla="*/ 12142 w 16384"/>
                <a:gd name="T5" fmla="*/ 14281 h 16384"/>
                <a:gd name="T6" fmla="*/ 12361 w 16384"/>
                <a:gd name="T7" fmla="*/ 14447 h 16384"/>
                <a:gd name="T8" fmla="*/ 12690 w 16384"/>
                <a:gd name="T9" fmla="*/ 14834 h 16384"/>
                <a:gd name="T10" fmla="*/ 13056 w 16384"/>
                <a:gd name="T11" fmla="*/ 15056 h 16384"/>
                <a:gd name="T12" fmla="*/ 13275 w 16384"/>
                <a:gd name="T13" fmla="*/ 14723 h 16384"/>
                <a:gd name="T14" fmla="*/ 13495 w 16384"/>
                <a:gd name="T15" fmla="*/ 14723 h 16384"/>
                <a:gd name="T16" fmla="*/ 13714 w 16384"/>
                <a:gd name="T17" fmla="*/ 14723 h 16384"/>
                <a:gd name="T18" fmla="*/ 14007 w 16384"/>
                <a:gd name="T19" fmla="*/ 14668 h 16384"/>
                <a:gd name="T20" fmla="*/ 14263 w 16384"/>
                <a:gd name="T21" fmla="*/ 14668 h 16384"/>
                <a:gd name="T22" fmla="*/ 14482 w 16384"/>
                <a:gd name="T23" fmla="*/ 14668 h 16384"/>
                <a:gd name="T24" fmla="*/ 14629 w 16384"/>
                <a:gd name="T25" fmla="*/ 14834 h 16384"/>
                <a:gd name="T26" fmla="*/ 14775 w 16384"/>
                <a:gd name="T27" fmla="*/ 14945 h 16384"/>
                <a:gd name="T28" fmla="*/ 14994 w 16384"/>
                <a:gd name="T29" fmla="*/ 15111 h 16384"/>
                <a:gd name="T30" fmla="*/ 15177 w 16384"/>
                <a:gd name="T31" fmla="*/ 15277 h 16384"/>
                <a:gd name="T32" fmla="*/ 15397 w 16384"/>
                <a:gd name="T33" fmla="*/ 15332 h 16384"/>
                <a:gd name="T34" fmla="*/ 15579 w 16384"/>
                <a:gd name="T35" fmla="*/ 15443 h 16384"/>
                <a:gd name="T36" fmla="*/ 15762 w 16384"/>
                <a:gd name="T37" fmla="*/ 15775 h 16384"/>
                <a:gd name="T38" fmla="*/ 15909 w 16384"/>
                <a:gd name="T39" fmla="*/ 15997 h 16384"/>
                <a:gd name="T40" fmla="*/ 16091 w 16384"/>
                <a:gd name="T41" fmla="*/ 16273 h 16384"/>
                <a:gd name="T42" fmla="*/ 16238 w 16384"/>
                <a:gd name="T43" fmla="*/ 16384 h 16384"/>
                <a:gd name="T44" fmla="*/ 16311 w 16384"/>
                <a:gd name="T45" fmla="*/ 16329 h 16384"/>
                <a:gd name="T46" fmla="*/ 16274 w 16384"/>
                <a:gd name="T47" fmla="*/ 16052 h 16384"/>
                <a:gd name="T48" fmla="*/ 16018 w 16384"/>
                <a:gd name="T49" fmla="*/ 15443 h 16384"/>
                <a:gd name="T50" fmla="*/ 16018 w 16384"/>
                <a:gd name="T51" fmla="*/ 15056 h 16384"/>
                <a:gd name="T52" fmla="*/ 16165 w 16384"/>
                <a:gd name="T53" fmla="*/ 14502 h 16384"/>
                <a:gd name="T54" fmla="*/ 16201 w 16384"/>
                <a:gd name="T55" fmla="*/ 14115 h 16384"/>
                <a:gd name="T56" fmla="*/ 16347 w 16384"/>
                <a:gd name="T57" fmla="*/ 13782 h 16384"/>
                <a:gd name="T58" fmla="*/ 16347 w 16384"/>
                <a:gd name="T59" fmla="*/ 13506 h 16384"/>
                <a:gd name="T60" fmla="*/ 16311 w 16384"/>
                <a:gd name="T61" fmla="*/ 13174 h 16384"/>
                <a:gd name="T62" fmla="*/ 16165 w 16384"/>
                <a:gd name="T63" fmla="*/ 13063 h 16384"/>
                <a:gd name="T64" fmla="*/ 16055 w 16384"/>
                <a:gd name="T65" fmla="*/ 12786 h 16384"/>
                <a:gd name="T66" fmla="*/ 16201 w 16384"/>
                <a:gd name="T67" fmla="*/ 12565 h 16384"/>
                <a:gd name="T68" fmla="*/ 16055 w 16384"/>
                <a:gd name="T69" fmla="*/ 12177 h 16384"/>
                <a:gd name="T70" fmla="*/ 16384 w 16384"/>
                <a:gd name="T71" fmla="*/ 11845 h 16384"/>
                <a:gd name="T72" fmla="*/ 16384 w 16384"/>
                <a:gd name="T73" fmla="*/ 8690 h 16384"/>
                <a:gd name="T74" fmla="*/ 16384 w 16384"/>
                <a:gd name="T75" fmla="*/ 6033 h 16384"/>
                <a:gd name="T76" fmla="*/ 16384 w 16384"/>
                <a:gd name="T77" fmla="*/ 3930 h 16384"/>
                <a:gd name="T78" fmla="*/ 16238 w 16384"/>
                <a:gd name="T79" fmla="*/ 3542 h 16384"/>
                <a:gd name="T80" fmla="*/ 15799 w 16384"/>
                <a:gd name="T81" fmla="*/ 3044 h 16384"/>
                <a:gd name="T82" fmla="*/ 15579 w 16384"/>
                <a:gd name="T83" fmla="*/ 2602 h 16384"/>
                <a:gd name="T84" fmla="*/ 15616 w 16384"/>
                <a:gd name="T85" fmla="*/ 2269 h 16384"/>
                <a:gd name="T86" fmla="*/ 16091 w 16384"/>
                <a:gd name="T87" fmla="*/ 1605 h 16384"/>
                <a:gd name="T88" fmla="*/ 16165 w 16384"/>
                <a:gd name="T89" fmla="*/ 1218 h 16384"/>
                <a:gd name="T90" fmla="*/ 13239 w 16384"/>
                <a:gd name="T91" fmla="*/ 1052 h 16384"/>
                <a:gd name="T92" fmla="*/ 11154 w 16384"/>
                <a:gd name="T93" fmla="*/ 941 h 16384"/>
                <a:gd name="T94" fmla="*/ 8046 w 16384"/>
                <a:gd name="T95" fmla="*/ 720 h 16384"/>
                <a:gd name="T96" fmla="*/ 2962 w 16384"/>
                <a:gd name="T97" fmla="*/ 221 h 16384"/>
                <a:gd name="T98" fmla="*/ 585 w 16384"/>
                <a:gd name="T99" fmla="*/ 3155 h 16384"/>
                <a:gd name="T100" fmla="*/ 329 w 16384"/>
                <a:gd name="T101" fmla="*/ 7694 h 16384"/>
                <a:gd name="T102" fmla="*/ 146 w 16384"/>
                <a:gd name="T103" fmla="*/ 10683 h 16384"/>
                <a:gd name="T104" fmla="*/ 1170 w 16384"/>
                <a:gd name="T105" fmla="*/ 13008 h 16384"/>
                <a:gd name="T106" fmla="*/ 4242 w 16384"/>
                <a:gd name="T107" fmla="*/ 13395 h 16384"/>
                <a:gd name="T108" fmla="*/ 9691 w 16384"/>
                <a:gd name="T109" fmla="*/ 13838 h 1638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6384"/>
                <a:gd name="T166" fmla="*/ 0 h 16384"/>
                <a:gd name="T167" fmla="*/ 16384 w 16384"/>
                <a:gd name="T168" fmla="*/ 16384 h 16384"/>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6384" h="16384">
                  <a:moveTo>
                    <a:pt x="9691" y="13838"/>
                  </a:moveTo>
                  <a:lnTo>
                    <a:pt x="10277" y="13838"/>
                  </a:lnTo>
                  <a:lnTo>
                    <a:pt x="11886" y="13949"/>
                  </a:lnTo>
                  <a:lnTo>
                    <a:pt x="11922" y="13949"/>
                  </a:lnTo>
                  <a:lnTo>
                    <a:pt x="11959" y="14004"/>
                  </a:lnTo>
                  <a:lnTo>
                    <a:pt x="11995" y="14115"/>
                  </a:lnTo>
                  <a:lnTo>
                    <a:pt x="11995" y="14170"/>
                  </a:lnTo>
                  <a:lnTo>
                    <a:pt x="12105" y="14225"/>
                  </a:lnTo>
                  <a:lnTo>
                    <a:pt x="12142" y="14281"/>
                  </a:lnTo>
                  <a:lnTo>
                    <a:pt x="12251" y="14447"/>
                  </a:lnTo>
                  <a:lnTo>
                    <a:pt x="12325" y="14502"/>
                  </a:lnTo>
                  <a:lnTo>
                    <a:pt x="12361" y="14447"/>
                  </a:lnTo>
                  <a:lnTo>
                    <a:pt x="12471" y="14613"/>
                  </a:lnTo>
                  <a:lnTo>
                    <a:pt x="12581" y="14668"/>
                  </a:lnTo>
                  <a:lnTo>
                    <a:pt x="12690" y="14834"/>
                  </a:lnTo>
                  <a:lnTo>
                    <a:pt x="12800" y="14945"/>
                  </a:lnTo>
                  <a:lnTo>
                    <a:pt x="12910" y="15000"/>
                  </a:lnTo>
                  <a:lnTo>
                    <a:pt x="13056" y="15056"/>
                  </a:lnTo>
                  <a:lnTo>
                    <a:pt x="13129" y="15000"/>
                  </a:lnTo>
                  <a:lnTo>
                    <a:pt x="13202" y="14890"/>
                  </a:lnTo>
                  <a:lnTo>
                    <a:pt x="13275" y="14723"/>
                  </a:lnTo>
                  <a:lnTo>
                    <a:pt x="13312" y="14668"/>
                  </a:lnTo>
                  <a:lnTo>
                    <a:pt x="13422" y="14723"/>
                  </a:lnTo>
                  <a:lnTo>
                    <a:pt x="13495" y="14723"/>
                  </a:lnTo>
                  <a:lnTo>
                    <a:pt x="13568" y="14668"/>
                  </a:lnTo>
                  <a:lnTo>
                    <a:pt x="13641" y="14779"/>
                  </a:lnTo>
                  <a:lnTo>
                    <a:pt x="13714" y="14723"/>
                  </a:lnTo>
                  <a:lnTo>
                    <a:pt x="13787" y="14723"/>
                  </a:lnTo>
                  <a:lnTo>
                    <a:pt x="13861" y="14723"/>
                  </a:lnTo>
                  <a:lnTo>
                    <a:pt x="14007" y="14668"/>
                  </a:lnTo>
                  <a:lnTo>
                    <a:pt x="14117" y="14723"/>
                  </a:lnTo>
                  <a:lnTo>
                    <a:pt x="14190" y="14723"/>
                  </a:lnTo>
                  <a:lnTo>
                    <a:pt x="14263" y="14668"/>
                  </a:lnTo>
                  <a:lnTo>
                    <a:pt x="14373" y="14613"/>
                  </a:lnTo>
                  <a:lnTo>
                    <a:pt x="14409" y="14613"/>
                  </a:lnTo>
                  <a:lnTo>
                    <a:pt x="14482" y="14668"/>
                  </a:lnTo>
                  <a:lnTo>
                    <a:pt x="14629" y="14723"/>
                  </a:lnTo>
                  <a:lnTo>
                    <a:pt x="14629" y="14779"/>
                  </a:lnTo>
                  <a:lnTo>
                    <a:pt x="14629" y="14834"/>
                  </a:lnTo>
                  <a:lnTo>
                    <a:pt x="14665" y="14890"/>
                  </a:lnTo>
                  <a:lnTo>
                    <a:pt x="14738" y="14890"/>
                  </a:lnTo>
                  <a:lnTo>
                    <a:pt x="14775" y="14945"/>
                  </a:lnTo>
                  <a:lnTo>
                    <a:pt x="14811" y="15000"/>
                  </a:lnTo>
                  <a:lnTo>
                    <a:pt x="14921" y="15111"/>
                  </a:lnTo>
                  <a:lnTo>
                    <a:pt x="14994" y="15111"/>
                  </a:lnTo>
                  <a:lnTo>
                    <a:pt x="15104" y="15166"/>
                  </a:lnTo>
                  <a:lnTo>
                    <a:pt x="15141" y="15166"/>
                  </a:lnTo>
                  <a:lnTo>
                    <a:pt x="15177" y="15277"/>
                  </a:lnTo>
                  <a:lnTo>
                    <a:pt x="15214" y="15277"/>
                  </a:lnTo>
                  <a:lnTo>
                    <a:pt x="15287" y="15277"/>
                  </a:lnTo>
                  <a:lnTo>
                    <a:pt x="15397" y="15332"/>
                  </a:lnTo>
                  <a:lnTo>
                    <a:pt x="15470" y="15332"/>
                  </a:lnTo>
                  <a:lnTo>
                    <a:pt x="15543" y="15388"/>
                  </a:lnTo>
                  <a:lnTo>
                    <a:pt x="15579" y="15443"/>
                  </a:lnTo>
                  <a:lnTo>
                    <a:pt x="15689" y="15498"/>
                  </a:lnTo>
                  <a:lnTo>
                    <a:pt x="15726" y="15664"/>
                  </a:lnTo>
                  <a:lnTo>
                    <a:pt x="15762" y="15775"/>
                  </a:lnTo>
                  <a:lnTo>
                    <a:pt x="15799" y="15886"/>
                  </a:lnTo>
                  <a:lnTo>
                    <a:pt x="15872" y="15941"/>
                  </a:lnTo>
                  <a:lnTo>
                    <a:pt x="15909" y="15997"/>
                  </a:lnTo>
                  <a:lnTo>
                    <a:pt x="15982" y="16218"/>
                  </a:lnTo>
                  <a:lnTo>
                    <a:pt x="16055" y="16163"/>
                  </a:lnTo>
                  <a:lnTo>
                    <a:pt x="16091" y="16273"/>
                  </a:lnTo>
                  <a:lnTo>
                    <a:pt x="16165" y="16329"/>
                  </a:lnTo>
                  <a:lnTo>
                    <a:pt x="16201" y="16384"/>
                  </a:lnTo>
                  <a:lnTo>
                    <a:pt x="16238" y="16384"/>
                  </a:lnTo>
                  <a:lnTo>
                    <a:pt x="16311" y="16329"/>
                  </a:lnTo>
                  <a:lnTo>
                    <a:pt x="16347" y="16384"/>
                  </a:lnTo>
                  <a:lnTo>
                    <a:pt x="16311" y="16329"/>
                  </a:lnTo>
                  <a:lnTo>
                    <a:pt x="16274" y="16218"/>
                  </a:lnTo>
                  <a:lnTo>
                    <a:pt x="16274" y="16163"/>
                  </a:lnTo>
                  <a:lnTo>
                    <a:pt x="16274" y="16052"/>
                  </a:lnTo>
                  <a:lnTo>
                    <a:pt x="16274" y="15941"/>
                  </a:lnTo>
                  <a:lnTo>
                    <a:pt x="16091" y="15498"/>
                  </a:lnTo>
                  <a:lnTo>
                    <a:pt x="16018" y="15443"/>
                  </a:lnTo>
                  <a:lnTo>
                    <a:pt x="15982" y="15332"/>
                  </a:lnTo>
                  <a:lnTo>
                    <a:pt x="15982" y="15222"/>
                  </a:lnTo>
                  <a:lnTo>
                    <a:pt x="16018" y="15056"/>
                  </a:lnTo>
                  <a:lnTo>
                    <a:pt x="16091" y="14890"/>
                  </a:lnTo>
                  <a:lnTo>
                    <a:pt x="16165" y="14613"/>
                  </a:lnTo>
                  <a:lnTo>
                    <a:pt x="16165" y="14502"/>
                  </a:lnTo>
                  <a:lnTo>
                    <a:pt x="16165" y="14391"/>
                  </a:lnTo>
                  <a:lnTo>
                    <a:pt x="16201" y="14336"/>
                  </a:lnTo>
                  <a:lnTo>
                    <a:pt x="16201" y="14115"/>
                  </a:lnTo>
                  <a:lnTo>
                    <a:pt x="16238" y="14004"/>
                  </a:lnTo>
                  <a:lnTo>
                    <a:pt x="16165" y="13893"/>
                  </a:lnTo>
                  <a:lnTo>
                    <a:pt x="16347" y="13782"/>
                  </a:lnTo>
                  <a:lnTo>
                    <a:pt x="16347" y="13672"/>
                  </a:lnTo>
                  <a:lnTo>
                    <a:pt x="16347" y="13561"/>
                  </a:lnTo>
                  <a:lnTo>
                    <a:pt x="16347" y="13506"/>
                  </a:lnTo>
                  <a:lnTo>
                    <a:pt x="16347" y="13395"/>
                  </a:lnTo>
                  <a:lnTo>
                    <a:pt x="16311" y="13284"/>
                  </a:lnTo>
                  <a:lnTo>
                    <a:pt x="16311" y="13174"/>
                  </a:lnTo>
                  <a:lnTo>
                    <a:pt x="16274" y="13118"/>
                  </a:lnTo>
                  <a:lnTo>
                    <a:pt x="16238" y="13063"/>
                  </a:lnTo>
                  <a:lnTo>
                    <a:pt x="16165" y="13063"/>
                  </a:lnTo>
                  <a:lnTo>
                    <a:pt x="16091" y="13008"/>
                  </a:lnTo>
                  <a:lnTo>
                    <a:pt x="16091" y="12897"/>
                  </a:lnTo>
                  <a:lnTo>
                    <a:pt x="16055" y="12786"/>
                  </a:lnTo>
                  <a:lnTo>
                    <a:pt x="16091" y="12731"/>
                  </a:lnTo>
                  <a:lnTo>
                    <a:pt x="16165" y="12675"/>
                  </a:lnTo>
                  <a:lnTo>
                    <a:pt x="16201" y="12565"/>
                  </a:lnTo>
                  <a:lnTo>
                    <a:pt x="16201" y="12399"/>
                  </a:lnTo>
                  <a:lnTo>
                    <a:pt x="16165" y="12288"/>
                  </a:lnTo>
                  <a:lnTo>
                    <a:pt x="16055" y="12177"/>
                  </a:lnTo>
                  <a:lnTo>
                    <a:pt x="16018" y="12011"/>
                  </a:lnTo>
                  <a:lnTo>
                    <a:pt x="16055" y="11845"/>
                  </a:lnTo>
                  <a:lnTo>
                    <a:pt x="16384" y="11845"/>
                  </a:lnTo>
                  <a:lnTo>
                    <a:pt x="16384" y="10295"/>
                  </a:lnTo>
                  <a:lnTo>
                    <a:pt x="16384" y="8746"/>
                  </a:lnTo>
                  <a:lnTo>
                    <a:pt x="16384" y="8690"/>
                  </a:lnTo>
                  <a:lnTo>
                    <a:pt x="16384" y="7251"/>
                  </a:lnTo>
                  <a:lnTo>
                    <a:pt x="16384" y="6808"/>
                  </a:lnTo>
                  <a:lnTo>
                    <a:pt x="16384" y="6033"/>
                  </a:lnTo>
                  <a:lnTo>
                    <a:pt x="16384" y="5314"/>
                  </a:lnTo>
                  <a:lnTo>
                    <a:pt x="16384" y="4041"/>
                  </a:lnTo>
                  <a:lnTo>
                    <a:pt x="16384" y="3930"/>
                  </a:lnTo>
                  <a:lnTo>
                    <a:pt x="16384" y="3819"/>
                  </a:lnTo>
                  <a:lnTo>
                    <a:pt x="16347" y="3653"/>
                  </a:lnTo>
                  <a:lnTo>
                    <a:pt x="16238" y="3542"/>
                  </a:lnTo>
                  <a:lnTo>
                    <a:pt x="16091" y="3432"/>
                  </a:lnTo>
                  <a:lnTo>
                    <a:pt x="15872" y="3266"/>
                  </a:lnTo>
                  <a:lnTo>
                    <a:pt x="15799" y="3044"/>
                  </a:lnTo>
                  <a:lnTo>
                    <a:pt x="15689" y="2768"/>
                  </a:lnTo>
                  <a:lnTo>
                    <a:pt x="15616" y="2657"/>
                  </a:lnTo>
                  <a:lnTo>
                    <a:pt x="15579" y="2602"/>
                  </a:lnTo>
                  <a:lnTo>
                    <a:pt x="15579" y="2435"/>
                  </a:lnTo>
                  <a:lnTo>
                    <a:pt x="15579" y="2380"/>
                  </a:lnTo>
                  <a:lnTo>
                    <a:pt x="15616" y="2269"/>
                  </a:lnTo>
                  <a:lnTo>
                    <a:pt x="15689" y="2214"/>
                  </a:lnTo>
                  <a:lnTo>
                    <a:pt x="15945" y="1882"/>
                  </a:lnTo>
                  <a:lnTo>
                    <a:pt x="16091" y="1605"/>
                  </a:lnTo>
                  <a:lnTo>
                    <a:pt x="16128" y="1494"/>
                  </a:lnTo>
                  <a:lnTo>
                    <a:pt x="16165" y="1384"/>
                  </a:lnTo>
                  <a:lnTo>
                    <a:pt x="16165" y="1218"/>
                  </a:lnTo>
                  <a:lnTo>
                    <a:pt x="16165" y="1107"/>
                  </a:lnTo>
                  <a:lnTo>
                    <a:pt x="14775" y="1052"/>
                  </a:lnTo>
                  <a:lnTo>
                    <a:pt x="13239" y="1052"/>
                  </a:lnTo>
                  <a:lnTo>
                    <a:pt x="13202" y="1052"/>
                  </a:lnTo>
                  <a:lnTo>
                    <a:pt x="11703" y="996"/>
                  </a:lnTo>
                  <a:lnTo>
                    <a:pt x="11154" y="941"/>
                  </a:lnTo>
                  <a:lnTo>
                    <a:pt x="9691" y="830"/>
                  </a:lnTo>
                  <a:lnTo>
                    <a:pt x="9362" y="830"/>
                  </a:lnTo>
                  <a:lnTo>
                    <a:pt x="8046" y="720"/>
                  </a:lnTo>
                  <a:lnTo>
                    <a:pt x="4974" y="498"/>
                  </a:lnTo>
                  <a:lnTo>
                    <a:pt x="3072" y="277"/>
                  </a:lnTo>
                  <a:lnTo>
                    <a:pt x="2962" y="221"/>
                  </a:lnTo>
                  <a:lnTo>
                    <a:pt x="768" y="0"/>
                  </a:lnTo>
                  <a:lnTo>
                    <a:pt x="768" y="277"/>
                  </a:lnTo>
                  <a:lnTo>
                    <a:pt x="585" y="3155"/>
                  </a:lnTo>
                  <a:lnTo>
                    <a:pt x="549" y="4096"/>
                  </a:lnTo>
                  <a:lnTo>
                    <a:pt x="439" y="5923"/>
                  </a:lnTo>
                  <a:lnTo>
                    <a:pt x="329" y="7694"/>
                  </a:lnTo>
                  <a:lnTo>
                    <a:pt x="293" y="7915"/>
                  </a:lnTo>
                  <a:lnTo>
                    <a:pt x="219" y="9133"/>
                  </a:lnTo>
                  <a:lnTo>
                    <a:pt x="146" y="10683"/>
                  </a:lnTo>
                  <a:lnTo>
                    <a:pt x="110" y="10794"/>
                  </a:lnTo>
                  <a:lnTo>
                    <a:pt x="0" y="12897"/>
                  </a:lnTo>
                  <a:lnTo>
                    <a:pt x="1170" y="13008"/>
                  </a:lnTo>
                  <a:lnTo>
                    <a:pt x="2267" y="13174"/>
                  </a:lnTo>
                  <a:lnTo>
                    <a:pt x="2743" y="13229"/>
                  </a:lnTo>
                  <a:lnTo>
                    <a:pt x="4242" y="13395"/>
                  </a:lnTo>
                  <a:lnTo>
                    <a:pt x="6071" y="13561"/>
                  </a:lnTo>
                  <a:lnTo>
                    <a:pt x="8265" y="13727"/>
                  </a:lnTo>
                  <a:lnTo>
                    <a:pt x="9691" y="1383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4" name="Tennessee"/>
            <p:cNvSpPr>
              <a:spLocks noChangeAspect="1"/>
            </p:cNvSpPr>
            <p:nvPr/>
          </p:nvSpPr>
          <p:spPr bwMode="auto">
            <a:xfrm>
              <a:off x="3310" y="2258"/>
              <a:ext cx="814" cy="281"/>
            </a:xfrm>
            <a:custGeom>
              <a:avLst/>
              <a:gdLst>
                <a:gd name="T0" fmla="*/ 13246 w 16384"/>
                <a:gd name="T1" fmla="*/ 8499 h 16384"/>
                <a:gd name="T2" fmla="*/ 13457 w 16384"/>
                <a:gd name="T3" fmla="*/ 7973 h 16384"/>
                <a:gd name="T4" fmla="*/ 13759 w 16384"/>
                <a:gd name="T5" fmla="*/ 7272 h 16384"/>
                <a:gd name="T6" fmla="*/ 14121 w 16384"/>
                <a:gd name="T7" fmla="*/ 6746 h 16384"/>
                <a:gd name="T8" fmla="*/ 14181 w 16384"/>
                <a:gd name="T9" fmla="*/ 5870 h 16384"/>
                <a:gd name="T10" fmla="*/ 14423 w 16384"/>
                <a:gd name="T11" fmla="*/ 5520 h 16384"/>
                <a:gd name="T12" fmla="*/ 14724 w 16384"/>
                <a:gd name="T13" fmla="*/ 4819 h 16384"/>
                <a:gd name="T14" fmla="*/ 14875 w 16384"/>
                <a:gd name="T15" fmla="*/ 5257 h 16384"/>
                <a:gd name="T16" fmla="*/ 15117 w 16384"/>
                <a:gd name="T17" fmla="*/ 4468 h 16384"/>
                <a:gd name="T18" fmla="*/ 15388 w 16384"/>
                <a:gd name="T19" fmla="*/ 3943 h 16384"/>
                <a:gd name="T20" fmla="*/ 15660 w 16384"/>
                <a:gd name="T21" fmla="*/ 3943 h 16384"/>
                <a:gd name="T22" fmla="*/ 15962 w 16384"/>
                <a:gd name="T23" fmla="*/ 2804 h 16384"/>
                <a:gd name="T24" fmla="*/ 16263 w 16384"/>
                <a:gd name="T25" fmla="*/ 2015 h 16384"/>
                <a:gd name="T26" fmla="*/ 16293 w 16384"/>
                <a:gd name="T27" fmla="*/ 1314 h 16384"/>
                <a:gd name="T28" fmla="*/ 16324 w 16384"/>
                <a:gd name="T29" fmla="*/ 263 h 16384"/>
                <a:gd name="T30" fmla="*/ 15841 w 16384"/>
                <a:gd name="T31" fmla="*/ 438 h 16384"/>
                <a:gd name="T32" fmla="*/ 12884 w 16384"/>
                <a:gd name="T33" fmla="*/ 1665 h 16384"/>
                <a:gd name="T34" fmla="*/ 12341 w 16384"/>
                <a:gd name="T35" fmla="*/ 1928 h 16384"/>
                <a:gd name="T36" fmla="*/ 10017 w 16384"/>
                <a:gd name="T37" fmla="*/ 2453 h 16384"/>
                <a:gd name="T38" fmla="*/ 8086 w 16384"/>
                <a:gd name="T39" fmla="*/ 2979 h 16384"/>
                <a:gd name="T40" fmla="*/ 7000 w 16384"/>
                <a:gd name="T41" fmla="*/ 3242 h 16384"/>
                <a:gd name="T42" fmla="*/ 5974 w 16384"/>
                <a:gd name="T43" fmla="*/ 3505 h 16384"/>
                <a:gd name="T44" fmla="*/ 4496 w 16384"/>
                <a:gd name="T45" fmla="*/ 3943 h 16384"/>
                <a:gd name="T46" fmla="*/ 4073 w 16384"/>
                <a:gd name="T47" fmla="*/ 4030 h 16384"/>
                <a:gd name="T48" fmla="*/ 3259 w 16384"/>
                <a:gd name="T49" fmla="*/ 5082 h 16384"/>
                <a:gd name="T50" fmla="*/ 1509 w 16384"/>
                <a:gd name="T51" fmla="*/ 5520 h 16384"/>
                <a:gd name="T52" fmla="*/ 1358 w 16384"/>
                <a:gd name="T53" fmla="*/ 5783 h 16384"/>
                <a:gd name="T54" fmla="*/ 1177 w 16384"/>
                <a:gd name="T55" fmla="*/ 5257 h 16384"/>
                <a:gd name="T56" fmla="*/ 1237 w 16384"/>
                <a:gd name="T57" fmla="*/ 6045 h 16384"/>
                <a:gd name="T58" fmla="*/ 1147 w 16384"/>
                <a:gd name="T59" fmla="*/ 6659 h 16384"/>
                <a:gd name="T60" fmla="*/ 1207 w 16384"/>
                <a:gd name="T61" fmla="*/ 7360 h 16384"/>
                <a:gd name="T62" fmla="*/ 1147 w 16384"/>
                <a:gd name="T63" fmla="*/ 7798 h 16384"/>
                <a:gd name="T64" fmla="*/ 1026 w 16384"/>
                <a:gd name="T65" fmla="*/ 8761 h 16384"/>
                <a:gd name="T66" fmla="*/ 1086 w 16384"/>
                <a:gd name="T67" fmla="*/ 9550 h 16384"/>
                <a:gd name="T68" fmla="*/ 935 w 16384"/>
                <a:gd name="T69" fmla="*/ 10076 h 16384"/>
                <a:gd name="T70" fmla="*/ 845 w 16384"/>
                <a:gd name="T71" fmla="*/ 10689 h 16384"/>
                <a:gd name="T72" fmla="*/ 573 w 16384"/>
                <a:gd name="T73" fmla="*/ 11302 h 16384"/>
                <a:gd name="T74" fmla="*/ 724 w 16384"/>
                <a:gd name="T75" fmla="*/ 11740 h 16384"/>
                <a:gd name="T76" fmla="*/ 634 w 16384"/>
                <a:gd name="T77" fmla="*/ 12617 h 16384"/>
                <a:gd name="T78" fmla="*/ 453 w 16384"/>
                <a:gd name="T79" fmla="*/ 13405 h 16384"/>
                <a:gd name="T80" fmla="*/ 302 w 16384"/>
                <a:gd name="T81" fmla="*/ 12967 h 16384"/>
                <a:gd name="T82" fmla="*/ 151 w 16384"/>
                <a:gd name="T83" fmla="*/ 13405 h 16384"/>
                <a:gd name="T84" fmla="*/ 302 w 16384"/>
                <a:gd name="T85" fmla="*/ 13580 h 16384"/>
                <a:gd name="T86" fmla="*/ 362 w 16384"/>
                <a:gd name="T87" fmla="*/ 14544 h 16384"/>
                <a:gd name="T88" fmla="*/ 422 w 16384"/>
                <a:gd name="T89" fmla="*/ 15333 h 16384"/>
                <a:gd name="T90" fmla="*/ 211 w 16384"/>
                <a:gd name="T91" fmla="*/ 15771 h 16384"/>
                <a:gd name="T92" fmla="*/ 30 w 16384"/>
                <a:gd name="T93" fmla="*/ 16121 h 16384"/>
                <a:gd name="T94" fmla="*/ 1841 w 16384"/>
                <a:gd name="T95" fmla="*/ 16121 h 16384"/>
                <a:gd name="T96" fmla="*/ 3711 w 16384"/>
                <a:gd name="T97" fmla="*/ 15683 h 16384"/>
                <a:gd name="T98" fmla="*/ 5280 w 16384"/>
                <a:gd name="T99" fmla="*/ 15245 h 16384"/>
                <a:gd name="T100" fmla="*/ 7815 w 16384"/>
                <a:gd name="T101" fmla="*/ 14632 h 16384"/>
                <a:gd name="T102" fmla="*/ 9867 w 16384"/>
                <a:gd name="T103" fmla="*/ 14106 h 16384"/>
                <a:gd name="T104" fmla="*/ 11707 w 16384"/>
                <a:gd name="T105" fmla="*/ 13493 h 16384"/>
                <a:gd name="T106" fmla="*/ 11858 w 16384"/>
                <a:gd name="T107" fmla="*/ 11478 h 16384"/>
                <a:gd name="T108" fmla="*/ 12160 w 16384"/>
                <a:gd name="T109" fmla="*/ 11215 h 16384"/>
                <a:gd name="T110" fmla="*/ 12220 w 16384"/>
                <a:gd name="T111" fmla="*/ 10514 h 16384"/>
                <a:gd name="T112" fmla="*/ 12522 w 16384"/>
                <a:gd name="T113" fmla="*/ 9287 h 1638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6384"/>
                <a:gd name="T172" fmla="*/ 0 h 16384"/>
                <a:gd name="T173" fmla="*/ 16384 w 16384"/>
                <a:gd name="T174" fmla="*/ 16384 h 16384"/>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6384" h="16384">
                  <a:moveTo>
                    <a:pt x="12854" y="8849"/>
                  </a:moveTo>
                  <a:lnTo>
                    <a:pt x="12974" y="8849"/>
                  </a:lnTo>
                  <a:lnTo>
                    <a:pt x="13125" y="8849"/>
                  </a:lnTo>
                  <a:lnTo>
                    <a:pt x="13186" y="8761"/>
                  </a:lnTo>
                  <a:lnTo>
                    <a:pt x="13246" y="8499"/>
                  </a:lnTo>
                  <a:lnTo>
                    <a:pt x="13276" y="8411"/>
                  </a:lnTo>
                  <a:lnTo>
                    <a:pt x="13337" y="8323"/>
                  </a:lnTo>
                  <a:lnTo>
                    <a:pt x="13367" y="8148"/>
                  </a:lnTo>
                  <a:lnTo>
                    <a:pt x="13427" y="8061"/>
                  </a:lnTo>
                  <a:lnTo>
                    <a:pt x="13457" y="7973"/>
                  </a:lnTo>
                  <a:lnTo>
                    <a:pt x="13518" y="7973"/>
                  </a:lnTo>
                  <a:lnTo>
                    <a:pt x="13548" y="7885"/>
                  </a:lnTo>
                  <a:lnTo>
                    <a:pt x="13578" y="7710"/>
                  </a:lnTo>
                  <a:lnTo>
                    <a:pt x="13638" y="7535"/>
                  </a:lnTo>
                  <a:lnTo>
                    <a:pt x="13759" y="7272"/>
                  </a:lnTo>
                  <a:lnTo>
                    <a:pt x="13849" y="7097"/>
                  </a:lnTo>
                  <a:lnTo>
                    <a:pt x="13940" y="6922"/>
                  </a:lnTo>
                  <a:lnTo>
                    <a:pt x="14030" y="6922"/>
                  </a:lnTo>
                  <a:lnTo>
                    <a:pt x="14061" y="6922"/>
                  </a:lnTo>
                  <a:lnTo>
                    <a:pt x="14121" y="6746"/>
                  </a:lnTo>
                  <a:lnTo>
                    <a:pt x="14151" y="6659"/>
                  </a:lnTo>
                  <a:lnTo>
                    <a:pt x="14212" y="6396"/>
                  </a:lnTo>
                  <a:lnTo>
                    <a:pt x="14242" y="6221"/>
                  </a:lnTo>
                  <a:lnTo>
                    <a:pt x="14212" y="6133"/>
                  </a:lnTo>
                  <a:lnTo>
                    <a:pt x="14181" y="5870"/>
                  </a:lnTo>
                  <a:lnTo>
                    <a:pt x="14212" y="5783"/>
                  </a:lnTo>
                  <a:lnTo>
                    <a:pt x="14242" y="5695"/>
                  </a:lnTo>
                  <a:lnTo>
                    <a:pt x="14332" y="5783"/>
                  </a:lnTo>
                  <a:lnTo>
                    <a:pt x="14393" y="5695"/>
                  </a:lnTo>
                  <a:lnTo>
                    <a:pt x="14423" y="5520"/>
                  </a:lnTo>
                  <a:lnTo>
                    <a:pt x="14423" y="5345"/>
                  </a:lnTo>
                  <a:lnTo>
                    <a:pt x="14453" y="5169"/>
                  </a:lnTo>
                  <a:lnTo>
                    <a:pt x="14634" y="4644"/>
                  </a:lnTo>
                  <a:lnTo>
                    <a:pt x="14664" y="4644"/>
                  </a:lnTo>
                  <a:lnTo>
                    <a:pt x="14724" y="4819"/>
                  </a:lnTo>
                  <a:lnTo>
                    <a:pt x="14724" y="5082"/>
                  </a:lnTo>
                  <a:lnTo>
                    <a:pt x="14724" y="5257"/>
                  </a:lnTo>
                  <a:lnTo>
                    <a:pt x="14755" y="5345"/>
                  </a:lnTo>
                  <a:lnTo>
                    <a:pt x="14815" y="5345"/>
                  </a:lnTo>
                  <a:lnTo>
                    <a:pt x="14875" y="5257"/>
                  </a:lnTo>
                  <a:lnTo>
                    <a:pt x="14966" y="5257"/>
                  </a:lnTo>
                  <a:lnTo>
                    <a:pt x="14996" y="5082"/>
                  </a:lnTo>
                  <a:lnTo>
                    <a:pt x="15056" y="4906"/>
                  </a:lnTo>
                  <a:lnTo>
                    <a:pt x="15117" y="4644"/>
                  </a:lnTo>
                  <a:lnTo>
                    <a:pt x="15117" y="4468"/>
                  </a:lnTo>
                  <a:lnTo>
                    <a:pt x="15147" y="4381"/>
                  </a:lnTo>
                  <a:lnTo>
                    <a:pt x="15207" y="4118"/>
                  </a:lnTo>
                  <a:lnTo>
                    <a:pt x="15268" y="4030"/>
                  </a:lnTo>
                  <a:lnTo>
                    <a:pt x="15328" y="3943"/>
                  </a:lnTo>
                  <a:lnTo>
                    <a:pt x="15388" y="3943"/>
                  </a:lnTo>
                  <a:lnTo>
                    <a:pt x="15449" y="3855"/>
                  </a:lnTo>
                  <a:lnTo>
                    <a:pt x="15509" y="3767"/>
                  </a:lnTo>
                  <a:lnTo>
                    <a:pt x="15599" y="3855"/>
                  </a:lnTo>
                  <a:lnTo>
                    <a:pt x="15630" y="3943"/>
                  </a:lnTo>
                  <a:lnTo>
                    <a:pt x="15660" y="3943"/>
                  </a:lnTo>
                  <a:lnTo>
                    <a:pt x="15720" y="3943"/>
                  </a:lnTo>
                  <a:lnTo>
                    <a:pt x="15781" y="3855"/>
                  </a:lnTo>
                  <a:lnTo>
                    <a:pt x="15841" y="3680"/>
                  </a:lnTo>
                  <a:lnTo>
                    <a:pt x="15901" y="3154"/>
                  </a:lnTo>
                  <a:lnTo>
                    <a:pt x="15962" y="2804"/>
                  </a:lnTo>
                  <a:lnTo>
                    <a:pt x="15962" y="2716"/>
                  </a:lnTo>
                  <a:lnTo>
                    <a:pt x="16052" y="2278"/>
                  </a:lnTo>
                  <a:lnTo>
                    <a:pt x="16112" y="2015"/>
                  </a:lnTo>
                  <a:lnTo>
                    <a:pt x="16173" y="2015"/>
                  </a:lnTo>
                  <a:lnTo>
                    <a:pt x="16263" y="2015"/>
                  </a:lnTo>
                  <a:lnTo>
                    <a:pt x="16354" y="2015"/>
                  </a:lnTo>
                  <a:lnTo>
                    <a:pt x="16324" y="1840"/>
                  </a:lnTo>
                  <a:lnTo>
                    <a:pt x="16293" y="1752"/>
                  </a:lnTo>
                  <a:lnTo>
                    <a:pt x="16263" y="1577"/>
                  </a:lnTo>
                  <a:lnTo>
                    <a:pt x="16293" y="1314"/>
                  </a:lnTo>
                  <a:lnTo>
                    <a:pt x="16324" y="1051"/>
                  </a:lnTo>
                  <a:lnTo>
                    <a:pt x="16324" y="876"/>
                  </a:lnTo>
                  <a:lnTo>
                    <a:pt x="16293" y="701"/>
                  </a:lnTo>
                  <a:lnTo>
                    <a:pt x="16293" y="526"/>
                  </a:lnTo>
                  <a:lnTo>
                    <a:pt x="16324" y="263"/>
                  </a:lnTo>
                  <a:lnTo>
                    <a:pt x="16384" y="175"/>
                  </a:lnTo>
                  <a:lnTo>
                    <a:pt x="16354" y="0"/>
                  </a:lnTo>
                  <a:lnTo>
                    <a:pt x="16052" y="175"/>
                  </a:lnTo>
                  <a:lnTo>
                    <a:pt x="15871" y="263"/>
                  </a:lnTo>
                  <a:lnTo>
                    <a:pt x="15841" y="438"/>
                  </a:lnTo>
                  <a:lnTo>
                    <a:pt x="15147" y="701"/>
                  </a:lnTo>
                  <a:lnTo>
                    <a:pt x="14574" y="964"/>
                  </a:lnTo>
                  <a:lnTo>
                    <a:pt x="14121" y="1139"/>
                  </a:lnTo>
                  <a:lnTo>
                    <a:pt x="13819" y="1227"/>
                  </a:lnTo>
                  <a:lnTo>
                    <a:pt x="12884" y="1665"/>
                  </a:lnTo>
                  <a:lnTo>
                    <a:pt x="12582" y="1665"/>
                  </a:lnTo>
                  <a:lnTo>
                    <a:pt x="12552" y="1665"/>
                  </a:lnTo>
                  <a:lnTo>
                    <a:pt x="12522" y="1752"/>
                  </a:lnTo>
                  <a:lnTo>
                    <a:pt x="12492" y="1840"/>
                  </a:lnTo>
                  <a:lnTo>
                    <a:pt x="12341" y="1928"/>
                  </a:lnTo>
                  <a:lnTo>
                    <a:pt x="11828" y="2015"/>
                  </a:lnTo>
                  <a:lnTo>
                    <a:pt x="11466" y="2190"/>
                  </a:lnTo>
                  <a:lnTo>
                    <a:pt x="10470" y="2366"/>
                  </a:lnTo>
                  <a:lnTo>
                    <a:pt x="10380" y="2366"/>
                  </a:lnTo>
                  <a:lnTo>
                    <a:pt x="10017" y="2453"/>
                  </a:lnTo>
                  <a:lnTo>
                    <a:pt x="9414" y="2628"/>
                  </a:lnTo>
                  <a:lnTo>
                    <a:pt x="9384" y="2628"/>
                  </a:lnTo>
                  <a:lnTo>
                    <a:pt x="9082" y="2716"/>
                  </a:lnTo>
                  <a:lnTo>
                    <a:pt x="8509" y="2979"/>
                  </a:lnTo>
                  <a:lnTo>
                    <a:pt x="8086" y="2979"/>
                  </a:lnTo>
                  <a:lnTo>
                    <a:pt x="7664" y="3067"/>
                  </a:lnTo>
                  <a:lnTo>
                    <a:pt x="7272" y="3067"/>
                  </a:lnTo>
                  <a:lnTo>
                    <a:pt x="7151" y="3067"/>
                  </a:lnTo>
                  <a:lnTo>
                    <a:pt x="7061" y="3154"/>
                  </a:lnTo>
                  <a:lnTo>
                    <a:pt x="7000" y="3242"/>
                  </a:lnTo>
                  <a:lnTo>
                    <a:pt x="6940" y="3329"/>
                  </a:lnTo>
                  <a:lnTo>
                    <a:pt x="6879" y="3242"/>
                  </a:lnTo>
                  <a:lnTo>
                    <a:pt x="6729" y="3242"/>
                  </a:lnTo>
                  <a:lnTo>
                    <a:pt x="6548" y="3329"/>
                  </a:lnTo>
                  <a:lnTo>
                    <a:pt x="5974" y="3505"/>
                  </a:lnTo>
                  <a:lnTo>
                    <a:pt x="5884" y="3505"/>
                  </a:lnTo>
                  <a:lnTo>
                    <a:pt x="5461" y="3680"/>
                  </a:lnTo>
                  <a:lnTo>
                    <a:pt x="4858" y="3855"/>
                  </a:lnTo>
                  <a:lnTo>
                    <a:pt x="4798" y="3855"/>
                  </a:lnTo>
                  <a:lnTo>
                    <a:pt x="4496" y="3943"/>
                  </a:lnTo>
                  <a:lnTo>
                    <a:pt x="4496" y="3767"/>
                  </a:lnTo>
                  <a:lnTo>
                    <a:pt x="4466" y="3767"/>
                  </a:lnTo>
                  <a:lnTo>
                    <a:pt x="4285" y="3767"/>
                  </a:lnTo>
                  <a:lnTo>
                    <a:pt x="4043" y="3767"/>
                  </a:lnTo>
                  <a:lnTo>
                    <a:pt x="4073" y="4030"/>
                  </a:lnTo>
                  <a:lnTo>
                    <a:pt x="4104" y="4293"/>
                  </a:lnTo>
                  <a:lnTo>
                    <a:pt x="4104" y="4556"/>
                  </a:lnTo>
                  <a:lnTo>
                    <a:pt x="4104" y="4906"/>
                  </a:lnTo>
                  <a:lnTo>
                    <a:pt x="4073" y="4994"/>
                  </a:lnTo>
                  <a:lnTo>
                    <a:pt x="3259" y="5082"/>
                  </a:lnTo>
                  <a:lnTo>
                    <a:pt x="3198" y="5169"/>
                  </a:lnTo>
                  <a:lnTo>
                    <a:pt x="2625" y="5257"/>
                  </a:lnTo>
                  <a:lnTo>
                    <a:pt x="2565" y="5257"/>
                  </a:lnTo>
                  <a:lnTo>
                    <a:pt x="1629" y="5520"/>
                  </a:lnTo>
                  <a:lnTo>
                    <a:pt x="1509" y="5520"/>
                  </a:lnTo>
                  <a:lnTo>
                    <a:pt x="1509" y="5607"/>
                  </a:lnTo>
                  <a:lnTo>
                    <a:pt x="1478" y="5520"/>
                  </a:lnTo>
                  <a:lnTo>
                    <a:pt x="1448" y="5783"/>
                  </a:lnTo>
                  <a:lnTo>
                    <a:pt x="1418" y="5870"/>
                  </a:lnTo>
                  <a:lnTo>
                    <a:pt x="1358" y="5783"/>
                  </a:lnTo>
                  <a:lnTo>
                    <a:pt x="1358" y="5345"/>
                  </a:lnTo>
                  <a:lnTo>
                    <a:pt x="1328" y="5169"/>
                  </a:lnTo>
                  <a:lnTo>
                    <a:pt x="1267" y="4994"/>
                  </a:lnTo>
                  <a:lnTo>
                    <a:pt x="1207" y="5082"/>
                  </a:lnTo>
                  <a:lnTo>
                    <a:pt x="1177" y="5257"/>
                  </a:lnTo>
                  <a:lnTo>
                    <a:pt x="1237" y="5345"/>
                  </a:lnTo>
                  <a:lnTo>
                    <a:pt x="1267" y="5432"/>
                  </a:lnTo>
                  <a:lnTo>
                    <a:pt x="1267" y="5607"/>
                  </a:lnTo>
                  <a:lnTo>
                    <a:pt x="1237" y="5695"/>
                  </a:lnTo>
                  <a:lnTo>
                    <a:pt x="1237" y="6045"/>
                  </a:lnTo>
                  <a:lnTo>
                    <a:pt x="1297" y="6396"/>
                  </a:lnTo>
                  <a:lnTo>
                    <a:pt x="1297" y="6484"/>
                  </a:lnTo>
                  <a:lnTo>
                    <a:pt x="1267" y="6571"/>
                  </a:lnTo>
                  <a:lnTo>
                    <a:pt x="1207" y="6571"/>
                  </a:lnTo>
                  <a:lnTo>
                    <a:pt x="1147" y="6659"/>
                  </a:lnTo>
                  <a:lnTo>
                    <a:pt x="1116" y="6746"/>
                  </a:lnTo>
                  <a:lnTo>
                    <a:pt x="1116" y="6834"/>
                  </a:lnTo>
                  <a:lnTo>
                    <a:pt x="1237" y="7184"/>
                  </a:lnTo>
                  <a:lnTo>
                    <a:pt x="1237" y="7272"/>
                  </a:lnTo>
                  <a:lnTo>
                    <a:pt x="1207" y="7360"/>
                  </a:lnTo>
                  <a:lnTo>
                    <a:pt x="1147" y="7360"/>
                  </a:lnTo>
                  <a:lnTo>
                    <a:pt x="1026" y="7360"/>
                  </a:lnTo>
                  <a:lnTo>
                    <a:pt x="996" y="7535"/>
                  </a:lnTo>
                  <a:lnTo>
                    <a:pt x="1026" y="7623"/>
                  </a:lnTo>
                  <a:lnTo>
                    <a:pt x="1147" y="7798"/>
                  </a:lnTo>
                  <a:lnTo>
                    <a:pt x="1177" y="7885"/>
                  </a:lnTo>
                  <a:lnTo>
                    <a:pt x="1177" y="8148"/>
                  </a:lnTo>
                  <a:lnTo>
                    <a:pt x="1116" y="8499"/>
                  </a:lnTo>
                  <a:lnTo>
                    <a:pt x="1086" y="8674"/>
                  </a:lnTo>
                  <a:lnTo>
                    <a:pt x="1026" y="8761"/>
                  </a:lnTo>
                  <a:lnTo>
                    <a:pt x="966" y="8937"/>
                  </a:lnTo>
                  <a:lnTo>
                    <a:pt x="966" y="9112"/>
                  </a:lnTo>
                  <a:lnTo>
                    <a:pt x="966" y="9287"/>
                  </a:lnTo>
                  <a:lnTo>
                    <a:pt x="1026" y="9375"/>
                  </a:lnTo>
                  <a:lnTo>
                    <a:pt x="1086" y="9550"/>
                  </a:lnTo>
                  <a:lnTo>
                    <a:pt x="1116" y="9725"/>
                  </a:lnTo>
                  <a:lnTo>
                    <a:pt x="1086" y="9813"/>
                  </a:lnTo>
                  <a:lnTo>
                    <a:pt x="996" y="9813"/>
                  </a:lnTo>
                  <a:lnTo>
                    <a:pt x="935" y="9900"/>
                  </a:lnTo>
                  <a:lnTo>
                    <a:pt x="935" y="10076"/>
                  </a:lnTo>
                  <a:lnTo>
                    <a:pt x="966" y="10251"/>
                  </a:lnTo>
                  <a:lnTo>
                    <a:pt x="966" y="10339"/>
                  </a:lnTo>
                  <a:lnTo>
                    <a:pt x="935" y="10426"/>
                  </a:lnTo>
                  <a:lnTo>
                    <a:pt x="875" y="10601"/>
                  </a:lnTo>
                  <a:lnTo>
                    <a:pt x="845" y="10689"/>
                  </a:lnTo>
                  <a:lnTo>
                    <a:pt x="815" y="10777"/>
                  </a:lnTo>
                  <a:lnTo>
                    <a:pt x="785" y="10864"/>
                  </a:lnTo>
                  <a:lnTo>
                    <a:pt x="634" y="11039"/>
                  </a:lnTo>
                  <a:lnTo>
                    <a:pt x="573" y="11127"/>
                  </a:lnTo>
                  <a:lnTo>
                    <a:pt x="573" y="11302"/>
                  </a:lnTo>
                  <a:lnTo>
                    <a:pt x="573" y="11478"/>
                  </a:lnTo>
                  <a:lnTo>
                    <a:pt x="634" y="11565"/>
                  </a:lnTo>
                  <a:lnTo>
                    <a:pt x="694" y="11565"/>
                  </a:lnTo>
                  <a:lnTo>
                    <a:pt x="724" y="11653"/>
                  </a:lnTo>
                  <a:lnTo>
                    <a:pt x="724" y="11740"/>
                  </a:lnTo>
                  <a:lnTo>
                    <a:pt x="664" y="12003"/>
                  </a:lnTo>
                  <a:lnTo>
                    <a:pt x="664" y="12266"/>
                  </a:lnTo>
                  <a:lnTo>
                    <a:pt x="664" y="12354"/>
                  </a:lnTo>
                  <a:lnTo>
                    <a:pt x="664" y="12529"/>
                  </a:lnTo>
                  <a:lnTo>
                    <a:pt x="634" y="12617"/>
                  </a:lnTo>
                  <a:lnTo>
                    <a:pt x="573" y="12617"/>
                  </a:lnTo>
                  <a:lnTo>
                    <a:pt x="513" y="12704"/>
                  </a:lnTo>
                  <a:lnTo>
                    <a:pt x="513" y="12792"/>
                  </a:lnTo>
                  <a:lnTo>
                    <a:pt x="483" y="13230"/>
                  </a:lnTo>
                  <a:lnTo>
                    <a:pt x="453" y="13405"/>
                  </a:lnTo>
                  <a:lnTo>
                    <a:pt x="422" y="13405"/>
                  </a:lnTo>
                  <a:lnTo>
                    <a:pt x="362" y="13405"/>
                  </a:lnTo>
                  <a:lnTo>
                    <a:pt x="332" y="13317"/>
                  </a:lnTo>
                  <a:lnTo>
                    <a:pt x="332" y="13055"/>
                  </a:lnTo>
                  <a:lnTo>
                    <a:pt x="302" y="12967"/>
                  </a:lnTo>
                  <a:lnTo>
                    <a:pt x="272" y="13055"/>
                  </a:lnTo>
                  <a:lnTo>
                    <a:pt x="241" y="13142"/>
                  </a:lnTo>
                  <a:lnTo>
                    <a:pt x="211" y="13317"/>
                  </a:lnTo>
                  <a:lnTo>
                    <a:pt x="181" y="13317"/>
                  </a:lnTo>
                  <a:lnTo>
                    <a:pt x="151" y="13405"/>
                  </a:lnTo>
                  <a:lnTo>
                    <a:pt x="121" y="13580"/>
                  </a:lnTo>
                  <a:lnTo>
                    <a:pt x="151" y="13668"/>
                  </a:lnTo>
                  <a:lnTo>
                    <a:pt x="181" y="13756"/>
                  </a:lnTo>
                  <a:lnTo>
                    <a:pt x="211" y="13756"/>
                  </a:lnTo>
                  <a:lnTo>
                    <a:pt x="302" y="13580"/>
                  </a:lnTo>
                  <a:lnTo>
                    <a:pt x="302" y="13668"/>
                  </a:lnTo>
                  <a:lnTo>
                    <a:pt x="332" y="13756"/>
                  </a:lnTo>
                  <a:lnTo>
                    <a:pt x="332" y="13931"/>
                  </a:lnTo>
                  <a:lnTo>
                    <a:pt x="332" y="14194"/>
                  </a:lnTo>
                  <a:lnTo>
                    <a:pt x="362" y="14544"/>
                  </a:lnTo>
                  <a:lnTo>
                    <a:pt x="392" y="14807"/>
                  </a:lnTo>
                  <a:lnTo>
                    <a:pt x="422" y="14982"/>
                  </a:lnTo>
                  <a:lnTo>
                    <a:pt x="392" y="15070"/>
                  </a:lnTo>
                  <a:lnTo>
                    <a:pt x="392" y="15157"/>
                  </a:lnTo>
                  <a:lnTo>
                    <a:pt x="422" y="15333"/>
                  </a:lnTo>
                  <a:lnTo>
                    <a:pt x="392" y="15595"/>
                  </a:lnTo>
                  <a:lnTo>
                    <a:pt x="332" y="15771"/>
                  </a:lnTo>
                  <a:lnTo>
                    <a:pt x="302" y="15771"/>
                  </a:lnTo>
                  <a:lnTo>
                    <a:pt x="241" y="15771"/>
                  </a:lnTo>
                  <a:lnTo>
                    <a:pt x="211" y="15771"/>
                  </a:lnTo>
                  <a:lnTo>
                    <a:pt x="181" y="15771"/>
                  </a:lnTo>
                  <a:lnTo>
                    <a:pt x="151" y="15946"/>
                  </a:lnTo>
                  <a:lnTo>
                    <a:pt x="121" y="16034"/>
                  </a:lnTo>
                  <a:lnTo>
                    <a:pt x="60" y="16121"/>
                  </a:lnTo>
                  <a:lnTo>
                    <a:pt x="30" y="16121"/>
                  </a:lnTo>
                  <a:lnTo>
                    <a:pt x="0" y="16209"/>
                  </a:lnTo>
                  <a:lnTo>
                    <a:pt x="0" y="16384"/>
                  </a:lnTo>
                  <a:lnTo>
                    <a:pt x="1116" y="16296"/>
                  </a:lnTo>
                  <a:lnTo>
                    <a:pt x="1267" y="16209"/>
                  </a:lnTo>
                  <a:lnTo>
                    <a:pt x="1841" y="16121"/>
                  </a:lnTo>
                  <a:lnTo>
                    <a:pt x="2142" y="16034"/>
                  </a:lnTo>
                  <a:lnTo>
                    <a:pt x="2504" y="16034"/>
                  </a:lnTo>
                  <a:lnTo>
                    <a:pt x="2866" y="15858"/>
                  </a:lnTo>
                  <a:lnTo>
                    <a:pt x="2927" y="15858"/>
                  </a:lnTo>
                  <a:lnTo>
                    <a:pt x="3711" y="15683"/>
                  </a:lnTo>
                  <a:lnTo>
                    <a:pt x="3772" y="15683"/>
                  </a:lnTo>
                  <a:lnTo>
                    <a:pt x="4104" y="15595"/>
                  </a:lnTo>
                  <a:lnTo>
                    <a:pt x="4134" y="15508"/>
                  </a:lnTo>
                  <a:lnTo>
                    <a:pt x="4526" y="15420"/>
                  </a:lnTo>
                  <a:lnTo>
                    <a:pt x="5280" y="15245"/>
                  </a:lnTo>
                  <a:lnTo>
                    <a:pt x="6035" y="15070"/>
                  </a:lnTo>
                  <a:lnTo>
                    <a:pt x="6065" y="15070"/>
                  </a:lnTo>
                  <a:lnTo>
                    <a:pt x="6819" y="14895"/>
                  </a:lnTo>
                  <a:lnTo>
                    <a:pt x="6910" y="14895"/>
                  </a:lnTo>
                  <a:lnTo>
                    <a:pt x="7815" y="14632"/>
                  </a:lnTo>
                  <a:lnTo>
                    <a:pt x="8720" y="14456"/>
                  </a:lnTo>
                  <a:lnTo>
                    <a:pt x="9203" y="14281"/>
                  </a:lnTo>
                  <a:lnTo>
                    <a:pt x="9505" y="14281"/>
                  </a:lnTo>
                  <a:lnTo>
                    <a:pt x="9686" y="14194"/>
                  </a:lnTo>
                  <a:lnTo>
                    <a:pt x="9867" y="14106"/>
                  </a:lnTo>
                  <a:lnTo>
                    <a:pt x="10410" y="13931"/>
                  </a:lnTo>
                  <a:lnTo>
                    <a:pt x="10742" y="13843"/>
                  </a:lnTo>
                  <a:lnTo>
                    <a:pt x="10832" y="13756"/>
                  </a:lnTo>
                  <a:lnTo>
                    <a:pt x="11134" y="13668"/>
                  </a:lnTo>
                  <a:lnTo>
                    <a:pt x="11707" y="13493"/>
                  </a:lnTo>
                  <a:lnTo>
                    <a:pt x="11737" y="13405"/>
                  </a:lnTo>
                  <a:lnTo>
                    <a:pt x="11707" y="11828"/>
                  </a:lnTo>
                  <a:lnTo>
                    <a:pt x="11737" y="11653"/>
                  </a:lnTo>
                  <a:lnTo>
                    <a:pt x="11798" y="11390"/>
                  </a:lnTo>
                  <a:lnTo>
                    <a:pt x="11858" y="11478"/>
                  </a:lnTo>
                  <a:lnTo>
                    <a:pt x="11888" y="11565"/>
                  </a:lnTo>
                  <a:lnTo>
                    <a:pt x="11949" y="11565"/>
                  </a:lnTo>
                  <a:lnTo>
                    <a:pt x="12039" y="11478"/>
                  </a:lnTo>
                  <a:lnTo>
                    <a:pt x="12099" y="11390"/>
                  </a:lnTo>
                  <a:lnTo>
                    <a:pt x="12160" y="11215"/>
                  </a:lnTo>
                  <a:lnTo>
                    <a:pt x="12220" y="11127"/>
                  </a:lnTo>
                  <a:lnTo>
                    <a:pt x="12220" y="10952"/>
                  </a:lnTo>
                  <a:lnTo>
                    <a:pt x="12190" y="10864"/>
                  </a:lnTo>
                  <a:lnTo>
                    <a:pt x="12220" y="10689"/>
                  </a:lnTo>
                  <a:lnTo>
                    <a:pt x="12220" y="10514"/>
                  </a:lnTo>
                  <a:lnTo>
                    <a:pt x="12220" y="10339"/>
                  </a:lnTo>
                  <a:lnTo>
                    <a:pt x="12250" y="10076"/>
                  </a:lnTo>
                  <a:lnTo>
                    <a:pt x="12311" y="9900"/>
                  </a:lnTo>
                  <a:lnTo>
                    <a:pt x="12401" y="9638"/>
                  </a:lnTo>
                  <a:lnTo>
                    <a:pt x="12522" y="9287"/>
                  </a:lnTo>
                  <a:lnTo>
                    <a:pt x="12612" y="9112"/>
                  </a:lnTo>
                  <a:lnTo>
                    <a:pt x="12703" y="9024"/>
                  </a:lnTo>
                  <a:lnTo>
                    <a:pt x="12793" y="8937"/>
                  </a:lnTo>
                  <a:lnTo>
                    <a:pt x="12854" y="8849"/>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5" name="Texas"/>
            <p:cNvSpPr>
              <a:spLocks noChangeAspect="1"/>
            </p:cNvSpPr>
            <p:nvPr/>
          </p:nvSpPr>
          <p:spPr bwMode="auto">
            <a:xfrm>
              <a:off x="1664" y="2350"/>
              <a:ext cx="1338" cy="1287"/>
            </a:xfrm>
            <a:custGeom>
              <a:avLst/>
              <a:gdLst>
                <a:gd name="T0" fmla="*/ 16164 w 16384"/>
                <a:gd name="T1" fmla="*/ 10159 h 16384"/>
                <a:gd name="T2" fmla="*/ 16164 w 16384"/>
                <a:gd name="T3" fmla="*/ 9300 h 16384"/>
                <a:gd name="T4" fmla="*/ 16347 w 16384"/>
                <a:gd name="T5" fmla="*/ 8669 h 16384"/>
                <a:gd name="T6" fmla="*/ 16219 w 16384"/>
                <a:gd name="T7" fmla="*/ 8116 h 16384"/>
                <a:gd name="T8" fmla="*/ 16017 w 16384"/>
                <a:gd name="T9" fmla="*/ 7638 h 16384"/>
                <a:gd name="T10" fmla="*/ 15668 w 16384"/>
                <a:gd name="T11" fmla="*/ 5194 h 16384"/>
                <a:gd name="T12" fmla="*/ 15227 w 16384"/>
                <a:gd name="T13" fmla="*/ 4774 h 16384"/>
                <a:gd name="T14" fmla="*/ 14804 w 16384"/>
                <a:gd name="T15" fmla="*/ 4526 h 16384"/>
                <a:gd name="T16" fmla="*/ 14162 w 16384"/>
                <a:gd name="T17" fmla="*/ 4258 h 16384"/>
                <a:gd name="T18" fmla="*/ 13537 w 16384"/>
                <a:gd name="T19" fmla="*/ 4297 h 16384"/>
                <a:gd name="T20" fmla="*/ 12876 w 16384"/>
                <a:gd name="T21" fmla="*/ 4602 h 16384"/>
                <a:gd name="T22" fmla="*/ 12472 w 16384"/>
                <a:gd name="T23" fmla="*/ 4258 h 16384"/>
                <a:gd name="T24" fmla="*/ 11939 w 16384"/>
                <a:gd name="T25" fmla="*/ 4354 h 16384"/>
                <a:gd name="T26" fmla="*/ 11700 w 16384"/>
                <a:gd name="T27" fmla="*/ 4335 h 16384"/>
                <a:gd name="T28" fmla="*/ 11131 w 16384"/>
                <a:gd name="T29" fmla="*/ 4201 h 16384"/>
                <a:gd name="T30" fmla="*/ 10745 w 16384"/>
                <a:gd name="T31" fmla="*/ 3934 h 16384"/>
                <a:gd name="T32" fmla="*/ 10194 w 16384"/>
                <a:gd name="T33" fmla="*/ 3934 h 16384"/>
                <a:gd name="T34" fmla="*/ 9588 w 16384"/>
                <a:gd name="T35" fmla="*/ 3762 h 16384"/>
                <a:gd name="T36" fmla="*/ 9147 w 16384"/>
                <a:gd name="T37" fmla="*/ 3475 h 16384"/>
                <a:gd name="T38" fmla="*/ 8523 w 16384"/>
                <a:gd name="T39" fmla="*/ 3151 h 16384"/>
                <a:gd name="T40" fmla="*/ 5033 w 16384"/>
                <a:gd name="T41" fmla="*/ 0 h 16384"/>
                <a:gd name="T42" fmla="*/ 4096 w 16384"/>
                <a:gd name="T43" fmla="*/ 6817 h 16384"/>
                <a:gd name="T44" fmla="*/ 184 w 16384"/>
                <a:gd name="T45" fmla="*/ 6817 h 16384"/>
                <a:gd name="T46" fmla="*/ 1065 w 16384"/>
                <a:gd name="T47" fmla="*/ 7848 h 16384"/>
                <a:gd name="T48" fmla="*/ 2020 w 16384"/>
                <a:gd name="T49" fmla="*/ 9070 h 16384"/>
                <a:gd name="T50" fmla="*/ 2535 w 16384"/>
                <a:gd name="T51" fmla="*/ 10464 h 16384"/>
                <a:gd name="T52" fmla="*/ 3490 w 16384"/>
                <a:gd name="T53" fmla="*/ 11114 h 16384"/>
                <a:gd name="T54" fmla="*/ 4169 w 16384"/>
                <a:gd name="T55" fmla="*/ 11228 h 16384"/>
                <a:gd name="T56" fmla="*/ 4610 w 16384"/>
                <a:gd name="T57" fmla="*/ 10522 h 16384"/>
                <a:gd name="T58" fmla="*/ 5510 w 16384"/>
                <a:gd name="T59" fmla="*/ 10312 h 16384"/>
                <a:gd name="T60" fmla="*/ 6337 w 16384"/>
                <a:gd name="T61" fmla="*/ 10426 h 16384"/>
                <a:gd name="T62" fmla="*/ 6521 w 16384"/>
                <a:gd name="T63" fmla="*/ 10789 h 16384"/>
                <a:gd name="T64" fmla="*/ 7200 w 16384"/>
                <a:gd name="T65" fmla="*/ 11515 h 16384"/>
                <a:gd name="T66" fmla="*/ 7531 w 16384"/>
                <a:gd name="T67" fmla="*/ 12355 h 16384"/>
                <a:gd name="T68" fmla="*/ 7953 w 16384"/>
                <a:gd name="T69" fmla="*/ 13023 h 16384"/>
                <a:gd name="T70" fmla="*/ 8486 w 16384"/>
                <a:gd name="T71" fmla="*/ 13730 h 16384"/>
                <a:gd name="T72" fmla="*/ 8688 w 16384"/>
                <a:gd name="T73" fmla="*/ 14665 h 16384"/>
                <a:gd name="T74" fmla="*/ 9202 w 16384"/>
                <a:gd name="T75" fmla="*/ 15601 h 16384"/>
                <a:gd name="T76" fmla="*/ 9827 w 16384"/>
                <a:gd name="T77" fmla="*/ 15868 h 16384"/>
                <a:gd name="T78" fmla="*/ 10194 w 16384"/>
                <a:gd name="T79" fmla="*/ 16117 h 16384"/>
                <a:gd name="T80" fmla="*/ 10855 w 16384"/>
                <a:gd name="T81" fmla="*/ 16212 h 16384"/>
                <a:gd name="T82" fmla="*/ 11425 w 16384"/>
                <a:gd name="T83" fmla="*/ 16384 h 16384"/>
                <a:gd name="T84" fmla="*/ 11627 w 16384"/>
                <a:gd name="T85" fmla="*/ 16155 h 16384"/>
                <a:gd name="T86" fmla="*/ 11351 w 16384"/>
                <a:gd name="T87" fmla="*/ 15677 h 16384"/>
                <a:gd name="T88" fmla="*/ 11278 w 16384"/>
                <a:gd name="T89" fmla="*/ 14704 h 16384"/>
                <a:gd name="T90" fmla="*/ 10929 w 16384"/>
                <a:gd name="T91" fmla="*/ 14360 h 16384"/>
                <a:gd name="T92" fmla="*/ 11131 w 16384"/>
                <a:gd name="T93" fmla="*/ 14322 h 16384"/>
                <a:gd name="T94" fmla="*/ 11388 w 16384"/>
                <a:gd name="T95" fmla="*/ 14207 h 16384"/>
                <a:gd name="T96" fmla="*/ 11406 w 16384"/>
                <a:gd name="T97" fmla="*/ 13596 h 16384"/>
                <a:gd name="T98" fmla="*/ 11590 w 16384"/>
                <a:gd name="T99" fmla="*/ 13462 h 16384"/>
                <a:gd name="T100" fmla="*/ 11866 w 16384"/>
                <a:gd name="T101" fmla="*/ 12966 h 16384"/>
                <a:gd name="T102" fmla="*/ 12178 w 16384"/>
                <a:gd name="T103" fmla="*/ 12565 h 16384"/>
                <a:gd name="T104" fmla="*/ 12655 w 16384"/>
                <a:gd name="T105" fmla="*/ 12508 h 16384"/>
                <a:gd name="T106" fmla="*/ 12472 w 16384"/>
                <a:gd name="T107" fmla="*/ 12183 h 16384"/>
                <a:gd name="T108" fmla="*/ 12747 w 16384"/>
                <a:gd name="T109" fmla="*/ 12202 h 16384"/>
                <a:gd name="T110" fmla="*/ 12931 w 16384"/>
                <a:gd name="T111" fmla="*/ 12317 h 16384"/>
                <a:gd name="T112" fmla="*/ 13115 w 16384"/>
                <a:gd name="T113" fmla="*/ 12393 h 16384"/>
                <a:gd name="T114" fmla="*/ 14180 w 16384"/>
                <a:gd name="T115" fmla="*/ 11782 h 16384"/>
                <a:gd name="T116" fmla="*/ 14621 w 16384"/>
                <a:gd name="T117" fmla="*/ 11247 h 16384"/>
                <a:gd name="T118" fmla="*/ 14529 w 16384"/>
                <a:gd name="T119" fmla="*/ 10751 h 16384"/>
                <a:gd name="T120" fmla="*/ 14933 w 16384"/>
                <a:gd name="T121" fmla="*/ 10579 h 16384"/>
                <a:gd name="T122" fmla="*/ 14970 w 16384"/>
                <a:gd name="T123" fmla="*/ 10980 h 1638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384"/>
                <a:gd name="T187" fmla="*/ 0 h 16384"/>
                <a:gd name="T188" fmla="*/ 16384 w 16384"/>
                <a:gd name="T189" fmla="*/ 16384 h 1638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384" h="16384">
                  <a:moveTo>
                    <a:pt x="15374" y="10846"/>
                  </a:moveTo>
                  <a:lnTo>
                    <a:pt x="15429" y="10827"/>
                  </a:lnTo>
                  <a:lnTo>
                    <a:pt x="15741" y="10674"/>
                  </a:lnTo>
                  <a:lnTo>
                    <a:pt x="15778" y="10655"/>
                  </a:lnTo>
                  <a:lnTo>
                    <a:pt x="15998" y="10617"/>
                  </a:lnTo>
                  <a:lnTo>
                    <a:pt x="16035" y="10617"/>
                  </a:lnTo>
                  <a:lnTo>
                    <a:pt x="15980" y="10560"/>
                  </a:lnTo>
                  <a:lnTo>
                    <a:pt x="15943" y="10560"/>
                  </a:lnTo>
                  <a:lnTo>
                    <a:pt x="15925" y="10522"/>
                  </a:lnTo>
                  <a:lnTo>
                    <a:pt x="15925" y="10483"/>
                  </a:lnTo>
                  <a:lnTo>
                    <a:pt x="15943" y="10445"/>
                  </a:lnTo>
                  <a:lnTo>
                    <a:pt x="15998" y="10407"/>
                  </a:lnTo>
                  <a:lnTo>
                    <a:pt x="16035" y="10331"/>
                  </a:lnTo>
                  <a:lnTo>
                    <a:pt x="16072" y="10273"/>
                  </a:lnTo>
                  <a:lnTo>
                    <a:pt x="16090" y="10254"/>
                  </a:lnTo>
                  <a:lnTo>
                    <a:pt x="16127" y="10197"/>
                  </a:lnTo>
                  <a:lnTo>
                    <a:pt x="16164" y="10159"/>
                  </a:lnTo>
                  <a:lnTo>
                    <a:pt x="16200" y="10121"/>
                  </a:lnTo>
                  <a:lnTo>
                    <a:pt x="16182" y="10082"/>
                  </a:lnTo>
                  <a:lnTo>
                    <a:pt x="16200" y="10006"/>
                  </a:lnTo>
                  <a:lnTo>
                    <a:pt x="16219" y="9911"/>
                  </a:lnTo>
                  <a:lnTo>
                    <a:pt x="16219" y="9872"/>
                  </a:lnTo>
                  <a:lnTo>
                    <a:pt x="16237" y="9834"/>
                  </a:lnTo>
                  <a:lnTo>
                    <a:pt x="16182" y="9796"/>
                  </a:lnTo>
                  <a:lnTo>
                    <a:pt x="16145" y="9739"/>
                  </a:lnTo>
                  <a:lnTo>
                    <a:pt x="16127" y="9720"/>
                  </a:lnTo>
                  <a:lnTo>
                    <a:pt x="16127" y="9605"/>
                  </a:lnTo>
                  <a:lnTo>
                    <a:pt x="16164" y="9586"/>
                  </a:lnTo>
                  <a:lnTo>
                    <a:pt x="16145" y="9548"/>
                  </a:lnTo>
                  <a:lnTo>
                    <a:pt x="16182" y="9529"/>
                  </a:lnTo>
                  <a:lnTo>
                    <a:pt x="16145" y="9452"/>
                  </a:lnTo>
                  <a:lnTo>
                    <a:pt x="16145" y="9395"/>
                  </a:lnTo>
                  <a:lnTo>
                    <a:pt x="16145" y="9338"/>
                  </a:lnTo>
                  <a:lnTo>
                    <a:pt x="16164" y="9300"/>
                  </a:lnTo>
                  <a:lnTo>
                    <a:pt x="16182" y="9280"/>
                  </a:lnTo>
                  <a:lnTo>
                    <a:pt x="16182" y="9242"/>
                  </a:lnTo>
                  <a:lnTo>
                    <a:pt x="16182" y="9223"/>
                  </a:lnTo>
                  <a:lnTo>
                    <a:pt x="16237" y="9166"/>
                  </a:lnTo>
                  <a:lnTo>
                    <a:pt x="16255" y="9109"/>
                  </a:lnTo>
                  <a:lnTo>
                    <a:pt x="16311" y="8975"/>
                  </a:lnTo>
                  <a:lnTo>
                    <a:pt x="16329" y="8937"/>
                  </a:lnTo>
                  <a:lnTo>
                    <a:pt x="16347" y="8918"/>
                  </a:lnTo>
                  <a:lnTo>
                    <a:pt x="16366" y="8879"/>
                  </a:lnTo>
                  <a:lnTo>
                    <a:pt x="16347" y="8841"/>
                  </a:lnTo>
                  <a:lnTo>
                    <a:pt x="16366" y="8822"/>
                  </a:lnTo>
                  <a:lnTo>
                    <a:pt x="16384" y="8784"/>
                  </a:lnTo>
                  <a:lnTo>
                    <a:pt x="16366" y="8765"/>
                  </a:lnTo>
                  <a:lnTo>
                    <a:pt x="16366" y="8746"/>
                  </a:lnTo>
                  <a:lnTo>
                    <a:pt x="16347" y="8727"/>
                  </a:lnTo>
                  <a:lnTo>
                    <a:pt x="16329" y="8688"/>
                  </a:lnTo>
                  <a:lnTo>
                    <a:pt x="16347" y="8669"/>
                  </a:lnTo>
                  <a:lnTo>
                    <a:pt x="16366" y="8650"/>
                  </a:lnTo>
                  <a:lnTo>
                    <a:pt x="16384" y="8612"/>
                  </a:lnTo>
                  <a:lnTo>
                    <a:pt x="16366" y="8593"/>
                  </a:lnTo>
                  <a:lnTo>
                    <a:pt x="16347" y="8536"/>
                  </a:lnTo>
                  <a:lnTo>
                    <a:pt x="16366" y="8459"/>
                  </a:lnTo>
                  <a:lnTo>
                    <a:pt x="16366" y="8383"/>
                  </a:lnTo>
                  <a:lnTo>
                    <a:pt x="16329" y="8383"/>
                  </a:lnTo>
                  <a:lnTo>
                    <a:pt x="16292" y="8364"/>
                  </a:lnTo>
                  <a:lnTo>
                    <a:pt x="16274" y="8326"/>
                  </a:lnTo>
                  <a:lnTo>
                    <a:pt x="16274" y="8287"/>
                  </a:lnTo>
                  <a:lnTo>
                    <a:pt x="16237" y="8249"/>
                  </a:lnTo>
                  <a:lnTo>
                    <a:pt x="16200" y="8230"/>
                  </a:lnTo>
                  <a:lnTo>
                    <a:pt x="16182" y="8230"/>
                  </a:lnTo>
                  <a:lnTo>
                    <a:pt x="16164" y="8192"/>
                  </a:lnTo>
                  <a:lnTo>
                    <a:pt x="16182" y="8173"/>
                  </a:lnTo>
                  <a:lnTo>
                    <a:pt x="16200" y="8135"/>
                  </a:lnTo>
                  <a:lnTo>
                    <a:pt x="16219" y="8116"/>
                  </a:lnTo>
                  <a:lnTo>
                    <a:pt x="16164" y="8058"/>
                  </a:lnTo>
                  <a:lnTo>
                    <a:pt x="16145" y="7982"/>
                  </a:lnTo>
                  <a:lnTo>
                    <a:pt x="16090" y="7963"/>
                  </a:lnTo>
                  <a:lnTo>
                    <a:pt x="16108" y="7925"/>
                  </a:lnTo>
                  <a:lnTo>
                    <a:pt x="16127" y="7906"/>
                  </a:lnTo>
                  <a:lnTo>
                    <a:pt x="16108" y="7886"/>
                  </a:lnTo>
                  <a:lnTo>
                    <a:pt x="16072" y="7886"/>
                  </a:lnTo>
                  <a:lnTo>
                    <a:pt x="16035" y="7867"/>
                  </a:lnTo>
                  <a:lnTo>
                    <a:pt x="16017" y="7810"/>
                  </a:lnTo>
                  <a:lnTo>
                    <a:pt x="15980" y="7791"/>
                  </a:lnTo>
                  <a:lnTo>
                    <a:pt x="15980" y="7753"/>
                  </a:lnTo>
                  <a:lnTo>
                    <a:pt x="15998" y="7753"/>
                  </a:lnTo>
                  <a:lnTo>
                    <a:pt x="15998" y="7734"/>
                  </a:lnTo>
                  <a:lnTo>
                    <a:pt x="15980" y="7715"/>
                  </a:lnTo>
                  <a:lnTo>
                    <a:pt x="15980" y="7676"/>
                  </a:lnTo>
                  <a:lnTo>
                    <a:pt x="15998" y="7657"/>
                  </a:lnTo>
                  <a:lnTo>
                    <a:pt x="16017" y="7638"/>
                  </a:lnTo>
                  <a:lnTo>
                    <a:pt x="16035" y="7600"/>
                  </a:lnTo>
                  <a:lnTo>
                    <a:pt x="16017" y="7581"/>
                  </a:lnTo>
                  <a:lnTo>
                    <a:pt x="15980" y="7543"/>
                  </a:lnTo>
                  <a:lnTo>
                    <a:pt x="15980" y="7485"/>
                  </a:lnTo>
                  <a:lnTo>
                    <a:pt x="15980" y="7466"/>
                  </a:lnTo>
                  <a:lnTo>
                    <a:pt x="15925" y="7428"/>
                  </a:lnTo>
                  <a:lnTo>
                    <a:pt x="15943" y="7390"/>
                  </a:lnTo>
                  <a:lnTo>
                    <a:pt x="15888" y="7333"/>
                  </a:lnTo>
                  <a:lnTo>
                    <a:pt x="15815" y="7275"/>
                  </a:lnTo>
                  <a:lnTo>
                    <a:pt x="15759" y="7199"/>
                  </a:lnTo>
                  <a:lnTo>
                    <a:pt x="15704" y="7161"/>
                  </a:lnTo>
                  <a:lnTo>
                    <a:pt x="15704" y="6855"/>
                  </a:lnTo>
                  <a:lnTo>
                    <a:pt x="15704" y="6550"/>
                  </a:lnTo>
                  <a:lnTo>
                    <a:pt x="15686" y="6091"/>
                  </a:lnTo>
                  <a:lnTo>
                    <a:pt x="15686" y="5805"/>
                  </a:lnTo>
                  <a:lnTo>
                    <a:pt x="15686" y="5595"/>
                  </a:lnTo>
                  <a:lnTo>
                    <a:pt x="15668" y="5194"/>
                  </a:lnTo>
                  <a:lnTo>
                    <a:pt x="15649" y="4774"/>
                  </a:lnTo>
                  <a:lnTo>
                    <a:pt x="15631" y="4755"/>
                  </a:lnTo>
                  <a:lnTo>
                    <a:pt x="15613" y="4736"/>
                  </a:lnTo>
                  <a:lnTo>
                    <a:pt x="15576" y="4755"/>
                  </a:lnTo>
                  <a:lnTo>
                    <a:pt x="15539" y="4755"/>
                  </a:lnTo>
                  <a:lnTo>
                    <a:pt x="15502" y="4717"/>
                  </a:lnTo>
                  <a:lnTo>
                    <a:pt x="15466" y="4717"/>
                  </a:lnTo>
                  <a:lnTo>
                    <a:pt x="15466" y="4736"/>
                  </a:lnTo>
                  <a:lnTo>
                    <a:pt x="15447" y="4736"/>
                  </a:lnTo>
                  <a:lnTo>
                    <a:pt x="15429" y="4774"/>
                  </a:lnTo>
                  <a:lnTo>
                    <a:pt x="15411" y="4755"/>
                  </a:lnTo>
                  <a:lnTo>
                    <a:pt x="15392" y="4755"/>
                  </a:lnTo>
                  <a:lnTo>
                    <a:pt x="15374" y="4774"/>
                  </a:lnTo>
                  <a:lnTo>
                    <a:pt x="15355" y="4793"/>
                  </a:lnTo>
                  <a:lnTo>
                    <a:pt x="15282" y="4774"/>
                  </a:lnTo>
                  <a:lnTo>
                    <a:pt x="15245" y="4793"/>
                  </a:lnTo>
                  <a:lnTo>
                    <a:pt x="15227" y="4774"/>
                  </a:lnTo>
                  <a:lnTo>
                    <a:pt x="15208" y="4755"/>
                  </a:lnTo>
                  <a:lnTo>
                    <a:pt x="15172" y="4736"/>
                  </a:lnTo>
                  <a:lnTo>
                    <a:pt x="15172" y="4717"/>
                  </a:lnTo>
                  <a:lnTo>
                    <a:pt x="15135" y="4698"/>
                  </a:lnTo>
                  <a:lnTo>
                    <a:pt x="15135" y="4659"/>
                  </a:lnTo>
                  <a:lnTo>
                    <a:pt x="15117" y="4640"/>
                  </a:lnTo>
                  <a:lnTo>
                    <a:pt x="15043" y="4640"/>
                  </a:lnTo>
                  <a:lnTo>
                    <a:pt x="15025" y="4602"/>
                  </a:lnTo>
                  <a:lnTo>
                    <a:pt x="14970" y="4583"/>
                  </a:lnTo>
                  <a:lnTo>
                    <a:pt x="14933" y="4583"/>
                  </a:lnTo>
                  <a:lnTo>
                    <a:pt x="14915" y="4583"/>
                  </a:lnTo>
                  <a:lnTo>
                    <a:pt x="14915" y="4564"/>
                  </a:lnTo>
                  <a:lnTo>
                    <a:pt x="14896" y="4545"/>
                  </a:lnTo>
                  <a:lnTo>
                    <a:pt x="14859" y="4564"/>
                  </a:lnTo>
                  <a:lnTo>
                    <a:pt x="14841" y="4545"/>
                  </a:lnTo>
                  <a:lnTo>
                    <a:pt x="14823" y="4545"/>
                  </a:lnTo>
                  <a:lnTo>
                    <a:pt x="14804" y="4526"/>
                  </a:lnTo>
                  <a:lnTo>
                    <a:pt x="14768" y="4507"/>
                  </a:lnTo>
                  <a:lnTo>
                    <a:pt x="14749" y="4468"/>
                  </a:lnTo>
                  <a:lnTo>
                    <a:pt x="14713" y="4468"/>
                  </a:lnTo>
                  <a:lnTo>
                    <a:pt x="14676" y="4487"/>
                  </a:lnTo>
                  <a:lnTo>
                    <a:pt x="14621" y="4449"/>
                  </a:lnTo>
                  <a:lnTo>
                    <a:pt x="14547" y="4373"/>
                  </a:lnTo>
                  <a:lnTo>
                    <a:pt x="14547" y="4316"/>
                  </a:lnTo>
                  <a:lnTo>
                    <a:pt x="14510" y="4297"/>
                  </a:lnTo>
                  <a:lnTo>
                    <a:pt x="14474" y="4316"/>
                  </a:lnTo>
                  <a:lnTo>
                    <a:pt x="14419" y="4297"/>
                  </a:lnTo>
                  <a:lnTo>
                    <a:pt x="14382" y="4258"/>
                  </a:lnTo>
                  <a:lnTo>
                    <a:pt x="14364" y="4220"/>
                  </a:lnTo>
                  <a:lnTo>
                    <a:pt x="14327" y="4201"/>
                  </a:lnTo>
                  <a:lnTo>
                    <a:pt x="14308" y="4182"/>
                  </a:lnTo>
                  <a:lnTo>
                    <a:pt x="14198" y="4163"/>
                  </a:lnTo>
                  <a:lnTo>
                    <a:pt x="14180" y="4201"/>
                  </a:lnTo>
                  <a:lnTo>
                    <a:pt x="14162" y="4258"/>
                  </a:lnTo>
                  <a:lnTo>
                    <a:pt x="14125" y="4277"/>
                  </a:lnTo>
                  <a:lnTo>
                    <a:pt x="14106" y="4277"/>
                  </a:lnTo>
                  <a:lnTo>
                    <a:pt x="14051" y="4297"/>
                  </a:lnTo>
                  <a:lnTo>
                    <a:pt x="14015" y="4316"/>
                  </a:lnTo>
                  <a:lnTo>
                    <a:pt x="13978" y="4297"/>
                  </a:lnTo>
                  <a:lnTo>
                    <a:pt x="13904" y="4297"/>
                  </a:lnTo>
                  <a:lnTo>
                    <a:pt x="13849" y="4297"/>
                  </a:lnTo>
                  <a:lnTo>
                    <a:pt x="13831" y="4277"/>
                  </a:lnTo>
                  <a:lnTo>
                    <a:pt x="13813" y="4201"/>
                  </a:lnTo>
                  <a:lnTo>
                    <a:pt x="13794" y="4201"/>
                  </a:lnTo>
                  <a:lnTo>
                    <a:pt x="13739" y="4201"/>
                  </a:lnTo>
                  <a:lnTo>
                    <a:pt x="13684" y="4239"/>
                  </a:lnTo>
                  <a:lnTo>
                    <a:pt x="13647" y="4277"/>
                  </a:lnTo>
                  <a:lnTo>
                    <a:pt x="13610" y="4258"/>
                  </a:lnTo>
                  <a:lnTo>
                    <a:pt x="13592" y="4277"/>
                  </a:lnTo>
                  <a:lnTo>
                    <a:pt x="13555" y="4277"/>
                  </a:lnTo>
                  <a:lnTo>
                    <a:pt x="13537" y="4297"/>
                  </a:lnTo>
                  <a:lnTo>
                    <a:pt x="13537" y="4335"/>
                  </a:lnTo>
                  <a:lnTo>
                    <a:pt x="13500" y="4335"/>
                  </a:lnTo>
                  <a:lnTo>
                    <a:pt x="13445" y="4335"/>
                  </a:lnTo>
                  <a:lnTo>
                    <a:pt x="13372" y="4335"/>
                  </a:lnTo>
                  <a:lnTo>
                    <a:pt x="13335" y="4335"/>
                  </a:lnTo>
                  <a:lnTo>
                    <a:pt x="13298" y="4392"/>
                  </a:lnTo>
                  <a:lnTo>
                    <a:pt x="13280" y="4373"/>
                  </a:lnTo>
                  <a:lnTo>
                    <a:pt x="13206" y="4354"/>
                  </a:lnTo>
                  <a:lnTo>
                    <a:pt x="13151" y="4392"/>
                  </a:lnTo>
                  <a:lnTo>
                    <a:pt x="13096" y="4411"/>
                  </a:lnTo>
                  <a:lnTo>
                    <a:pt x="13059" y="4487"/>
                  </a:lnTo>
                  <a:lnTo>
                    <a:pt x="13023" y="4526"/>
                  </a:lnTo>
                  <a:lnTo>
                    <a:pt x="12986" y="4526"/>
                  </a:lnTo>
                  <a:lnTo>
                    <a:pt x="12968" y="4507"/>
                  </a:lnTo>
                  <a:lnTo>
                    <a:pt x="12931" y="4526"/>
                  </a:lnTo>
                  <a:lnTo>
                    <a:pt x="12894" y="4526"/>
                  </a:lnTo>
                  <a:lnTo>
                    <a:pt x="12876" y="4602"/>
                  </a:lnTo>
                  <a:lnTo>
                    <a:pt x="12839" y="4602"/>
                  </a:lnTo>
                  <a:lnTo>
                    <a:pt x="12802" y="4564"/>
                  </a:lnTo>
                  <a:lnTo>
                    <a:pt x="12766" y="4526"/>
                  </a:lnTo>
                  <a:lnTo>
                    <a:pt x="12729" y="4487"/>
                  </a:lnTo>
                  <a:lnTo>
                    <a:pt x="12692" y="4507"/>
                  </a:lnTo>
                  <a:lnTo>
                    <a:pt x="12655" y="4487"/>
                  </a:lnTo>
                  <a:lnTo>
                    <a:pt x="12637" y="4468"/>
                  </a:lnTo>
                  <a:lnTo>
                    <a:pt x="12619" y="4430"/>
                  </a:lnTo>
                  <a:lnTo>
                    <a:pt x="12527" y="4411"/>
                  </a:lnTo>
                  <a:lnTo>
                    <a:pt x="12508" y="4373"/>
                  </a:lnTo>
                  <a:lnTo>
                    <a:pt x="12527" y="4354"/>
                  </a:lnTo>
                  <a:lnTo>
                    <a:pt x="12564" y="4335"/>
                  </a:lnTo>
                  <a:lnTo>
                    <a:pt x="12564" y="4297"/>
                  </a:lnTo>
                  <a:lnTo>
                    <a:pt x="12527" y="4316"/>
                  </a:lnTo>
                  <a:lnTo>
                    <a:pt x="12508" y="4316"/>
                  </a:lnTo>
                  <a:lnTo>
                    <a:pt x="12508" y="4277"/>
                  </a:lnTo>
                  <a:lnTo>
                    <a:pt x="12472" y="4258"/>
                  </a:lnTo>
                  <a:lnTo>
                    <a:pt x="12435" y="4316"/>
                  </a:lnTo>
                  <a:lnTo>
                    <a:pt x="12398" y="4392"/>
                  </a:lnTo>
                  <a:lnTo>
                    <a:pt x="12380" y="4411"/>
                  </a:lnTo>
                  <a:lnTo>
                    <a:pt x="12343" y="4392"/>
                  </a:lnTo>
                  <a:lnTo>
                    <a:pt x="12306" y="4354"/>
                  </a:lnTo>
                  <a:lnTo>
                    <a:pt x="12251" y="4354"/>
                  </a:lnTo>
                  <a:lnTo>
                    <a:pt x="12233" y="4373"/>
                  </a:lnTo>
                  <a:lnTo>
                    <a:pt x="12215" y="4354"/>
                  </a:lnTo>
                  <a:lnTo>
                    <a:pt x="12196" y="4220"/>
                  </a:lnTo>
                  <a:lnTo>
                    <a:pt x="12159" y="4182"/>
                  </a:lnTo>
                  <a:lnTo>
                    <a:pt x="12123" y="4201"/>
                  </a:lnTo>
                  <a:lnTo>
                    <a:pt x="12068" y="4201"/>
                  </a:lnTo>
                  <a:lnTo>
                    <a:pt x="12086" y="4316"/>
                  </a:lnTo>
                  <a:lnTo>
                    <a:pt x="12012" y="4392"/>
                  </a:lnTo>
                  <a:lnTo>
                    <a:pt x="11994" y="4373"/>
                  </a:lnTo>
                  <a:lnTo>
                    <a:pt x="11957" y="4354"/>
                  </a:lnTo>
                  <a:lnTo>
                    <a:pt x="11939" y="4354"/>
                  </a:lnTo>
                  <a:lnTo>
                    <a:pt x="11921" y="4392"/>
                  </a:lnTo>
                  <a:lnTo>
                    <a:pt x="11957" y="4411"/>
                  </a:lnTo>
                  <a:lnTo>
                    <a:pt x="11939" y="4430"/>
                  </a:lnTo>
                  <a:lnTo>
                    <a:pt x="11939" y="4507"/>
                  </a:lnTo>
                  <a:lnTo>
                    <a:pt x="11921" y="4545"/>
                  </a:lnTo>
                  <a:lnTo>
                    <a:pt x="11884" y="4564"/>
                  </a:lnTo>
                  <a:lnTo>
                    <a:pt x="11847" y="4564"/>
                  </a:lnTo>
                  <a:lnTo>
                    <a:pt x="11810" y="4507"/>
                  </a:lnTo>
                  <a:lnTo>
                    <a:pt x="11792" y="4449"/>
                  </a:lnTo>
                  <a:lnTo>
                    <a:pt x="11829" y="4411"/>
                  </a:lnTo>
                  <a:lnTo>
                    <a:pt x="11847" y="4354"/>
                  </a:lnTo>
                  <a:lnTo>
                    <a:pt x="11847" y="4316"/>
                  </a:lnTo>
                  <a:lnTo>
                    <a:pt x="11810" y="4277"/>
                  </a:lnTo>
                  <a:lnTo>
                    <a:pt x="11774" y="4258"/>
                  </a:lnTo>
                  <a:lnTo>
                    <a:pt x="11755" y="4277"/>
                  </a:lnTo>
                  <a:lnTo>
                    <a:pt x="11719" y="4335"/>
                  </a:lnTo>
                  <a:lnTo>
                    <a:pt x="11700" y="4335"/>
                  </a:lnTo>
                  <a:lnTo>
                    <a:pt x="11663" y="4335"/>
                  </a:lnTo>
                  <a:lnTo>
                    <a:pt x="11590" y="4430"/>
                  </a:lnTo>
                  <a:lnTo>
                    <a:pt x="11535" y="4411"/>
                  </a:lnTo>
                  <a:lnTo>
                    <a:pt x="11498" y="4373"/>
                  </a:lnTo>
                  <a:lnTo>
                    <a:pt x="11498" y="4297"/>
                  </a:lnTo>
                  <a:lnTo>
                    <a:pt x="11461" y="4258"/>
                  </a:lnTo>
                  <a:lnTo>
                    <a:pt x="11425" y="4258"/>
                  </a:lnTo>
                  <a:lnTo>
                    <a:pt x="11406" y="4239"/>
                  </a:lnTo>
                  <a:lnTo>
                    <a:pt x="11370" y="4277"/>
                  </a:lnTo>
                  <a:lnTo>
                    <a:pt x="11351" y="4258"/>
                  </a:lnTo>
                  <a:lnTo>
                    <a:pt x="11333" y="4201"/>
                  </a:lnTo>
                  <a:lnTo>
                    <a:pt x="11315" y="4163"/>
                  </a:lnTo>
                  <a:lnTo>
                    <a:pt x="11259" y="4144"/>
                  </a:lnTo>
                  <a:lnTo>
                    <a:pt x="11223" y="4125"/>
                  </a:lnTo>
                  <a:lnTo>
                    <a:pt x="11186" y="4144"/>
                  </a:lnTo>
                  <a:lnTo>
                    <a:pt x="11168" y="4182"/>
                  </a:lnTo>
                  <a:lnTo>
                    <a:pt x="11131" y="4201"/>
                  </a:lnTo>
                  <a:lnTo>
                    <a:pt x="11112" y="4220"/>
                  </a:lnTo>
                  <a:lnTo>
                    <a:pt x="11076" y="4277"/>
                  </a:lnTo>
                  <a:lnTo>
                    <a:pt x="11039" y="4335"/>
                  </a:lnTo>
                  <a:lnTo>
                    <a:pt x="11021" y="4354"/>
                  </a:lnTo>
                  <a:lnTo>
                    <a:pt x="10984" y="4354"/>
                  </a:lnTo>
                  <a:lnTo>
                    <a:pt x="10966" y="4335"/>
                  </a:lnTo>
                  <a:lnTo>
                    <a:pt x="10892" y="4297"/>
                  </a:lnTo>
                  <a:lnTo>
                    <a:pt x="10874" y="4239"/>
                  </a:lnTo>
                  <a:lnTo>
                    <a:pt x="10892" y="4182"/>
                  </a:lnTo>
                  <a:lnTo>
                    <a:pt x="10910" y="4144"/>
                  </a:lnTo>
                  <a:lnTo>
                    <a:pt x="10892" y="4125"/>
                  </a:lnTo>
                  <a:lnTo>
                    <a:pt x="10855" y="4086"/>
                  </a:lnTo>
                  <a:lnTo>
                    <a:pt x="10800" y="4106"/>
                  </a:lnTo>
                  <a:lnTo>
                    <a:pt x="10763" y="4086"/>
                  </a:lnTo>
                  <a:lnTo>
                    <a:pt x="10727" y="4048"/>
                  </a:lnTo>
                  <a:lnTo>
                    <a:pt x="10727" y="3972"/>
                  </a:lnTo>
                  <a:lnTo>
                    <a:pt x="10745" y="3934"/>
                  </a:lnTo>
                  <a:lnTo>
                    <a:pt x="10745" y="3895"/>
                  </a:lnTo>
                  <a:lnTo>
                    <a:pt x="10708" y="3876"/>
                  </a:lnTo>
                  <a:lnTo>
                    <a:pt x="10690" y="3876"/>
                  </a:lnTo>
                  <a:lnTo>
                    <a:pt x="10653" y="3895"/>
                  </a:lnTo>
                  <a:lnTo>
                    <a:pt x="10635" y="3915"/>
                  </a:lnTo>
                  <a:lnTo>
                    <a:pt x="10598" y="3915"/>
                  </a:lnTo>
                  <a:lnTo>
                    <a:pt x="10506" y="3895"/>
                  </a:lnTo>
                  <a:lnTo>
                    <a:pt x="10451" y="3857"/>
                  </a:lnTo>
                  <a:lnTo>
                    <a:pt x="10433" y="3857"/>
                  </a:lnTo>
                  <a:lnTo>
                    <a:pt x="10396" y="3857"/>
                  </a:lnTo>
                  <a:lnTo>
                    <a:pt x="10378" y="3876"/>
                  </a:lnTo>
                  <a:lnTo>
                    <a:pt x="10359" y="3972"/>
                  </a:lnTo>
                  <a:lnTo>
                    <a:pt x="10341" y="3972"/>
                  </a:lnTo>
                  <a:lnTo>
                    <a:pt x="10304" y="3991"/>
                  </a:lnTo>
                  <a:lnTo>
                    <a:pt x="10249" y="3991"/>
                  </a:lnTo>
                  <a:lnTo>
                    <a:pt x="10231" y="3972"/>
                  </a:lnTo>
                  <a:lnTo>
                    <a:pt x="10194" y="3934"/>
                  </a:lnTo>
                  <a:lnTo>
                    <a:pt x="10176" y="3876"/>
                  </a:lnTo>
                  <a:lnTo>
                    <a:pt x="10157" y="3857"/>
                  </a:lnTo>
                  <a:lnTo>
                    <a:pt x="10121" y="3819"/>
                  </a:lnTo>
                  <a:lnTo>
                    <a:pt x="10084" y="3838"/>
                  </a:lnTo>
                  <a:lnTo>
                    <a:pt x="10047" y="3838"/>
                  </a:lnTo>
                  <a:lnTo>
                    <a:pt x="10010" y="3857"/>
                  </a:lnTo>
                  <a:lnTo>
                    <a:pt x="9974" y="3876"/>
                  </a:lnTo>
                  <a:lnTo>
                    <a:pt x="9937" y="3876"/>
                  </a:lnTo>
                  <a:lnTo>
                    <a:pt x="9919" y="3857"/>
                  </a:lnTo>
                  <a:lnTo>
                    <a:pt x="9882" y="3838"/>
                  </a:lnTo>
                  <a:lnTo>
                    <a:pt x="9827" y="3838"/>
                  </a:lnTo>
                  <a:lnTo>
                    <a:pt x="9790" y="3819"/>
                  </a:lnTo>
                  <a:lnTo>
                    <a:pt x="9735" y="3800"/>
                  </a:lnTo>
                  <a:lnTo>
                    <a:pt x="9698" y="3762"/>
                  </a:lnTo>
                  <a:lnTo>
                    <a:pt x="9661" y="3743"/>
                  </a:lnTo>
                  <a:lnTo>
                    <a:pt x="9625" y="3743"/>
                  </a:lnTo>
                  <a:lnTo>
                    <a:pt x="9588" y="3762"/>
                  </a:lnTo>
                  <a:lnTo>
                    <a:pt x="9533" y="3762"/>
                  </a:lnTo>
                  <a:lnTo>
                    <a:pt x="9441" y="3743"/>
                  </a:lnTo>
                  <a:lnTo>
                    <a:pt x="9404" y="3724"/>
                  </a:lnTo>
                  <a:lnTo>
                    <a:pt x="9404" y="3685"/>
                  </a:lnTo>
                  <a:lnTo>
                    <a:pt x="9423" y="3590"/>
                  </a:lnTo>
                  <a:lnTo>
                    <a:pt x="9423" y="3533"/>
                  </a:lnTo>
                  <a:lnTo>
                    <a:pt x="9386" y="3533"/>
                  </a:lnTo>
                  <a:lnTo>
                    <a:pt x="9368" y="3494"/>
                  </a:lnTo>
                  <a:lnTo>
                    <a:pt x="9331" y="3456"/>
                  </a:lnTo>
                  <a:lnTo>
                    <a:pt x="9294" y="3437"/>
                  </a:lnTo>
                  <a:lnTo>
                    <a:pt x="9276" y="3418"/>
                  </a:lnTo>
                  <a:lnTo>
                    <a:pt x="9257" y="3380"/>
                  </a:lnTo>
                  <a:lnTo>
                    <a:pt x="9221" y="3361"/>
                  </a:lnTo>
                  <a:lnTo>
                    <a:pt x="9202" y="3361"/>
                  </a:lnTo>
                  <a:lnTo>
                    <a:pt x="9184" y="3380"/>
                  </a:lnTo>
                  <a:lnTo>
                    <a:pt x="9184" y="3437"/>
                  </a:lnTo>
                  <a:lnTo>
                    <a:pt x="9147" y="3475"/>
                  </a:lnTo>
                  <a:lnTo>
                    <a:pt x="9129" y="3475"/>
                  </a:lnTo>
                  <a:lnTo>
                    <a:pt x="9074" y="3418"/>
                  </a:lnTo>
                  <a:lnTo>
                    <a:pt x="9037" y="3418"/>
                  </a:lnTo>
                  <a:lnTo>
                    <a:pt x="8982" y="3418"/>
                  </a:lnTo>
                  <a:lnTo>
                    <a:pt x="8963" y="3418"/>
                  </a:lnTo>
                  <a:lnTo>
                    <a:pt x="8927" y="3475"/>
                  </a:lnTo>
                  <a:lnTo>
                    <a:pt x="8908" y="3475"/>
                  </a:lnTo>
                  <a:lnTo>
                    <a:pt x="8853" y="3456"/>
                  </a:lnTo>
                  <a:lnTo>
                    <a:pt x="8817" y="3456"/>
                  </a:lnTo>
                  <a:lnTo>
                    <a:pt x="8780" y="3437"/>
                  </a:lnTo>
                  <a:lnTo>
                    <a:pt x="8725" y="3380"/>
                  </a:lnTo>
                  <a:lnTo>
                    <a:pt x="8670" y="3304"/>
                  </a:lnTo>
                  <a:lnTo>
                    <a:pt x="8670" y="3246"/>
                  </a:lnTo>
                  <a:lnTo>
                    <a:pt x="8633" y="3246"/>
                  </a:lnTo>
                  <a:lnTo>
                    <a:pt x="8578" y="3189"/>
                  </a:lnTo>
                  <a:lnTo>
                    <a:pt x="8541" y="3170"/>
                  </a:lnTo>
                  <a:lnTo>
                    <a:pt x="8523" y="3151"/>
                  </a:lnTo>
                  <a:lnTo>
                    <a:pt x="8468" y="3151"/>
                  </a:lnTo>
                  <a:lnTo>
                    <a:pt x="8449" y="3170"/>
                  </a:lnTo>
                  <a:lnTo>
                    <a:pt x="8468" y="2883"/>
                  </a:lnTo>
                  <a:lnTo>
                    <a:pt x="8468" y="2444"/>
                  </a:lnTo>
                  <a:lnTo>
                    <a:pt x="8486" y="2215"/>
                  </a:lnTo>
                  <a:lnTo>
                    <a:pt x="8504" y="1852"/>
                  </a:lnTo>
                  <a:lnTo>
                    <a:pt x="8504" y="1547"/>
                  </a:lnTo>
                  <a:lnTo>
                    <a:pt x="8523" y="1146"/>
                  </a:lnTo>
                  <a:lnTo>
                    <a:pt x="8541" y="897"/>
                  </a:lnTo>
                  <a:lnTo>
                    <a:pt x="8578" y="210"/>
                  </a:lnTo>
                  <a:lnTo>
                    <a:pt x="7935" y="172"/>
                  </a:lnTo>
                  <a:lnTo>
                    <a:pt x="7476" y="153"/>
                  </a:lnTo>
                  <a:lnTo>
                    <a:pt x="7310" y="153"/>
                  </a:lnTo>
                  <a:lnTo>
                    <a:pt x="6667" y="115"/>
                  </a:lnTo>
                  <a:lnTo>
                    <a:pt x="6208" y="76"/>
                  </a:lnTo>
                  <a:lnTo>
                    <a:pt x="6043" y="57"/>
                  </a:lnTo>
                  <a:lnTo>
                    <a:pt x="5033" y="0"/>
                  </a:lnTo>
                  <a:lnTo>
                    <a:pt x="4996" y="0"/>
                  </a:lnTo>
                  <a:lnTo>
                    <a:pt x="4941" y="668"/>
                  </a:lnTo>
                  <a:lnTo>
                    <a:pt x="4904" y="1146"/>
                  </a:lnTo>
                  <a:lnTo>
                    <a:pt x="4904" y="1337"/>
                  </a:lnTo>
                  <a:lnTo>
                    <a:pt x="4849" y="2005"/>
                  </a:lnTo>
                  <a:lnTo>
                    <a:pt x="4812" y="2349"/>
                  </a:lnTo>
                  <a:lnTo>
                    <a:pt x="4794" y="2673"/>
                  </a:lnTo>
                  <a:lnTo>
                    <a:pt x="4739" y="3304"/>
                  </a:lnTo>
                  <a:lnTo>
                    <a:pt x="4739" y="3342"/>
                  </a:lnTo>
                  <a:lnTo>
                    <a:pt x="4684" y="4067"/>
                  </a:lnTo>
                  <a:lnTo>
                    <a:pt x="4647" y="4468"/>
                  </a:lnTo>
                  <a:lnTo>
                    <a:pt x="4629" y="4736"/>
                  </a:lnTo>
                  <a:lnTo>
                    <a:pt x="4574" y="5404"/>
                  </a:lnTo>
                  <a:lnTo>
                    <a:pt x="4518" y="6053"/>
                  </a:lnTo>
                  <a:lnTo>
                    <a:pt x="4463" y="6722"/>
                  </a:lnTo>
                  <a:lnTo>
                    <a:pt x="4445" y="6836"/>
                  </a:lnTo>
                  <a:lnTo>
                    <a:pt x="4096" y="6817"/>
                  </a:lnTo>
                  <a:lnTo>
                    <a:pt x="3655" y="6779"/>
                  </a:lnTo>
                  <a:lnTo>
                    <a:pt x="3343" y="6760"/>
                  </a:lnTo>
                  <a:lnTo>
                    <a:pt x="3288" y="6741"/>
                  </a:lnTo>
                  <a:lnTo>
                    <a:pt x="2241" y="6645"/>
                  </a:lnTo>
                  <a:lnTo>
                    <a:pt x="2167" y="6645"/>
                  </a:lnTo>
                  <a:lnTo>
                    <a:pt x="808" y="6492"/>
                  </a:lnTo>
                  <a:lnTo>
                    <a:pt x="331" y="6454"/>
                  </a:lnTo>
                  <a:lnTo>
                    <a:pt x="239" y="6435"/>
                  </a:lnTo>
                  <a:lnTo>
                    <a:pt x="37" y="6397"/>
                  </a:lnTo>
                  <a:lnTo>
                    <a:pt x="0" y="6416"/>
                  </a:lnTo>
                  <a:lnTo>
                    <a:pt x="18" y="6473"/>
                  </a:lnTo>
                  <a:lnTo>
                    <a:pt x="0" y="6531"/>
                  </a:lnTo>
                  <a:lnTo>
                    <a:pt x="0" y="6588"/>
                  </a:lnTo>
                  <a:lnTo>
                    <a:pt x="37" y="6664"/>
                  </a:lnTo>
                  <a:lnTo>
                    <a:pt x="92" y="6741"/>
                  </a:lnTo>
                  <a:lnTo>
                    <a:pt x="147" y="6779"/>
                  </a:lnTo>
                  <a:lnTo>
                    <a:pt x="184" y="6817"/>
                  </a:lnTo>
                  <a:lnTo>
                    <a:pt x="294" y="6817"/>
                  </a:lnTo>
                  <a:lnTo>
                    <a:pt x="349" y="6932"/>
                  </a:lnTo>
                  <a:lnTo>
                    <a:pt x="367" y="7027"/>
                  </a:lnTo>
                  <a:lnTo>
                    <a:pt x="386" y="7123"/>
                  </a:lnTo>
                  <a:lnTo>
                    <a:pt x="441" y="7199"/>
                  </a:lnTo>
                  <a:lnTo>
                    <a:pt x="459" y="7275"/>
                  </a:lnTo>
                  <a:lnTo>
                    <a:pt x="514" y="7314"/>
                  </a:lnTo>
                  <a:lnTo>
                    <a:pt x="569" y="7371"/>
                  </a:lnTo>
                  <a:lnTo>
                    <a:pt x="625" y="7409"/>
                  </a:lnTo>
                  <a:lnTo>
                    <a:pt x="698" y="7409"/>
                  </a:lnTo>
                  <a:lnTo>
                    <a:pt x="716" y="7428"/>
                  </a:lnTo>
                  <a:lnTo>
                    <a:pt x="771" y="7485"/>
                  </a:lnTo>
                  <a:lnTo>
                    <a:pt x="808" y="7562"/>
                  </a:lnTo>
                  <a:lnTo>
                    <a:pt x="863" y="7619"/>
                  </a:lnTo>
                  <a:lnTo>
                    <a:pt x="937" y="7734"/>
                  </a:lnTo>
                  <a:lnTo>
                    <a:pt x="973" y="7810"/>
                  </a:lnTo>
                  <a:lnTo>
                    <a:pt x="1065" y="7848"/>
                  </a:lnTo>
                  <a:lnTo>
                    <a:pt x="1176" y="7963"/>
                  </a:lnTo>
                  <a:lnTo>
                    <a:pt x="1194" y="8039"/>
                  </a:lnTo>
                  <a:lnTo>
                    <a:pt x="1231" y="8116"/>
                  </a:lnTo>
                  <a:lnTo>
                    <a:pt x="1304" y="8211"/>
                  </a:lnTo>
                  <a:lnTo>
                    <a:pt x="1396" y="8326"/>
                  </a:lnTo>
                  <a:lnTo>
                    <a:pt x="1525" y="8421"/>
                  </a:lnTo>
                  <a:lnTo>
                    <a:pt x="1598" y="8440"/>
                  </a:lnTo>
                  <a:lnTo>
                    <a:pt x="1671" y="8498"/>
                  </a:lnTo>
                  <a:lnTo>
                    <a:pt x="1727" y="8555"/>
                  </a:lnTo>
                  <a:lnTo>
                    <a:pt x="1782" y="8612"/>
                  </a:lnTo>
                  <a:lnTo>
                    <a:pt x="1837" y="8650"/>
                  </a:lnTo>
                  <a:lnTo>
                    <a:pt x="1874" y="8669"/>
                  </a:lnTo>
                  <a:lnTo>
                    <a:pt x="1892" y="8727"/>
                  </a:lnTo>
                  <a:lnTo>
                    <a:pt x="1929" y="8765"/>
                  </a:lnTo>
                  <a:lnTo>
                    <a:pt x="2002" y="8841"/>
                  </a:lnTo>
                  <a:lnTo>
                    <a:pt x="2002" y="8937"/>
                  </a:lnTo>
                  <a:lnTo>
                    <a:pt x="2020" y="9070"/>
                  </a:lnTo>
                  <a:lnTo>
                    <a:pt x="2020" y="9109"/>
                  </a:lnTo>
                  <a:lnTo>
                    <a:pt x="2057" y="9128"/>
                  </a:lnTo>
                  <a:lnTo>
                    <a:pt x="2149" y="9300"/>
                  </a:lnTo>
                  <a:lnTo>
                    <a:pt x="2186" y="9376"/>
                  </a:lnTo>
                  <a:lnTo>
                    <a:pt x="2186" y="9471"/>
                  </a:lnTo>
                  <a:lnTo>
                    <a:pt x="2167" y="9567"/>
                  </a:lnTo>
                  <a:lnTo>
                    <a:pt x="2149" y="9681"/>
                  </a:lnTo>
                  <a:lnTo>
                    <a:pt x="2167" y="9834"/>
                  </a:lnTo>
                  <a:lnTo>
                    <a:pt x="2222" y="9911"/>
                  </a:lnTo>
                  <a:lnTo>
                    <a:pt x="2241" y="10006"/>
                  </a:lnTo>
                  <a:lnTo>
                    <a:pt x="2278" y="10044"/>
                  </a:lnTo>
                  <a:lnTo>
                    <a:pt x="2314" y="10235"/>
                  </a:lnTo>
                  <a:lnTo>
                    <a:pt x="2351" y="10273"/>
                  </a:lnTo>
                  <a:lnTo>
                    <a:pt x="2388" y="10331"/>
                  </a:lnTo>
                  <a:lnTo>
                    <a:pt x="2443" y="10350"/>
                  </a:lnTo>
                  <a:lnTo>
                    <a:pt x="2498" y="10445"/>
                  </a:lnTo>
                  <a:lnTo>
                    <a:pt x="2535" y="10464"/>
                  </a:lnTo>
                  <a:lnTo>
                    <a:pt x="2627" y="10483"/>
                  </a:lnTo>
                  <a:lnTo>
                    <a:pt x="2682" y="10522"/>
                  </a:lnTo>
                  <a:lnTo>
                    <a:pt x="2700" y="10579"/>
                  </a:lnTo>
                  <a:lnTo>
                    <a:pt x="2737" y="10674"/>
                  </a:lnTo>
                  <a:lnTo>
                    <a:pt x="2774" y="10694"/>
                  </a:lnTo>
                  <a:lnTo>
                    <a:pt x="2865" y="10770"/>
                  </a:lnTo>
                  <a:lnTo>
                    <a:pt x="2939" y="10846"/>
                  </a:lnTo>
                  <a:lnTo>
                    <a:pt x="3067" y="10884"/>
                  </a:lnTo>
                  <a:lnTo>
                    <a:pt x="3159" y="10904"/>
                  </a:lnTo>
                  <a:lnTo>
                    <a:pt x="3214" y="10923"/>
                  </a:lnTo>
                  <a:lnTo>
                    <a:pt x="3233" y="10942"/>
                  </a:lnTo>
                  <a:lnTo>
                    <a:pt x="3214" y="10999"/>
                  </a:lnTo>
                  <a:lnTo>
                    <a:pt x="3251" y="10999"/>
                  </a:lnTo>
                  <a:lnTo>
                    <a:pt x="3288" y="11018"/>
                  </a:lnTo>
                  <a:lnTo>
                    <a:pt x="3325" y="11075"/>
                  </a:lnTo>
                  <a:lnTo>
                    <a:pt x="3398" y="11095"/>
                  </a:lnTo>
                  <a:lnTo>
                    <a:pt x="3490" y="11114"/>
                  </a:lnTo>
                  <a:lnTo>
                    <a:pt x="3527" y="11133"/>
                  </a:lnTo>
                  <a:lnTo>
                    <a:pt x="3582" y="11171"/>
                  </a:lnTo>
                  <a:lnTo>
                    <a:pt x="3618" y="11266"/>
                  </a:lnTo>
                  <a:lnTo>
                    <a:pt x="3637" y="11266"/>
                  </a:lnTo>
                  <a:lnTo>
                    <a:pt x="3710" y="11343"/>
                  </a:lnTo>
                  <a:lnTo>
                    <a:pt x="3729" y="11343"/>
                  </a:lnTo>
                  <a:lnTo>
                    <a:pt x="3765" y="11305"/>
                  </a:lnTo>
                  <a:lnTo>
                    <a:pt x="3784" y="11305"/>
                  </a:lnTo>
                  <a:lnTo>
                    <a:pt x="3839" y="11400"/>
                  </a:lnTo>
                  <a:lnTo>
                    <a:pt x="3876" y="11419"/>
                  </a:lnTo>
                  <a:lnTo>
                    <a:pt x="3949" y="11400"/>
                  </a:lnTo>
                  <a:lnTo>
                    <a:pt x="4004" y="11400"/>
                  </a:lnTo>
                  <a:lnTo>
                    <a:pt x="4041" y="11419"/>
                  </a:lnTo>
                  <a:lnTo>
                    <a:pt x="4059" y="11400"/>
                  </a:lnTo>
                  <a:lnTo>
                    <a:pt x="4078" y="11324"/>
                  </a:lnTo>
                  <a:lnTo>
                    <a:pt x="4133" y="11266"/>
                  </a:lnTo>
                  <a:lnTo>
                    <a:pt x="4169" y="11228"/>
                  </a:lnTo>
                  <a:lnTo>
                    <a:pt x="4206" y="11152"/>
                  </a:lnTo>
                  <a:lnTo>
                    <a:pt x="4243" y="11133"/>
                  </a:lnTo>
                  <a:lnTo>
                    <a:pt x="4316" y="11114"/>
                  </a:lnTo>
                  <a:lnTo>
                    <a:pt x="4353" y="11095"/>
                  </a:lnTo>
                  <a:lnTo>
                    <a:pt x="4390" y="11075"/>
                  </a:lnTo>
                  <a:lnTo>
                    <a:pt x="4372" y="10999"/>
                  </a:lnTo>
                  <a:lnTo>
                    <a:pt x="4372" y="10961"/>
                  </a:lnTo>
                  <a:lnTo>
                    <a:pt x="4408" y="10884"/>
                  </a:lnTo>
                  <a:lnTo>
                    <a:pt x="4463" y="10865"/>
                  </a:lnTo>
                  <a:lnTo>
                    <a:pt x="4482" y="10789"/>
                  </a:lnTo>
                  <a:lnTo>
                    <a:pt x="4482" y="10732"/>
                  </a:lnTo>
                  <a:lnTo>
                    <a:pt x="4518" y="10674"/>
                  </a:lnTo>
                  <a:lnTo>
                    <a:pt x="4518" y="10617"/>
                  </a:lnTo>
                  <a:lnTo>
                    <a:pt x="4555" y="10598"/>
                  </a:lnTo>
                  <a:lnTo>
                    <a:pt x="4574" y="10560"/>
                  </a:lnTo>
                  <a:lnTo>
                    <a:pt x="4574" y="10503"/>
                  </a:lnTo>
                  <a:lnTo>
                    <a:pt x="4610" y="10522"/>
                  </a:lnTo>
                  <a:lnTo>
                    <a:pt x="4610" y="10464"/>
                  </a:lnTo>
                  <a:lnTo>
                    <a:pt x="4665" y="10426"/>
                  </a:lnTo>
                  <a:lnTo>
                    <a:pt x="4702" y="10312"/>
                  </a:lnTo>
                  <a:lnTo>
                    <a:pt x="4739" y="10312"/>
                  </a:lnTo>
                  <a:lnTo>
                    <a:pt x="4776" y="10331"/>
                  </a:lnTo>
                  <a:lnTo>
                    <a:pt x="4849" y="10293"/>
                  </a:lnTo>
                  <a:lnTo>
                    <a:pt x="4867" y="10312"/>
                  </a:lnTo>
                  <a:lnTo>
                    <a:pt x="4904" y="10312"/>
                  </a:lnTo>
                  <a:lnTo>
                    <a:pt x="4941" y="10273"/>
                  </a:lnTo>
                  <a:lnTo>
                    <a:pt x="4978" y="10312"/>
                  </a:lnTo>
                  <a:lnTo>
                    <a:pt x="5069" y="10312"/>
                  </a:lnTo>
                  <a:lnTo>
                    <a:pt x="5088" y="10293"/>
                  </a:lnTo>
                  <a:lnTo>
                    <a:pt x="5125" y="10178"/>
                  </a:lnTo>
                  <a:lnTo>
                    <a:pt x="5180" y="10140"/>
                  </a:lnTo>
                  <a:lnTo>
                    <a:pt x="5235" y="10159"/>
                  </a:lnTo>
                  <a:lnTo>
                    <a:pt x="5308" y="10197"/>
                  </a:lnTo>
                  <a:lnTo>
                    <a:pt x="5510" y="10312"/>
                  </a:lnTo>
                  <a:lnTo>
                    <a:pt x="5621" y="10273"/>
                  </a:lnTo>
                  <a:lnTo>
                    <a:pt x="5657" y="10331"/>
                  </a:lnTo>
                  <a:lnTo>
                    <a:pt x="5804" y="10331"/>
                  </a:lnTo>
                  <a:lnTo>
                    <a:pt x="5841" y="10331"/>
                  </a:lnTo>
                  <a:lnTo>
                    <a:pt x="5896" y="10350"/>
                  </a:lnTo>
                  <a:lnTo>
                    <a:pt x="5933" y="10369"/>
                  </a:lnTo>
                  <a:lnTo>
                    <a:pt x="6006" y="10388"/>
                  </a:lnTo>
                  <a:lnTo>
                    <a:pt x="6061" y="10388"/>
                  </a:lnTo>
                  <a:lnTo>
                    <a:pt x="6116" y="10350"/>
                  </a:lnTo>
                  <a:lnTo>
                    <a:pt x="6153" y="10331"/>
                  </a:lnTo>
                  <a:lnTo>
                    <a:pt x="6172" y="10350"/>
                  </a:lnTo>
                  <a:lnTo>
                    <a:pt x="6172" y="10388"/>
                  </a:lnTo>
                  <a:lnTo>
                    <a:pt x="6190" y="10388"/>
                  </a:lnTo>
                  <a:lnTo>
                    <a:pt x="6263" y="10388"/>
                  </a:lnTo>
                  <a:lnTo>
                    <a:pt x="6263" y="10426"/>
                  </a:lnTo>
                  <a:lnTo>
                    <a:pt x="6300" y="10445"/>
                  </a:lnTo>
                  <a:lnTo>
                    <a:pt x="6337" y="10426"/>
                  </a:lnTo>
                  <a:lnTo>
                    <a:pt x="6355" y="10426"/>
                  </a:lnTo>
                  <a:lnTo>
                    <a:pt x="6392" y="10560"/>
                  </a:lnTo>
                  <a:lnTo>
                    <a:pt x="6392" y="10579"/>
                  </a:lnTo>
                  <a:lnTo>
                    <a:pt x="6429" y="10598"/>
                  </a:lnTo>
                  <a:lnTo>
                    <a:pt x="6447" y="10579"/>
                  </a:lnTo>
                  <a:lnTo>
                    <a:pt x="6447" y="10617"/>
                  </a:lnTo>
                  <a:lnTo>
                    <a:pt x="6429" y="10674"/>
                  </a:lnTo>
                  <a:lnTo>
                    <a:pt x="6447" y="10694"/>
                  </a:lnTo>
                  <a:lnTo>
                    <a:pt x="6484" y="10694"/>
                  </a:lnTo>
                  <a:lnTo>
                    <a:pt x="6502" y="10655"/>
                  </a:lnTo>
                  <a:lnTo>
                    <a:pt x="6502" y="10636"/>
                  </a:lnTo>
                  <a:lnTo>
                    <a:pt x="6502" y="10617"/>
                  </a:lnTo>
                  <a:lnTo>
                    <a:pt x="6521" y="10636"/>
                  </a:lnTo>
                  <a:lnTo>
                    <a:pt x="6557" y="10655"/>
                  </a:lnTo>
                  <a:lnTo>
                    <a:pt x="6539" y="10713"/>
                  </a:lnTo>
                  <a:lnTo>
                    <a:pt x="6521" y="10751"/>
                  </a:lnTo>
                  <a:lnTo>
                    <a:pt x="6521" y="10789"/>
                  </a:lnTo>
                  <a:lnTo>
                    <a:pt x="6576" y="10789"/>
                  </a:lnTo>
                  <a:lnTo>
                    <a:pt x="6631" y="10846"/>
                  </a:lnTo>
                  <a:lnTo>
                    <a:pt x="6704" y="10846"/>
                  </a:lnTo>
                  <a:lnTo>
                    <a:pt x="6741" y="10884"/>
                  </a:lnTo>
                  <a:lnTo>
                    <a:pt x="6759" y="10904"/>
                  </a:lnTo>
                  <a:lnTo>
                    <a:pt x="6796" y="11018"/>
                  </a:lnTo>
                  <a:lnTo>
                    <a:pt x="6870" y="11075"/>
                  </a:lnTo>
                  <a:lnTo>
                    <a:pt x="6943" y="11114"/>
                  </a:lnTo>
                  <a:lnTo>
                    <a:pt x="6980" y="11171"/>
                  </a:lnTo>
                  <a:lnTo>
                    <a:pt x="7035" y="11209"/>
                  </a:lnTo>
                  <a:lnTo>
                    <a:pt x="7072" y="11209"/>
                  </a:lnTo>
                  <a:lnTo>
                    <a:pt x="7072" y="11247"/>
                  </a:lnTo>
                  <a:lnTo>
                    <a:pt x="7090" y="11324"/>
                  </a:lnTo>
                  <a:lnTo>
                    <a:pt x="7108" y="11362"/>
                  </a:lnTo>
                  <a:lnTo>
                    <a:pt x="7182" y="11419"/>
                  </a:lnTo>
                  <a:lnTo>
                    <a:pt x="7200" y="11476"/>
                  </a:lnTo>
                  <a:lnTo>
                    <a:pt x="7200" y="11515"/>
                  </a:lnTo>
                  <a:lnTo>
                    <a:pt x="7237" y="11667"/>
                  </a:lnTo>
                  <a:lnTo>
                    <a:pt x="7237" y="11725"/>
                  </a:lnTo>
                  <a:lnTo>
                    <a:pt x="7274" y="11782"/>
                  </a:lnTo>
                  <a:lnTo>
                    <a:pt x="7310" y="11782"/>
                  </a:lnTo>
                  <a:lnTo>
                    <a:pt x="7310" y="11820"/>
                  </a:lnTo>
                  <a:lnTo>
                    <a:pt x="7329" y="11877"/>
                  </a:lnTo>
                  <a:lnTo>
                    <a:pt x="7347" y="11897"/>
                  </a:lnTo>
                  <a:lnTo>
                    <a:pt x="7384" y="12030"/>
                  </a:lnTo>
                  <a:lnTo>
                    <a:pt x="7384" y="12087"/>
                  </a:lnTo>
                  <a:lnTo>
                    <a:pt x="7402" y="12145"/>
                  </a:lnTo>
                  <a:lnTo>
                    <a:pt x="7457" y="12164"/>
                  </a:lnTo>
                  <a:lnTo>
                    <a:pt x="7476" y="12202"/>
                  </a:lnTo>
                  <a:lnTo>
                    <a:pt x="7494" y="12240"/>
                  </a:lnTo>
                  <a:lnTo>
                    <a:pt x="7512" y="12240"/>
                  </a:lnTo>
                  <a:lnTo>
                    <a:pt x="7512" y="12278"/>
                  </a:lnTo>
                  <a:lnTo>
                    <a:pt x="7512" y="12317"/>
                  </a:lnTo>
                  <a:lnTo>
                    <a:pt x="7531" y="12355"/>
                  </a:lnTo>
                  <a:lnTo>
                    <a:pt x="7567" y="12374"/>
                  </a:lnTo>
                  <a:lnTo>
                    <a:pt x="7586" y="12393"/>
                  </a:lnTo>
                  <a:lnTo>
                    <a:pt x="7567" y="12431"/>
                  </a:lnTo>
                  <a:lnTo>
                    <a:pt x="7567" y="12450"/>
                  </a:lnTo>
                  <a:lnTo>
                    <a:pt x="7604" y="12489"/>
                  </a:lnTo>
                  <a:lnTo>
                    <a:pt x="7623" y="12527"/>
                  </a:lnTo>
                  <a:lnTo>
                    <a:pt x="7623" y="12584"/>
                  </a:lnTo>
                  <a:lnTo>
                    <a:pt x="7641" y="12641"/>
                  </a:lnTo>
                  <a:lnTo>
                    <a:pt x="7659" y="12660"/>
                  </a:lnTo>
                  <a:lnTo>
                    <a:pt x="7659" y="12699"/>
                  </a:lnTo>
                  <a:lnTo>
                    <a:pt x="7678" y="12756"/>
                  </a:lnTo>
                  <a:lnTo>
                    <a:pt x="7751" y="12794"/>
                  </a:lnTo>
                  <a:lnTo>
                    <a:pt x="7770" y="12851"/>
                  </a:lnTo>
                  <a:lnTo>
                    <a:pt x="7806" y="12890"/>
                  </a:lnTo>
                  <a:lnTo>
                    <a:pt x="7861" y="12928"/>
                  </a:lnTo>
                  <a:lnTo>
                    <a:pt x="7916" y="12966"/>
                  </a:lnTo>
                  <a:lnTo>
                    <a:pt x="7953" y="13023"/>
                  </a:lnTo>
                  <a:lnTo>
                    <a:pt x="8008" y="13119"/>
                  </a:lnTo>
                  <a:lnTo>
                    <a:pt x="8027" y="13195"/>
                  </a:lnTo>
                  <a:lnTo>
                    <a:pt x="8063" y="13214"/>
                  </a:lnTo>
                  <a:lnTo>
                    <a:pt x="8082" y="13214"/>
                  </a:lnTo>
                  <a:lnTo>
                    <a:pt x="8100" y="13252"/>
                  </a:lnTo>
                  <a:lnTo>
                    <a:pt x="8119" y="13291"/>
                  </a:lnTo>
                  <a:lnTo>
                    <a:pt x="8155" y="13367"/>
                  </a:lnTo>
                  <a:lnTo>
                    <a:pt x="8192" y="13443"/>
                  </a:lnTo>
                  <a:lnTo>
                    <a:pt x="8210" y="13501"/>
                  </a:lnTo>
                  <a:lnTo>
                    <a:pt x="8229" y="13520"/>
                  </a:lnTo>
                  <a:lnTo>
                    <a:pt x="8265" y="13539"/>
                  </a:lnTo>
                  <a:lnTo>
                    <a:pt x="8284" y="13577"/>
                  </a:lnTo>
                  <a:lnTo>
                    <a:pt x="8321" y="13634"/>
                  </a:lnTo>
                  <a:lnTo>
                    <a:pt x="8376" y="13692"/>
                  </a:lnTo>
                  <a:lnTo>
                    <a:pt x="8431" y="13692"/>
                  </a:lnTo>
                  <a:lnTo>
                    <a:pt x="8449" y="13749"/>
                  </a:lnTo>
                  <a:lnTo>
                    <a:pt x="8486" y="13730"/>
                  </a:lnTo>
                  <a:lnTo>
                    <a:pt x="8596" y="13806"/>
                  </a:lnTo>
                  <a:lnTo>
                    <a:pt x="8614" y="13863"/>
                  </a:lnTo>
                  <a:lnTo>
                    <a:pt x="8614" y="13921"/>
                  </a:lnTo>
                  <a:lnTo>
                    <a:pt x="8651" y="13940"/>
                  </a:lnTo>
                  <a:lnTo>
                    <a:pt x="8633" y="14016"/>
                  </a:lnTo>
                  <a:lnTo>
                    <a:pt x="8633" y="14073"/>
                  </a:lnTo>
                  <a:lnTo>
                    <a:pt x="8633" y="14131"/>
                  </a:lnTo>
                  <a:lnTo>
                    <a:pt x="8614" y="14188"/>
                  </a:lnTo>
                  <a:lnTo>
                    <a:pt x="8596" y="14226"/>
                  </a:lnTo>
                  <a:lnTo>
                    <a:pt x="8633" y="14245"/>
                  </a:lnTo>
                  <a:lnTo>
                    <a:pt x="8651" y="14283"/>
                  </a:lnTo>
                  <a:lnTo>
                    <a:pt x="8706" y="14341"/>
                  </a:lnTo>
                  <a:lnTo>
                    <a:pt x="8706" y="14379"/>
                  </a:lnTo>
                  <a:lnTo>
                    <a:pt x="8706" y="14513"/>
                  </a:lnTo>
                  <a:lnTo>
                    <a:pt x="8706" y="14570"/>
                  </a:lnTo>
                  <a:lnTo>
                    <a:pt x="8670" y="14608"/>
                  </a:lnTo>
                  <a:lnTo>
                    <a:pt x="8688" y="14665"/>
                  </a:lnTo>
                  <a:lnTo>
                    <a:pt x="8725" y="14704"/>
                  </a:lnTo>
                  <a:lnTo>
                    <a:pt x="8761" y="14742"/>
                  </a:lnTo>
                  <a:lnTo>
                    <a:pt x="8761" y="14799"/>
                  </a:lnTo>
                  <a:lnTo>
                    <a:pt x="8780" y="14818"/>
                  </a:lnTo>
                  <a:lnTo>
                    <a:pt x="8817" y="14837"/>
                  </a:lnTo>
                  <a:lnTo>
                    <a:pt x="8853" y="14914"/>
                  </a:lnTo>
                  <a:lnTo>
                    <a:pt x="8908" y="14933"/>
                  </a:lnTo>
                  <a:lnTo>
                    <a:pt x="9000" y="15162"/>
                  </a:lnTo>
                  <a:lnTo>
                    <a:pt x="9000" y="15219"/>
                  </a:lnTo>
                  <a:lnTo>
                    <a:pt x="9037" y="15276"/>
                  </a:lnTo>
                  <a:lnTo>
                    <a:pt x="9055" y="15353"/>
                  </a:lnTo>
                  <a:lnTo>
                    <a:pt x="9055" y="15391"/>
                  </a:lnTo>
                  <a:lnTo>
                    <a:pt x="9129" y="15506"/>
                  </a:lnTo>
                  <a:lnTo>
                    <a:pt x="9110" y="15582"/>
                  </a:lnTo>
                  <a:lnTo>
                    <a:pt x="9129" y="15620"/>
                  </a:lnTo>
                  <a:lnTo>
                    <a:pt x="9165" y="15639"/>
                  </a:lnTo>
                  <a:lnTo>
                    <a:pt x="9202" y="15601"/>
                  </a:lnTo>
                  <a:lnTo>
                    <a:pt x="9276" y="15620"/>
                  </a:lnTo>
                  <a:lnTo>
                    <a:pt x="9294" y="15658"/>
                  </a:lnTo>
                  <a:lnTo>
                    <a:pt x="9349" y="15658"/>
                  </a:lnTo>
                  <a:lnTo>
                    <a:pt x="9368" y="15697"/>
                  </a:lnTo>
                  <a:lnTo>
                    <a:pt x="9441" y="15677"/>
                  </a:lnTo>
                  <a:lnTo>
                    <a:pt x="9478" y="15697"/>
                  </a:lnTo>
                  <a:lnTo>
                    <a:pt x="9514" y="15716"/>
                  </a:lnTo>
                  <a:lnTo>
                    <a:pt x="9551" y="15735"/>
                  </a:lnTo>
                  <a:lnTo>
                    <a:pt x="9588" y="15754"/>
                  </a:lnTo>
                  <a:lnTo>
                    <a:pt x="9588" y="15773"/>
                  </a:lnTo>
                  <a:lnTo>
                    <a:pt x="9680" y="15888"/>
                  </a:lnTo>
                  <a:lnTo>
                    <a:pt x="9735" y="15888"/>
                  </a:lnTo>
                  <a:lnTo>
                    <a:pt x="9735" y="15868"/>
                  </a:lnTo>
                  <a:lnTo>
                    <a:pt x="9790" y="15868"/>
                  </a:lnTo>
                  <a:lnTo>
                    <a:pt x="9808" y="15888"/>
                  </a:lnTo>
                  <a:lnTo>
                    <a:pt x="9827" y="15888"/>
                  </a:lnTo>
                  <a:lnTo>
                    <a:pt x="9827" y="15868"/>
                  </a:lnTo>
                  <a:lnTo>
                    <a:pt x="9863" y="15888"/>
                  </a:lnTo>
                  <a:lnTo>
                    <a:pt x="9900" y="15926"/>
                  </a:lnTo>
                  <a:lnTo>
                    <a:pt x="9919" y="15907"/>
                  </a:lnTo>
                  <a:lnTo>
                    <a:pt x="9955" y="15907"/>
                  </a:lnTo>
                  <a:lnTo>
                    <a:pt x="9974" y="15926"/>
                  </a:lnTo>
                  <a:lnTo>
                    <a:pt x="9974" y="15945"/>
                  </a:lnTo>
                  <a:lnTo>
                    <a:pt x="9992" y="15964"/>
                  </a:lnTo>
                  <a:lnTo>
                    <a:pt x="10029" y="15964"/>
                  </a:lnTo>
                  <a:lnTo>
                    <a:pt x="10047" y="16002"/>
                  </a:lnTo>
                  <a:lnTo>
                    <a:pt x="10066" y="16002"/>
                  </a:lnTo>
                  <a:lnTo>
                    <a:pt x="10084" y="16002"/>
                  </a:lnTo>
                  <a:lnTo>
                    <a:pt x="10121" y="16021"/>
                  </a:lnTo>
                  <a:lnTo>
                    <a:pt x="10139" y="16078"/>
                  </a:lnTo>
                  <a:lnTo>
                    <a:pt x="10157" y="16078"/>
                  </a:lnTo>
                  <a:lnTo>
                    <a:pt x="10176" y="16059"/>
                  </a:lnTo>
                  <a:lnTo>
                    <a:pt x="10194" y="16078"/>
                  </a:lnTo>
                  <a:lnTo>
                    <a:pt x="10194" y="16117"/>
                  </a:lnTo>
                  <a:lnTo>
                    <a:pt x="10286" y="16155"/>
                  </a:lnTo>
                  <a:lnTo>
                    <a:pt x="10323" y="16155"/>
                  </a:lnTo>
                  <a:lnTo>
                    <a:pt x="10341" y="16155"/>
                  </a:lnTo>
                  <a:lnTo>
                    <a:pt x="10359" y="16174"/>
                  </a:lnTo>
                  <a:lnTo>
                    <a:pt x="10414" y="16174"/>
                  </a:lnTo>
                  <a:lnTo>
                    <a:pt x="10433" y="16155"/>
                  </a:lnTo>
                  <a:lnTo>
                    <a:pt x="10470" y="16193"/>
                  </a:lnTo>
                  <a:lnTo>
                    <a:pt x="10506" y="16193"/>
                  </a:lnTo>
                  <a:lnTo>
                    <a:pt x="10561" y="16174"/>
                  </a:lnTo>
                  <a:lnTo>
                    <a:pt x="10580" y="16174"/>
                  </a:lnTo>
                  <a:lnTo>
                    <a:pt x="10598" y="16174"/>
                  </a:lnTo>
                  <a:lnTo>
                    <a:pt x="10635" y="16174"/>
                  </a:lnTo>
                  <a:lnTo>
                    <a:pt x="10763" y="16174"/>
                  </a:lnTo>
                  <a:lnTo>
                    <a:pt x="10782" y="16174"/>
                  </a:lnTo>
                  <a:lnTo>
                    <a:pt x="10819" y="16193"/>
                  </a:lnTo>
                  <a:lnTo>
                    <a:pt x="10837" y="16174"/>
                  </a:lnTo>
                  <a:lnTo>
                    <a:pt x="10855" y="16212"/>
                  </a:lnTo>
                  <a:lnTo>
                    <a:pt x="10892" y="16212"/>
                  </a:lnTo>
                  <a:lnTo>
                    <a:pt x="10929" y="16231"/>
                  </a:lnTo>
                  <a:lnTo>
                    <a:pt x="10966" y="16231"/>
                  </a:lnTo>
                  <a:lnTo>
                    <a:pt x="11002" y="16212"/>
                  </a:lnTo>
                  <a:lnTo>
                    <a:pt x="11039" y="16231"/>
                  </a:lnTo>
                  <a:lnTo>
                    <a:pt x="11094" y="16327"/>
                  </a:lnTo>
                  <a:lnTo>
                    <a:pt x="11204" y="16384"/>
                  </a:lnTo>
                  <a:lnTo>
                    <a:pt x="11241" y="16384"/>
                  </a:lnTo>
                  <a:lnTo>
                    <a:pt x="11278" y="16384"/>
                  </a:lnTo>
                  <a:lnTo>
                    <a:pt x="11315" y="16384"/>
                  </a:lnTo>
                  <a:lnTo>
                    <a:pt x="11351" y="16384"/>
                  </a:lnTo>
                  <a:lnTo>
                    <a:pt x="11370" y="16384"/>
                  </a:lnTo>
                  <a:lnTo>
                    <a:pt x="11388" y="16384"/>
                  </a:lnTo>
                  <a:lnTo>
                    <a:pt x="11406" y="16384"/>
                  </a:lnTo>
                  <a:lnTo>
                    <a:pt x="11425" y="16384"/>
                  </a:lnTo>
                  <a:lnTo>
                    <a:pt x="11406" y="16384"/>
                  </a:lnTo>
                  <a:lnTo>
                    <a:pt x="11425" y="16384"/>
                  </a:lnTo>
                  <a:lnTo>
                    <a:pt x="11461" y="16384"/>
                  </a:lnTo>
                  <a:lnTo>
                    <a:pt x="11517" y="16384"/>
                  </a:lnTo>
                  <a:lnTo>
                    <a:pt x="11517" y="16346"/>
                  </a:lnTo>
                  <a:lnTo>
                    <a:pt x="11553" y="16346"/>
                  </a:lnTo>
                  <a:lnTo>
                    <a:pt x="11682" y="16346"/>
                  </a:lnTo>
                  <a:lnTo>
                    <a:pt x="11719" y="16212"/>
                  </a:lnTo>
                  <a:lnTo>
                    <a:pt x="11700" y="16174"/>
                  </a:lnTo>
                  <a:lnTo>
                    <a:pt x="11682" y="16174"/>
                  </a:lnTo>
                  <a:lnTo>
                    <a:pt x="11663" y="16193"/>
                  </a:lnTo>
                  <a:lnTo>
                    <a:pt x="11682" y="16269"/>
                  </a:lnTo>
                  <a:lnTo>
                    <a:pt x="11645" y="16231"/>
                  </a:lnTo>
                  <a:lnTo>
                    <a:pt x="11608" y="16250"/>
                  </a:lnTo>
                  <a:lnTo>
                    <a:pt x="11627" y="16269"/>
                  </a:lnTo>
                  <a:lnTo>
                    <a:pt x="11572" y="16289"/>
                  </a:lnTo>
                  <a:lnTo>
                    <a:pt x="11553" y="16231"/>
                  </a:lnTo>
                  <a:lnTo>
                    <a:pt x="11572" y="16193"/>
                  </a:lnTo>
                  <a:lnTo>
                    <a:pt x="11627" y="16155"/>
                  </a:lnTo>
                  <a:lnTo>
                    <a:pt x="11627" y="16136"/>
                  </a:lnTo>
                  <a:lnTo>
                    <a:pt x="11608" y="16117"/>
                  </a:lnTo>
                  <a:lnTo>
                    <a:pt x="11572" y="16117"/>
                  </a:lnTo>
                  <a:lnTo>
                    <a:pt x="11535" y="16136"/>
                  </a:lnTo>
                  <a:lnTo>
                    <a:pt x="11498" y="16117"/>
                  </a:lnTo>
                  <a:lnTo>
                    <a:pt x="11498" y="16078"/>
                  </a:lnTo>
                  <a:lnTo>
                    <a:pt x="11498" y="16040"/>
                  </a:lnTo>
                  <a:lnTo>
                    <a:pt x="11517" y="15983"/>
                  </a:lnTo>
                  <a:lnTo>
                    <a:pt x="11461" y="15945"/>
                  </a:lnTo>
                  <a:lnTo>
                    <a:pt x="11480" y="15888"/>
                  </a:lnTo>
                  <a:lnTo>
                    <a:pt x="11480" y="15868"/>
                  </a:lnTo>
                  <a:lnTo>
                    <a:pt x="11461" y="15849"/>
                  </a:lnTo>
                  <a:lnTo>
                    <a:pt x="11443" y="15868"/>
                  </a:lnTo>
                  <a:lnTo>
                    <a:pt x="11425" y="15830"/>
                  </a:lnTo>
                  <a:lnTo>
                    <a:pt x="11425" y="15735"/>
                  </a:lnTo>
                  <a:lnTo>
                    <a:pt x="11406" y="15697"/>
                  </a:lnTo>
                  <a:lnTo>
                    <a:pt x="11351" y="15677"/>
                  </a:lnTo>
                  <a:lnTo>
                    <a:pt x="11315" y="15658"/>
                  </a:lnTo>
                  <a:lnTo>
                    <a:pt x="11296" y="15563"/>
                  </a:lnTo>
                  <a:lnTo>
                    <a:pt x="11315" y="15487"/>
                  </a:lnTo>
                  <a:lnTo>
                    <a:pt x="11333" y="15467"/>
                  </a:lnTo>
                  <a:lnTo>
                    <a:pt x="11315" y="15372"/>
                  </a:lnTo>
                  <a:lnTo>
                    <a:pt x="11315" y="15296"/>
                  </a:lnTo>
                  <a:lnTo>
                    <a:pt x="11278" y="15143"/>
                  </a:lnTo>
                  <a:lnTo>
                    <a:pt x="11259" y="15066"/>
                  </a:lnTo>
                  <a:lnTo>
                    <a:pt x="11223" y="15028"/>
                  </a:lnTo>
                  <a:lnTo>
                    <a:pt x="11186" y="14990"/>
                  </a:lnTo>
                  <a:lnTo>
                    <a:pt x="11168" y="14933"/>
                  </a:lnTo>
                  <a:lnTo>
                    <a:pt x="11186" y="14875"/>
                  </a:lnTo>
                  <a:lnTo>
                    <a:pt x="11186" y="14818"/>
                  </a:lnTo>
                  <a:lnTo>
                    <a:pt x="11186" y="14780"/>
                  </a:lnTo>
                  <a:lnTo>
                    <a:pt x="11223" y="14761"/>
                  </a:lnTo>
                  <a:lnTo>
                    <a:pt x="11278" y="14742"/>
                  </a:lnTo>
                  <a:lnTo>
                    <a:pt x="11278" y="14704"/>
                  </a:lnTo>
                  <a:lnTo>
                    <a:pt x="11278" y="14665"/>
                  </a:lnTo>
                  <a:lnTo>
                    <a:pt x="11259" y="14627"/>
                  </a:lnTo>
                  <a:lnTo>
                    <a:pt x="11278" y="14589"/>
                  </a:lnTo>
                  <a:lnTo>
                    <a:pt x="11315" y="14589"/>
                  </a:lnTo>
                  <a:lnTo>
                    <a:pt x="11333" y="14551"/>
                  </a:lnTo>
                  <a:lnTo>
                    <a:pt x="11333" y="14474"/>
                  </a:lnTo>
                  <a:lnTo>
                    <a:pt x="11333" y="14398"/>
                  </a:lnTo>
                  <a:lnTo>
                    <a:pt x="11315" y="14379"/>
                  </a:lnTo>
                  <a:lnTo>
                    <a:pt x="11278" y="14398"/>
                  </a:lnTo>
                  <a:lnTo>
                    <a:pt x="11223" y="14417"/>
                  </a:lnTo>
                  <a:lnTo>
                    <a:pt x="11204" y="14417"/>
                  </a:lnTo>
                  <a:lnTo>
                    <a:pt x="11168" y="14398"/>
                  </a:lnTo>
                  <a:lnTo>
                    <a:pt x="11131" y="14379"/>
                  </a:lnTo>
                  <a:lnTo>
                    <a:pt x="11076" y="14398"/>
                  </a:lnTo>
                  <a:lnTo>
                    <a:pt x="11021" y="14398"/>
                  </a:lnTo>
                  <a:lnTo>
                    <a:pt x="10984" y="14398"/>
                  </a:lnTo>
                  <a:lnTo>
                    <a:pt x="10929" y="14360"/>
                  </a:lnTo>
                  <a:lnTo>
                    <a:pt x="10947" y="14341"/>
                  </a:lnTo>
                  <a:lnTo>
                    <a:pt x="11002" y="14341"/>
                  </a:lnTo>
                  <a:lnTo>
                    <a:pt x="11021" y="14322"/>
                  </a:lnTo>
                  <a:lnTo>
                    <a:pt x="11002" y="14283"/>
                  </a:lnTo>
                  <a:lnTo>
                    <a:pt x="10966" y="14245"/>
                  </a:lnTo>
                  <a:lnTo>
                    <a:pt x="10966" y="14207"/>
                  </a:lnTo>
                  <a:lnTo>
                    <a:pt x="10929" y="14169"/>
                  </a:lnTo>
                  <a:lnTo>
                    <a:pt x="10929" y="14150"/>
                  </a:lnTo>
                  <a:lnTo>
                    <a:pt x="10874" y="14073"/>
                  </a:lnTo>
                  <a:lnTo>
                    <a:pt x="10892" y="14073"/>
                  </a:lnTo>
                  <a:lnTo>
                    <a:pt x="10910" y="14073"/>
                  </a:lnTo>
                  <a:lnTo>
                    <a:pt x="10984" y="14169"/>
                  </a:lnTo>
                  <a:lnTo>
                    <a:pt x="11021" y="14226"/>
                  </a:lnTo>
                  <a:lnTo>
                    <a:pt x="11057" y="14245"/>
                  </a:lnTo>
                  <a:lnTo>
                    <a:pt x="11076" y="14303"/>
                  </a:lnTo>
                  <a:lnTo>
                    <a:pt x="11112" y="14322"/>
                  </a:lnTo>
                  <a:lnTo>
                    <a:pt x="11131" y="14322"/>
                  </a:lnTo>
                  <a:lnTo>
                    <a:pt x="11112" y="14264"/>
                  </a:lnTo>
                  <a:lnTo>
                    <a:pt x="11131" y="14264"/>
                  </a:lnTo>
                  <a:lnTo>
                    <a:pt x="11186" y="14264"/>
                  </a:lnTo>
                  <a:lnTo>
                    <a:pt x="11204" y="14226"/>
                  </a:lnTo>
                  <a:lnTo>
                    <a:pt x="11241" y="14188"/>
                  </a:lnTo>
                  <a:lnTo>
                    <a:pt x="11223" y="14150"/>
                  </a:lnTo>
                  <a:lnTo>
                    <a:pt x="11241" y="14131"/>
                  </a:lnTo>
                  <a:lnTo>
                    <a:pt x="11278" y="14131"/>
                  </a:lnTo>
                  <a:lnTo>
                    <a:pt x="11259" y="14207"/>
                  </a:lnTo>
                  <a:lnTo>
                    <a:pt x="11259" y="14264"/>
                  </a:lnTo>
                  <a:lnTo>
                    <a:pt x="11223" y="14283"/>
                  </a:lnTo>
                  <a:lnTo>
                    <a:pt x="11186" y="14303"/>
                  </a:lnTo>
                  <a:lnTo>
                    <a:pt x="11204" y="14322"/>
                  </a:lnTo>
                  <a:lnTo>
                    <a:pt x="11259" y="14341"/>
                  </a:lnTo>
                  <a:lnTo>
                    <a:pt x="11296" y="14303"/>
                  </a:lnTo>
                  <a:lnTo>
                    <a:pt x="11333" y="14283"/>
                  </a:lnTo>
                  <a:lnTo>
                    <a:pt x="11388" y="14207"/>
                  </a:lnTo>
                  <a:lnTo>
                    <a:pt x="11406" y="14112"/>
                  </a:lnTo>
                  <a:lnTo>
                    <a:pt x="11443" y="14073"/>
                  </a:lnTo>
                  <a:lnTo>
                    <a:pt x="11498" y="13940"/>
                  </a:lnTo>
                  <a:lnTo>
                    <a:pt x="11517" y="13825"/>
                  </a:lnTo>
                  <a:lnTo>
                    <a:pt x="11553" y="13768"/>
                  </a:lnTo>
                  <a:lnTo>
                    <a:pt x="11553" y="13730"/>
                  </a:lnTo>
                  <a:lnTo>
                    <a:pt x="11535" y="13711"/>
                  </a:lnTo>
                  <a:lnTo>
                    <a:pt x="11517" y="13730"/>
                  </a:lnTo>
                  <a:lnTo>
                    <a:pt x="11461" y="13787"/>
                  </a:lnTo>
                  <a:lnTo>
                    <a:pt x="11443" y="13806"/>
                  </a:lnTo>
                  <a:lnTo>
                    <a:pt x="11425" y="13787"/>
                  </a:lnTo>
                  <a:lnTo>
                    <a:pt x="11443" y="13749"/>
                  </a:lnTo>
                  <a:lnTo>
                    <a:pt x="11461" y="13730"/>
                  </a:lnTo>
                  <a:lnTo>
                    <a:pt x="11461" y="13692"/>
                  </a:lnTo>
                  <a:lnTo>
                    <a:pt x="11443" y="13672"/>
                  </a:lnTo>
                  <a:lnTo>
                    <a:pt x="11406" y="13634"/>
                  </a:lnTo>
                  <a:lnTo>
                    <a:pt x="11406" y="13596"/>
                  </a:lnTo>
                  <a:lnTo>
                    <a:pt x="11406" y="13539"/>
                  </a:lnTo>
                  <a:lnTo>
                    <a:pt x="11425" y="13520"/>
                  </a:lnTo>
                  <a:lnTo>
                    <a:pt x="11406" y="13501"/>
                  </a:lnTo>
                  <a:lnTo>
                    <a:pt x="11370" y="13520"/>
                  </a:lnTo>
                  <a:lnTo>
                    <a:pt x="11333" y="13520"/>
                  </a:lnTo>
                  <a:lnTo>
                    <a:pt x="11278" y="13501"/>
                  </a:lnTo>
                  <a:lnTo>
                    <a:pt x="11241" y="13481"/>
                  </a:lnTo>
                  <a:lnTo>
                    <a:pt x="11204" y="13424"/>
                  </a:lnTo>
                  <a:lnTo>
                    <a:pt x="11241" y="13424"/>
                  </a:lnTo>
                  <a:lnTo>
                    <a:pt x="11278" y="13424"/>
                  </a:lnTo>
                  <a:lnTo>
                    <a:pt x="11315" y="13443"/>
                  </a:lnTo>
                  <a:lnTo>
                    <a:pt x="11406" y="13424"/>
                  </a:lnTo>
                  <a:lnTo>
                    <a:pt x="11443" y="13424"/>
                  </a:lnTo>
                  <a:lnTo>
                    <a:pt x="11480" y="13462"/>
                  </a:lnTo>
                  <a:lnTo>
                    <a:pt x="11535" y="13443"/>
                  </a:lnTo>
                  <a:lnTo>
                    <a:pt x="11553" y="13443"/>
                  </a:lnTo>
                  <a:lnTo>
                    <a:pt x="11590" y="13462"/>
                  </a:lnTo>
                  <a:lnTo>
                    <a:pt x="11627" y="13520"/>
                  </a:lnTo>
                  <a:lnTo>
                    <a:pt x="11645" y="13520"/>
                  </a:lnTo>
                  <a:lnTo>
                    <a:pt x="11700" y="13501"/>
                  </a:lnTo>
                  <a:lnTo>
                    <a:pt x="11774" y="13443"/>
                  </a:lnTo>
                  <a:lnTo>
                    <a:pt x="11627" y="13157"/>
                  </a:lnTo>
                  <a:lnTo>
                    <a:pt x="11608" y="13119"/>
                  </a:lnTo>
                  <a:lnTo>
                    <a:pt x="11627" y="13119"/>
                  </a:lnTo>
                  <a:lnTo>
                    <a:pt x="11682" y="13080"/>
                  </a:lnTo>
                  <a:lnTo>
                    <a:pt x="11700" y="13042"/>
                  </a:lnTo>
                  <a:lnTo>
                    <a:pt x="11700" y="13023"/>
                  </a:lnTo>
                  <a:lnTo>
                    <a:pt x="11682" y="12985"/>
                  </a:lnTo>
                  <a:lnTo>
                    <a:pt x="11700" y="12985"/>
                  </a:lnTo>
                  <a:lnTo>
                    <a:pt x="11737" y="13004"/>
                  </a:lnTo>
                  <a:lnTo>
                    <a:pt x="11755" y="13023"/>
                  </a:lnTo>
                  <a:lnTo>
                    <a:pt x="11792" y="13023"/>
                  </a:lnTo>
                  <a:lnTo>
                    <a:pt x="11810" y="12985"/>
                  </a:lnTo>
                  <a:lnTo>
                    <a:pt x="11866" y="12966"/>
                  </a:lnTo>
                  <a:lnTo>
                    <a:pt x="11810" y="12947"/>
                  </a:lnTo>
                  <a:lnTo>
                    <a:pt x="11792" y="12909"/>
                  </a:lnTo>
                  <a:lnTo>
                    <a:pt x="11792" y="12890"/>
                  </a:lnTo>
                  <a:lnTo>
                    <a:pt x="11810" y="12870"/>
                  </a:lnTo>
                  <a:lnTo>
                    <a:pt x="11939" y="12851"/>
                  </a:lnTo>
                  <a:lnTo>
                    <a:pt x="12215" y="12794"/>
                  </a:lnTo>
                  <a:lnTo>
                    <a:pt x="12215" y="12756"/>
                  </a:lnTo>
                  <a:lnTo>
                    <a:pt x="12178" y="12718"/>
                  </a:lnTo>
                  <a:lnTo>
                    <a:pt x="12141" y="12660"/>
                  </a:lnTo>
                  <a:lnTo>
                    <a:pt x="12141" y="12641"/>
                  </a:lnTo>
                  <a:lnTo>
                    <a:pt x="12141" y="12622"/>
                  </a:lnTo>
                  <a:lnTo>
                    <a:pt x="12178" y="12622"/>
                  </a:lnTo>
                  <a:lnTo>
                    <a:pt x="12196" y="12660"/>
                  </a:lnTo>
                  <a:lnTo>
                    <a:pt x="12233" y="12660"/>
                  </a:lnTo>
                  <a:lnTo>
                    <a:pt x="12233" y="12641"/>
                  </a:lnTo>
                  <a:lnTo>
                    <a:pt x="12215" y="12603"/>
                  </a:lnTo>
                  <a:lnTo>
                    <a:pt x="12178" y="12565"/>
                  </a:lnTo>
                  <a:lnTo>
                    <a:pt x="12178" y="12527"/>
                  </a:lnTo>
                  <a:lnTo>
                    <a:pt x="12196" y="12508"/>
                  </a:lnTo>
                  <a:lnTo>
                    <a:pt x="12215" y="12527"/>
                  </a:lnTo>
                  <a:lnTo>
                    <a:pt x="12233" y="12565"/>
                  </a:lnTo>
                  <a:lnTo>
                    <a:pt x="12251" y="12603"/>
                  </a:lnTo>
                  <a:lnTo>
                    <a:pt x="12306" y="12622"/>
                  </a:lnTo>
                  <a:lnTo>
                    <a:pt x="12325" y="12641"/>
                  </a:lnTo>
                  <a:lnTo>
                    <a:pt x="12325" y="12737"/>
                  </a:lnTo>
                  <a:lnTo>
                    <a:pt x="12361" y="12756"/>
                  </a:lnTo>
                  <a:lnTo>
                    <a:pt x="12417" y="12756"/>
                  </a:lnTo>
                  <a:lnTo>
                    <a:pt x="12453" y="12737"/>
                  </a:lnTo>
                  <a:lnTo>
                    <a:pt x="12564" y="12660"/>
                  </a:lnTo>
                  <a:lnTo>
                    <a:pt x="12600" y="12622"/>
                  </a:lnTo>
                  <a:lnTo>
                    <a:pt x="12619" y="12641"/>
                  </a:lnTo>
                  <a:lnTo>
                    <a:pt x="12655" y="12603"/>
                  </a:lnTo>
                  <a:lnTo>
                    <a:pt x="12692" y="12584"/>
                  </a:lnTo>
                  <a:lnTo>
                    <a:pt x="12655" y="12508"/>
                  </a:lnTo>
                  <a:lnTo>
                    <a:pt x="12600" y="12508"/>
                  </a:lnTo>
                  <a:lnTo>
                    <a:pt x="12545" y="12527"/>
                  </a:lnTo>
                  <a:lnTo>
                    <a:pt x="12508" y="12527"/>
                  </a:lnTo>
                  <a:lnTo>
                    <a:pt x="12508" y="12508"/>
                  </a:lnTo>
                  <a:lnTo>
                    <a:pt x="12545" y="12469"/>
                  </a:lnTo>
                  <a:lnTo>
                    <a:pt x="12600" y="12450"/>
                  </a:lnTo>
                  <a:lnTo>
                    <a:pt x="12582" y="12412"/>
                  </a:lnTo>
                  <a:lnTo>
                    <a:pt x="12508" y="12374"/>
                  </a:lnTo>
                  <a:lnTo>
                    <a:pt x="12490" y="12374"/>
                  </a:lnTo>
                  <a:lnTo>
                    <a:pt x="12435" y="12393"/>
                  </a:lnTo>
                  <a:lnTo>
                    <a:pt x="12417" y="12393"/>
                  </a:lnTo>
                  <a:lnTo>
                    <a:pt x="12398" y="12355"/>
                  </a:lnTo>
                  <a:lnTo>
                    <a:pt x="12435" y="12317"/>
                  </a:lnTo>
                  <a:lnTo>
                    <a:pt x="12417" y="12240"/>
                  </a:lnTo>
                  <a:lnTo>
                    <a:pt x="12398" y="12183"/>
                  </a:lnTo>
                  <a:lnTo>
                    <a:pt x="12417" y="12183"/>
                  </a:lnTo>
                  <a:lnTo>
                    <a:pt x="12472" y="12183"/>
                  </a:lnTo>
                  <a:lnTo>
                    <a:pt x="12490" y="12202"/>
                  </a:lnTo>
                  <a:lnTo>
                    <a:pt x="12508" y="12259"/>
                  </a:lnTo>
                  <a:lnTo>
                    <a:pt x="12564" y="12240"/>
                  </a:lnTo>
                  <a:lnTo>
                    <a:pt x="12582" y="12298"/>
                  </a:lnTo>
                  <a:lnTo>
                    <a:pt x="12600" y="12336"/>
                  </a:lnTo>
                  <a:lnTo>
                    <a:pt x="12637" y="12336"/>
                  </a:lnTo>
                  <a:lnTo>
                    <a:pt x="12655" y="12259"/>
                  </a:lnTo>
                  <a:lnTo>
                    <a:pt x="12674" y="12336"/>
                  </a:lnTo>
                  <a:lnTo>
                    <a:pt x="12637" y="12374"/>
                  </a:lnTo>
                  <a:lnTo>
                    <a:pt x="12600" y="12374"/>
                  </a:lnTo>
                  <a:lnTo>
                    <a:pt x="12637" y="12393"/>
                  </a:lnTo>
                  <a:lnTo>
                    <a:pt x="12674" y="12355"/>
                  </a:lnTo>
                  <a:lnTo>
                    <a:pt x="12747" y="12336"/>
                  </a:lnTo>
                  <a:lnTo>
                    <a:pt x="12692" y="12221"/>
                  </a:lnTo>
                  <a:lnTo>
                    <a:pt x="12692" y="12183"/>
                  </a:lnTo>
                  <a:lnTo>
                    <a:pt x="12729" y="12164"/>
                  </a:lnTo>
                  <a:lnTo>
                    <a:pt x="12747" y="12202"/>
                  </a:lnTo>
                  <a:lnTo>
                    <a:pt x="12766" y="12259"/>
                  </a:lnTo>
                  <a:lnTo>
                    <a:pt x="12802" y="12298"/>
                  </a:lnTo>
                  <a:lnTo>
                    <a:pt x="12857" y="12259"/>
                  </a:lnTo>
                  <a:lnTo>
                    <a:pt x="12876" y="12202"/>
                  </a:lnTo>
                  <a:lnTo>
                    <a:pt x="12894" y="12164"/>
                  </a:lnTo>
                  <a:lnTo>
                    <a:pt x="12913" y="12183"/>
                  </a:lnTo>
                  <a:lnTo>
                    <a:pt x="12913" y="12221"/>
                  </a:lnTo>
                  <a:lnTo>
                    <a:pt x="12949" y="12183"/>
                  </a:lnTo>
                  <a:lnTo>
                    <a:pt x="12968" y="12126"/>
                  </a:lnTo>
                  <a:lnTo>
                    <a:pt x="12986" y="12126"/>
                  </a:lnTo>
                  <a:lnTo>
                    <a:pt x="12986" y="12164"/>
                  </a:lnTo>
                  <a:lnTo>
                    <a:pt x="12949" y="12278"/>
                  </a:lnTo>
                  <a:lnTo>
                    <a:pt x="12949" y="12298"/>
                  </a:lnTo>
                  <a:lnTo>
                    <a:pt x="13004" y="12298"/>
                  </a:lnTo>
                  <a:lnTo>
                    <a:pt x="13023" y="12317"/>
                  </a:lnTo>
                  <a:lnTo>
                    <a:pt x="13004" y="12336"/>
                  </a:lnTo>
                  <a:lnTo>
                    <a:pt x="12931" y="12317"/>
                  </a:lnTo>
                  <a:lnTo>
                    <a:pt x="12931" y="12355"/>
                  </a:lnTo>
                  <a:lnTo>
                    <a:pt x="12968" y="12393"/>
                  </a:lnTo>
                  <a:lnTo>
                    <a:pt x="13023" y="12355"/>
                  </a:lnTo>
                  <a:lnTo>
                    <a:pt x="13096" y="12317"/>
                  </a:lnTo>
                  <a:lnTo>
                    <a:pt x="13280" y="12202"/>
                  </a:lnTo>
                  <a:lnTo>
                    <a:pt x="13372" y="12164"/>
                  </a:lnTo>
                  <a:lnTo>
                    <a:pt x="13445" y="12145"/>
                  </a:lnTo>
                  <a:lnTo>
                    <a:pt x="13500" y="12087"/>
                  </a:lnTo>
                  <a:lnTo>
                    <a:pt x="13555" y="12087"/>
                  </a:lnTo>
                  <a:lnTo>
                    <a:pt x="13574" y="12087"/>
                  </a:lnTo>
                  <a:lnTo>
                    <a:pt x="13574" y="12126"/>
                  </a:lnTo>
                  <a:lnTo>
                    <a:pt x="13555" y="12145"/>
                  </a:lnTo>
                  <a:lnTo>
                    <a:pt x="13390" y="12240"/>
                  </a:lnTo>
                  <a:lnTo>
                    <a:pt x="13280" y="12278"/>
                  </a:lnTo>
                  <a:lnTo>
                    <a:pt x="13243" y="12317"/>
                  </a:lnTo>
                  <a:lnTo>
                    <a:pt x="13188" y="12355"/>
                  </a:lnTo>
                  <a:lnTo>
                    <a:pt x="13115" y="12393"/>
                  </a:lnTo>
                  <a:lnTo>
                    <a:pt x="12949" y="12489"/>
                  </a:lnTo>
                  <a:lnTo>
                    <a:pt x="12857" y="12546"/>
                  </a:lnTo>
                  <a:lnTo>
                    <a:pt x="12802" y="12565"/>
                  </a:lnTo>
                  <a:lnTo>
                    <a:pt x="12766" y="12622"/>
                  </a:lnTo>
                  <a:lnTo>
                    <a:pt x="12766" y="12641"/>
                  </a:lnTo>
                  <a:lnTo>
                    <a:pt x="12784" y="12660"/>
                  </a:lnTo>
                  <a:lnTo>
                    <a:pt x="12821" y="12622"/>
                  </a:lnTo>
                  <a:lnTo>
                    <a:pt x="12894" y="12565"/>
                  </a:lnTo>
                  <a:lnTo>
                    <a:pt x="13096" y="12431"/>
                  </a:lnTo>
                  <a:lnTo>
                    <a:pt x="13261" y="12355"/>
                  </a:lnTo>
                  <a:lnTo>
                    <a:pt x="13427" y="12278"/>
                  </a:lnTo>
                  <a:lnTo>
                    <a:pt x="13592" y="12183"/>
                  </a:lnTo>
                  <a:lnTo>
                    <a:pt x="13721" y="12087"/>
                  </a:lnTo>
                  <a:lnTo>
                    <a:pt x="13849" y="12011"/>
                  </a:lnTo>
                  <a:lnTo>
                    <a:pt x="14033" y="11877"/>
                  </a:lnTo>
                  <a:lnTo>
                    <a:pt x="14106" y="11839"/>
                  </a:lnTo>
                  <a:lnTo>
                    <a:pt x="14180" y="11782"/>
                  </a:lnTo>
                  <a:lnTo>
                    <a:pt x="14308" y="11706"/>
                  </a:lnTo>
                  <a:lnTo>
                    <a:pt x="14345" y="11610"/>
                  </a:lnTo>
                  <a:lnTo>
                    <a:pt x="14345" y="11591"/>
                  </a:lnTo>
                  <a:lnTo>
                    <a:pt x="14290" y="11610"/>
                  </a:lnTo>
                  <a:lnTo>
                    <a:pt x="14253" y="11610"/>
                  </a:lnTo>
                  <a:lnTo>
                    <a:pt x="14253" y="11572"/>
                  </a:lnTo>
                  <a:lnTo>
                    <a:pt x="14290" y="11534"/>
                  </a:lnTo>
                  <a:lnTo>
                    <a:pt x="14327" y="11515"/>
                  </a:lnTo>
                  <a:lnTo>
                    <a:pt x="14327" y="11457"/>
                  </a:lnTo>
                  <a:lnTo>
                    <a:pt x="14327" y="11419"/>
                  </a:lnTo>
                  <a:lnTo>
                    <a:pt x="14345" y="11400"/>
                  </a:lnTo>
                  <a:lnTo>
                    <a:pt x="14382" y="11438"/>
                  </a:lnTo>
                  <a:lnTo>
                    <a:pt x="14400" y="11438"/>
                  </a:lnTo>
                  <a:lnTo>
                    <a:pt x="14455" y="11419"/>
                  </a:lnTo>
                  <a:lnTo>
                    <a:pt x="14492" y="11362"/>
                  </a:lnTo>
                  <a:lnTo>
                    <a:pt x="14584" y="11247"/>
                  </a:lnTo>
                  <a:lnTo>
                    <a:pt x="14621" y="11247"/>
                  </a:lnTo>
                  <a:lnTo>
                    <a:pt x="14657" y="11266"/>
                  </a:lnTo>
                  <a:lnTo>
                    <a:pt x="14676" y="11228"/>
                  </a:lnTo>
                  <a:lnTo>
                    <a:pt x="14676" y="11171"/>
                  </a:lnTo>
                  <a:lnTo>
                    <a:pt x="14676" y="11114"/>
                  </a:lnTo>
                  <a:lnTo>
                    <a:pt x="14657" y="11056"/>
                  </a:lnTo>
                  <a:lnTo>
                    <a:pt x="14602" y="11037"/>
                  </a:lnTo>
                  <a:lnTo>
                    <a:pt x="14602" y="11018"/>
                  </a:lnTo>
                  <a:lnTo>
                    <a:pt x="14639" y="10999"/>
                  </a:lnTo>
                  <a:lnTo>
                    <a:pt x="14639" y="10961"/>
                  </a:lnTo>
                  <a:lnTo>
                    <a:pt x="14584" y="10942"/>
                  </a:lnTo>
                  <a:lnTo>
                    <a:pt x="14547" y="10923"/>
                  </a:lnTo>
                  <a:lnTo>
                    <a:pt x="14529" y="10904"/>
                  </a:lnTo>
                  <a:lnTo>
                    <a:pt x="14529" y="10884"/>
                  </a:lnTo>
                  <a:lnTo>
                    <a:pt x="14547" y="10846"/>
                  </a:lnTo>
                  <a:lnTo>
                    <a:pt x="14566" y="10808"/>
                  </a:lnTo>
                  <a:lnTo>
                    <a:pt x="14547" y="10770"/>
                  </a:lnTo>
                  <a:lnTo>
                    <a:pt x="14529" y="10751"/>
                  </a:lnTo>
                  <a:lnTo>
                    <a:pt x="14529" y="10713"/>
                  </a:lnTo>
                  <a:lnTo>
                    <a:pt x="14529" y="10674"/>
                  </a:lnTo>
                  <a:lnTo>
                    <a:pt x="14510" y="10655"/>
                  </a:lnTo>
                  <a:lnTo>
                    <a:pt x="14510" y="10636"/>
                  </a:lnTo>
                  <a:lnTo>
                    <a:pt x="14547" y="10617"/>
                  </a:lnTo>
                  <a:lnTo>
                    <a:pt x="14529" y="10636"/>
                  </a:lnTo>
                  <a:lnTo>
                    <a:pt x="14566" y="10636"/>
                  </a:lnTo>
                  <a:lnTo>
                    <a:pt x="14584" y="10674"/>
                  </a:lnTo>
                  <a:lnTo>
                    <a:pt x="14657" y="10713"/>
                  </a:lnTo>
                  <a:lnTo>
                    <a:pt x="14694" y="10655"/>
                  </a:lnTo>
                  <a:lnTo>
                    <a:pt x="14749" y="10579"/>
                  </a:lnTo>
                  <a:lnTo>
                    <a:pt x="14823" y="10541"/>
                  </a:lnTo>
                  <a:lnTo>
                    <a:pt x="14878" y="10522"/>
                  </a:lnTo>
                  <a:lnTo>
                    <a:pt x="14915" y="10464"/>
                  </a:lnTo>
                  <a:lnTo>
                    <a:pt x="14933" y="10483"/>
                  </a:lnTo>
                  <a:lnTo>
                    <a:pt x="14951" y="10503"/>
                  </a:lnTo>
                  <a:lnTo>
                    <a:pt x="14933" y="10579"/>
                  </a:lnTo>
                  <a:lnTo>
                    <a:pt x="14896" y="10732"/>
                  </a:lnTo>
                  <a:lnTo>
                    <a:pt x="14859" y="10808"/>
                  </a:lnTo>
                  <a:lnTo>
                    <a:pt x="14823" y="10865"/>
                  </a:lnTo>
                  <a:lnTo>
                    <a:pt x="14823" y="10904"/>
                  </a:lnTo>
                  <a:lnTo>
                    <a:pt x="14841" y="10923"/>
                  </a:lnTo>
                  <a:lnTo>
                    <a:pt x="14878" y="10923"/>
                  </a:lnTo>
                  <a:lnTo>
                    <a:pt x="14951" y="10884"/>
                  </a:lnTo>
                  <a:lnTo>
                    <a:pt x="15062" y="10865"/>
                  </a:lnTo>
                  <a:lnTo>
                    <a:pt x="15117" y="10846"/>
                  </a:lnTo>
                  <a:lnTo>
                    <a:pt x="15153" y="10846"/>
                  </a:lnTo>
                  <a:lnTo>
                    <a:pt x="15153" y="10904"/>
                  </a:lnTo>
                  <a:lnTo>
                    <a:pt x="15135" y="10904"/>
                  </a:lnTo>
                  <a:lnTo>
                    <a:pt x="15080" y="10904"/>
                  </a:lnTo>
                  <a:lnTo>
                    <a:pt x="15062" y="10923"/>
                  </a:lnTo>
                  <a:lnTo>
                    <a:pt x="15025" y="10961"/>
                  </a:lnTo>
                  <a:lnTo>
                    <a:pt x="15006" y="10980"/>
                  </a:lnTo>
                  <a:lnTo>
                    <a:pt x="14970" y="10980"/>
                  </a:lnTo>
                  <a:lnTo>
                    <a:pt x="14915" y="11037"/>
                  </a:lnTo>
                  <a:lnTo>
                    <a:pt x="14859" y="11075"/>
                  </a:lnTo>
                  <a:lnTo>
                    <a:pt x="14841" y="11114"/>
                  </a:lnTo>
                  <a:lnTo>
                    <a:pt x="14841" y="11133"/>
                  </a:lnTo>
                  <a:lnTo>
                    <a:pt x="14859" y="11152"/>
                  </a:lnTo>
                  <a:lnTo>
                    <a:pt x="14878" y="11133"/>
                  </a:lnTo>
                  <a:lnTo>
                    <a:pt x="14915" y="11114"/>
                  </a:lnTo>
                  <a:lnTo>
                    <a:pt x="14970" y="11056"/>
                  </a:lnTo>
                  <a:lnTo>
                    <a:pt x="15043" y="10999"/>
                  </a:lnTo>
                  <a:lnTo>
                    <a:pt x="15153" y="10942"/>
                  </a:lnTo>
                  <a:lnTo>
                    <a:pt x="15227" y="10904"/>
                  </a:lnTo>
                  <a:lnTo>
                    <a:pt x="15282" y="10884"/>
                  </a:lnTo>
                  <a:lnTo>
                    <a:pt x="15355" y="10865"/>
                  </a:lnTo>
                  <a:lnTo>
                    <a:pt x="15374" y="10846"/>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6" name="Utah"/>
            <p:cNvSpPr>
              <a:spLocks noChangeAspect="1"/>
            </p:cNvSpPr>
            <p:nvPr/>
          </p:nvSpPr>
          <p:spPr bwMode="auto">
            <a:xfrm>
              <a:off x="1035" y="1554"/>
              <a:ext cx="537" cy="671"/>
            </a:xfrm>
            <a:custGeom>
              <a:avLst/>
              <a:gdLst>
                <a:gd name="T0" fmla="*/ 1785 w 16384"/>
                <a:gd name="T1" fmla="*/ 7147 h 16384"/>
                <a:gd name="T2" fmla="*/ 1144 w 16384"/>
                <a:gd name="T3" fmla="*/ 9640 h 16384"/>
                <a:gd name="T4" fmla="*/ 1098 w 16384"/>
                <a:gd name="T5" fmla="*/ 9896 h 16384"/>
                <a:gd name="T6" fmla="*/ 778 w 16384"/>
                <a:gd name="T7" fmla="*/ 11143 h 16384"/>
                <a:gd name="T8" fmla="*/ 412 w 16384"/>
                <a:gd name="T9" fmla="*/ 12719 h 16384"/>
                <a:gd name="T10" fmla="*/ 0 w 16384"/>
                <a:gd name="T11" fmla="*/ 14478 h 16384"/>
                <a:gd name="T12" fmla="*/ 595 w 16384"/>
                <a:gd name="T13" fmla="*/ 14551 h 16384"/>
                <a:gd name="T14" fmla="*/ 1419 w 16384"/>
                <a:gd name="T15" fmla="*/ 14698 h 16384"/>
                <a:gd name="T16" fmla="*/ 2151 w 16384"/>
                <a:gd name="T17" fmla="*/ 14808 h 16384"/>
                <a:gd name="T18" fmla="*/ 2975 w 16384"/>
                <a:gd name="T19" fmla="*/ 14918 h 16384"/>
                <a:gd name="T20" fmla="*/ 3249 w 16384"/>
                <a:gd name="T21" fmla="*/ 14955 h 16384"/>
                <a:gd name="T22" fmla="*/ 3753 w 16384"/>
                <a:gd name="T23" fmla="*/ 15028 h 16384"/>
                <a:gd name="T24" fmla="*/ 4302 w 16384"/>
                <a:gd name="T25" fmla="*/ 15101 h 16384"/>
                <a:gd name="T26" fmla="*/ 4668 w 16384"/>
                <a:gd name="T27" fmla="*/ 15174 h 16384"/>
                <a:gd name="T28" fmla="*/ 5263 w 16384"/>
                <a:gd name="T29" fmla="*/ 15248 h 16384"/>
                <a:gd name="T30" fmla="*/ 5995 w 16384"/>
                <a:gd name="T31" fmla="*/ 15358 h 16384"/>
                <a:gd name="T32" fmla="*/ 6773 w 16384"/>
                <a:gd name="T33" fmla="*/ 15468 h 16384"/>
                <a:gd name="T34" fmla="*/ 7551 w 16384"/>
                <a:gd name="T35" fmla="*/ 15541 h 16384"/>
                <a:gd name="T36" fmla="*/ 7780 w 16384"/>
                <a:gd name="T37" fmla="*/ 15578 h 16384"/>
                <a:gd name="T38" fmla="*/ 8009 w 16384"/>
                <a:gd name="T39" fmla="*/ 15614 h 16384"/>
                <a:gd name="T40" fmla="*/ 8375 w 16384"/>
                <a:gd name="T41" fmla="*/ 15688 h 16384"/>
                <a:gd name="T42" fmla="*/ 9199 w 16384"/>
                <a:gd name="T43" fmla="*/ 15761 h 16384"/>
                <a:gd name="T44" fmla="*/ 9428 w 16384"/>
                <a:gd name="T45" fmla="*/ 15798 h 16384"/>
                <a:gd name="T46" fmla="*/ 9611 w 16384"/>
                <a:gd name="T47" fmla="*/ 15834 h 16384"/>
                <a:gd name="T48" fmla="*/ 10023 w 16384"/>
                <a:gd name="T49" fmla="*/ 15871 h 16384"/>
                <a:gd name="T50" fmla="*/ 10709 w 16384"/>
                <a:gd name="T51" fmla="*/ 15981 h 16384"/>
                <a:gd name="T52" fmla="*/ 11350 w 16384"/>
                <a:gd name="T53" fmla="*/ 16054 h 16384"/>
                <a:gd name="T54" fmla="*/ 11579 w 16384"/>
                <a:gd name="T55" fmla="*/ 16054 h 16384"/>
                <a:gd name="T56" fmla="*/ 11807 w 16384"/>
                <a:gd name="T57" fmla="*/ 16091 h 16384"/>
                <a:gd name="T58" fmla="*/ 12402 w 16384"/>
                <a:gd name="T59" fmla="*/ 16164 h 16384"/>
                <a:gd name="T60" fmla="*/ 13318 w 16384"/>
                <a:gd name="T61" fmla="*/ 16274 h 16384"/>
                <a:gd name="T62" fmla="*/ 14050 w 16384"/>
                <a:gd name="T63" fmla="*/ 16384 h 16384"/>
                <a:gd name="T64" fmla="*/ 14370 w 16384"/>
                <a:gd name="T65" fmla="*/ 16384 h 16384"/>
                <a:gd name="T66" fmla="*/ 14691 w 16384"/>
                <a:gd name="T67" fmla="*/ 14551 h 16384"/>
                <a:gd name="T68" fmla="*/ 14782 w 16384"/>
                <a:gd name="T69" fmla="*/ 13855 h 16384"/>
                <a:gd name="T70" fmla="*/ 14920 w 16384"/>
                <a:gd name="T71" fmla="*/ 13049 h 16384"/>
                <a:gd name="T72" fmla="*/ 15103 w 16384"/>
                <a:gd name="T73" fmla="*/ 11986 h 16384"/>
                <a:gd name="T74" fmla="*/ 15514 w 16384"/>
                <a:gd name="T75" fmla="*/ 9493 h 16384"/>
                <a:gd name="T76" fmla="*/ 15606 w 16384"/>
                <a:gd name="T77" fmla="*/ 9090 h 16384"/>
                <a:gd name="T78" fmla="*/ 15698 w 16384"/>
                <a:gd name="T79" fmla="*/ 8650 h 16384"/>
                <a:gd name="T80" fmla="*/ 15972 w 16384"/>
                <a:gd name="T81" fmla="*/ 7001 h 16384"/>
                <a:gd name="T82" fmla="*/ 16201 w 16384"/>
                <a:gd name="T83" fmla="*/ 5718 h 16384"/>
                <a:gd name="T84" fmla="*/ 16384 w 16384"/>
                <a:gd name="T85" fmla="*/ 4765 h 16384"/>
                <a:gd name="T86" fmla="*/ 13775 w 16384"/>
                <a:gd name="T87" fmla="*/ 4435 h 16384"/>
                <a:gd name="T88" fmla="*/ 13638 w 16384"/>
                <a:gd name="T89" fmla="*/ 4435 h 16384"/>
                <a:gd name="T90" fmla="*/ 10938 w 16384"/>
                <a:gd name="T91" fmla="*/ 4105 h 16384"/>
                <a:gd name="T92" fmla="*/ 11029 w 16384"/>
                <a:gd name="T93" fmla="*/ 3409 h 16384"/>
                <a:gd name="T94" fmla="*/ 11258 w 16384"/>
                <a:gd name="T95" fmla="*/ 2382 h 16384"/>
                <a:gd name="T96" fmla="*/ 11487 w 16384"/>
                <a:gd name="T97" fmla="*/ 1173 h 16384"/>
                <a:gd name="T98" fmla="*/ 10343 w 16384"/>
                <a:gd name="T99" fmla="*/ 1026 h 16384"/>
                <a:gd name="T100" fmla="*/ 10251 w 16384"/>
                <a:gd name="T101" fmla="*/ 990 h 16384"/>
                <a:gd name="T102" fmla="*/ 8650 w 16384"/>
                <a:gd name="T103" fmla="*/ 806 h 16384"/>
                <a:gd name="T104" fmla="*/ 8512 w 16384"/>
                <a:gd name="T105" fmla="*/ 770 h 16384"/>
                <a:gd name="T106" fmla="*/ 6224 w 16384"/>
                <a:gd name="T107" fmla="*/ 440 h 16384"/>
                <a:gd name="T108" fmla="*/ 3478 w 16384"/>
                <a:gd name="T109" fmla="*/ 0 h 16384"/>
                <a:gd name="T110" fmla="*/ 2792 w 16384"/>
                <a:gd name="T111" fmla="*/ 2896 h 16384"/>
                <a:gd name="T112" fmla="*/ 2197 w 16384"/>
                <a:gd name="T113" fmla="*/ 5425 h 16384"/>
                <a:gd name="T114" fmla="*/ 2059 w 16384"/>
                <a:gd name="T115" fmla="*/ 6084 h 16384"/>
                <a:gd name="T116" fmla="*/ 1785 w 16384"/>
                <a:gd name="T117" fmla="*/ 7147 h 1638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84"/>
                <a:gd name="T178" fmla="*/ 0 h 16384"/>
                <a:gd name="T179" fmla="*/ 16384 w 16384"/>
                <a:gd name="T180" fmla="*/ 16384 h 1638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84" h="16384">
                  <a:moveTo>
                    <a:pt x="1785" y="7147"/>
                  </a:moveTo>
                  <a:lnTo>
                    <a:pt x="1144" y="9640"/>
                  </a:lnTo>
                  <a:lnTo>
                    <a:pt x="1098" y="9896"/>
                  </a:lnTo>
                  <a:lnTo>
                    <a:pt x="778" y="11143"/>
                  </a:lnTo>
                  <a:lnTo>
                    <a:pt x="412" y="12719"/>
                  </a:lnTo>
                  <a:lnTo>
                    <a:pt x="0" y="14478"/>
                  </a:lnTo>
                  <a:lnTo>
                    <a:pt x="595" y="14551"/>
                  </a:lnTo>
                  <a:lnTo>
                    <a:pt x="1419" y="14698"/>
                  </a:lnTo>
                  <a:lnTo>
                    <a:pt x="2151" y="14808"/>
                  </a:lnTo>
                  <a:lnTo>
                    <a:pt x="2975" y="14918"/>
                  </a:lnTo>
                  <a:lnTo>
                    <a:pt x="3249" y="14955"/>
                  </a:lnTo>
                  <a:lnTo>
                    <a:pt x="3753" y="15028"/>
                  </a:lnTo>
                  <a:lnTo>
                    <a:pt x="4302" y="15101"/>
                  </a:lnTo>
                  <a:lnTo>
                    <a:pt x="4668" y="15174"/>
                  </a:lnTo>
                  <a:lnTo>
                    <a:pt x="5263" y="15248"/>
                  </a:lnTo>
                  <a:lnTo>
                    <a:pt x="5995" y="15358"/>
                  </a:lnTo>
                  <a:lnTo>
                    <a:pt x="6773" y="15468"/>
                  </a:lnTo>
                  <a:lnTo>
                    <a:pt x="7551" y="15541"/>
                  </a:lnTo>
                  <a:lnTo>
                    <a:pt x="7780" y="15578"/>
                  </a:lnTo>
                  <a:lnTo>
                    <a:pt x="8009" y="15614"/>
                  </a:lnTo>
                  <a:lnTo>
                    <a:pt x="8375" y="15688"/>
                  </a:lnTo>
                  <a:lnTo>
                    <a:pt x="9199" y="15761"/>
                  </a:lnTo>
                  <a:lnTo>
                    <a:pt x="9428" y="15798"/>
                  </a:lnTo>
                  <a:lnTo>
                    <a:pt x="9611" y="15834"/>
                  </a:lnTo>
                  <a:lnTo>
                    <a:pt x="10023" y="15871"/>
                  </a:lnTo>
                  <a:lnTo>
                    <a:pt x="10709" y="15981"/>
                  </a:lnTo>
                  <a:lnTo>
                    <a:pt x="11350" y="16054"/>
                  </a:lnTo>
                  <a:lnTo>
                    <a:pt x="11579" y="16054"/>
                  </a:lnTo>
                  <a:lnTo>
                    <a:pt x="11807" y="16091"/>
                  </a:lnTo>
                  <a:lnTo>
                    <a:pt x="12402" y="16164"/>
                  </a:lnTo>
                  <a:lnTo>
                    <a:pt x="13318" y="16274"/>
                  </a:lnTo>
                  <a:lnTo>
                    <a:pt x="14050" y="16384"/>
                  </a:lnTo>
                  <a:lnTo>
                    <a:pt x="14370" y="16384"/>
                  </a:lnTo>
                  <a:lnTo>
                    <a:pt x="14691" y="14551"/>
                  </a:lnTo>
                  <a:lnTo>
                    <a:pt x="14782" y="13855"/>
                  </a:lnTo>
                  <a:lnTo>
                    <a:pt x="14920" y="13049"/>
                  </a:lnTo>
                  <a:lnTo>
                    <a:pt x="15103" y="11986"/>
                  </a:lnTo>
                  <a:lnTo>
                    <a:pt x="15514" y="9493"/>
                  </a:lnTo>
                  <a:lnTo>
                    <a:pt x="15606" y="9090"/>
                  </a:lnTo>
                  <a:lnTo>
                    <a:pt x="15698" y="8650"/>
                  </a:lnTo>
                  <a:lnTo>
                    <a:pt x="15972" y="7001"/>
                  </a:lnTo>
                  <a:lnTo>
                    <a:pt x="16201" y="5718"/>
                  </a:lnTo>
                  <a:lnTo>
                    <a:pt x="16384" y="4765"/>
                  </a:lnTo>
                  <a:lnTo>
                    <a:pt x="13775" y="4435"/>
                  </a:lnTo>
                  <a:lnTo>
                    <a:pt x="13638" y="4435"/>
                  </a:lnTo>
                  <a:lnTo>
                    <a:pt x="10938" y="4105"/>
                  </a:lnTo>
                  <a:lnTo>
                    <a:pt x="11029" y="3409"/>
                  </a:lnTo>
                  <a:lnTo>
                    <a:pt x="11258" y="2382"/>
                  </a:lnTo>
                  <a:lnTo>
                    <a:pt x="11487" y="1173"/>
                  </a:lnTo>
                  <a:lnTo>
                    <a:pt x="10343" y="1026"/>
                  </a:lnTo>
                  <a:lnTo>
                    <a:pt x="10251" y="990"/>
                  </a:lnTo>
                  <a:lnTo>
                    <a:pt x="8650" y="806"/>
                  </a:lnTo>
                  <a:lnTo>
                    <a:pt x="8512" y="770"/>
                  </a:lnTo>
                  <a:lnTo>
                    <a:pt x="6224" y="440"/>
                  </a:lnTo>
                  <a:lnTo>
                    <a:pt x="3478" y="0"/>
                  </a:lnTo>
                  <a:lnTo>
                    <a:pt x="2792" y="2896"/>
                  </a:lnTo>
                  <a:lnTo>
                    <a:pt x="2197" y="5425"/>
                  </a:lnTo>
                  <a:lnTo>
                    <a:pt x="2059" y="6084"/>
                  </a:lnTo>
                  <a:lnTo>
                    <a:pt x="1785" y="714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7" name="Vermont"/>
            <p:cNvSpPr>
              <a:spLocks noChangeAspect="1"/>
            </p:cNvSpPr>
            <p:nvPr/>
          </p:nvSpPr>
          <p:spPr bwMode="auto">
            <a:xfrm>
              <a:off x="4669" y="1086"/>
              <a:ext cx="163" cy="302"/>
            </a:xfrm>
            <a:custGeom>
              <a:avLst/>
              <a:gdLst>
                <a:gd name="T0" fmla="*/ 13378 w 16384"/>
                <a:gd name="T1" fmla="*/ 5380 h 16384"/>
                <a:gd name="T2" fmla="*/ 13678 w 16384"/>
                <a:gd name="T3" fmla="*/ 4809 h 16384"/>
                <a:gd name="T4" fmla="*/ 14881 w 16384"/>
                <a:gd name="T5" fmla="*/ 4483 h 16384"/>
                <a:gd name="T6" fmla="*/ 15632 w 16384"/>
                <a:gd name="T7" fmla="*/ 3994 h 16384"/>
                <a:gd name="T8" fmla="*/ 16234 w 16384"/>
                <a:gd name="T9" fmla="*/ 3260 h 16384"/>
                <a:gd name="T10" fmla="*/ 16384 w 16384"/>
                <a:gd name="T11" fmla="*/ 2690 h 16384"/>
                <a:gd name="T12" fmla="*/ 15332 w 16384"/>
                <a:gd name="T13" fmla="*/ 1467 h 16384"/>
                <a:gd name="T14" fmla="*/ 15182 w 16384"/>
                <a:gd name="T15" fmla="*/ 245 h 16384"/>
                <a:gd name="T16" fmla="*/ 12326 w 16384"/>
                <a:gd name="T17" fmla="*/ 408 h 16384"/>
                <a:gd name="T18" fmla="*/ 0 w 16384"/>
                <a:gd name="T19" fmla="*/ 2119 h 16384"/>
                <a:gd name="T20" fmla="*/ 150 w 16384"/>
                <a:gd name="T21" fmla="*/ 3097 h 16384"/>
                <a:gd name="T22" fmla="*/ 752 w 16384"/>
                <a:gd name="T23" fmla="*/ 3587 h 16384"/>
                <a:gd name="T24" fmla="*/ 1202 w 16384"/>
                <a:gd name="T25" fmla="*/ 4972 h 16384"/>
                <a:gd name="T26" fmla="*/ 1804 w 16384"/>
                <a:gd name="T27" fmla="*/ 5543 h 16384"/>
                <a:gd name="T28" fmla="*/ 2255 w 16384"/>
                <a:gd name="T29" fmla="*/ 6521 h 16384"/>
                <a:gd name="T30" fmla="*/ 2104 w 16384"/>
                <a:gd name="T31" fmla="*/ 7336 h 16384"/>
                <a:gd name="T32" fmla="*/ 1954 w 16384"/>
                <a:gd name="T33" fmla="*/ 8233 h 16384"/>
                <a:gd name="T34" fmla="*/ 2555 w 16384"/>
                <a:gd name="T35" fmla="*/ 8966 h 16384"/>
                <a:gd name="T36" fmla="*/ 3157 w 16384"/>
                <a:gd name="T37" fmla="*/ 9700 h 16384"/>
                <a:gd name="T38" fmla="*/ 3457 w 16384"/>
                <a:gd name="T39" fmla="*/ 10108 h 16384"/>
                <a:gd name="T40" fmla="*/ 3307 w 16384"/>
                <a:gd name="T41" fmla="*/ 10760 h 16384"/>
                <a:gd name="T42" fmla="*/ 3758 w 16384"/>
                <a:gd name="T43" fmla="*/ 11167 h 16384"/>
                <a:gd name="T44" fmla="*/ 4209 w 16384"/>
                <a:gd name="T45" fmla="*/ 10923 h 16384"/>
                <a:gd name="T46" fmla="*/ 4810 w 16384"/>
                <a:gd name="T47" fmla="*/ 11167 h 16384"/>
                <a:gd name="T48" fmla="*/ 5111 w 16384"/>
                <a:gd name="T49" fmla="*/ 11656 h 16384"/>
                <a:gd name="T50" fmla="*/ 5562 w 16384"/>
                <a:gd name="T51" fmla="*/ 12716 h 16384"/>
                <a:gd name="T52" fmla="*/ 6163 w 16384"/>
                <a:gd name="T53" fmla="*/ 14020 h 16384"/>
                <a:gd name="T54" fmla="*/ 6463 w 16384"/>
                <a:gd name="T55" fmla="*/ 15080 h 16384"/>
                <a:gd name="T56" fmla="*/ 6764 w 16384"/>
                <a:gd name="T57" fmla="*/ 15895 h 16384"/>
                <a:gd name="T58" fmla="*/ 9319 w 16384"/>
                <a:gd name="T59" fmla="*/ 16139 h 16384"/>
                <a:gd name="T60" fmla="*/ 13678 w 16384"/>
                <a:gd name="T61" fmla="*/ 15324 h 16384"/>
                <a:gd name="T62" fmla="*/ 13077 w 16384"/>
                <a:gd name="T63" fmla="*/ 14509 h 16384"/>
                <a:gd name="T64" fmla="*/ 13378 w 16384"/>
                <a:gd name="T65" fmla="*/ 13857 h 16384"/>
                <a:gd name="T66" fmla="*/ 13227 w 16384"/>
                <a:gd name="T67" fmla="*/ 13368 h 16384"/>
                <a:gd name="T68" fmla="*/ 12777 w 16384"/>
                <a:gd name="T69" fmla="*/ 12390 h 16384"/>
                <a:gd name="T70" fmla="*/ 12626 w 16384"/>
                <a:gd name="T71" fmla="*/ 11086 h 16384"/>
                <a:gd name="T72" fmla="*/ 12626 w 16384"/>
                <a:gd name="T73" fmla="*/ 9945 h 16384"/>
                <a:gd name="T74" fmla="*/ 12777 w 16384"/>
                <a:gd name="T75" fmla="*/ 9292 h 16384"/>
                <a:gd name="T76" fmla="*/ 13227 w 16384"/>
                <a:gd name="T77" fmla="*/ 8640 h 16384"/>
                <a:gd name="T78" fmla="*/ 13227 w 16384"/>
                <a:gd name="T79" fmla="*/ 8070 h 16384"/>
                <a:gd name="T80" fmla="*/ 13528 w 16384"/>
                <a:gd name="T81" fmla="*/ 7173 h 16384"/>
                <a:gd name="T82" fmla="*/ 13678 w 16384"/>
                <a:gd name="T83" fmla="*/ 6603 h 16384"/>
                <a:gd name="T84" fmla="*/ 13528 w 16384"/>
                <a:gd name="T85" fmla="*/ 5950 h 163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384"/>
                <a:gd name="T130" fmla="*/ 0 h 16384"/>
                <a:gd name="T131" fmla="*/ 16384 w 16384"/>
                <a:gd name="T132" fmla="*/ 16384 h 163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384" h="16384">
                  <a:moveTo>
                    <a:pt x="13528" y="5950"/>
                  </a:moveTo>
                  <a:lnTo>
                    <a:pt x="13378" y="5706"/>
                  </a:lnTo>
                  <a:lnTo>
                    <a:pt x="13378" y="5380"/>
                  </a:lnTo>
                  <a:lnTo>
                    <a:pt x="13378" y="5135"/>
                  </a:lnTo>
                  <a:lnTo>
                    <a:pt x="13528" y="4972"/>
                  </a:lnTo>
                  <a:lnTo>
                    <a:pt x="13678" y="4809"/>
                  </a:lnTo>
                  <a:lnTo>
                    <a:pt x="14430" y="4728"/>
                  </a:lnTo>
                  <a:lnTo>
                    <a:pt x="14731" y="4646"/>
                  </a:lnTo>
                  <a:lnTo>
                    <a:pt x="14881" y="4483"/>
                  </a:lnTo>
                  <a:lnTo>
                    <a:pt x="15182" y="4239"/>
                  </a:lnTo>
                  <a:lnTo>
                    <a:pt x="15332" y="4157"/>
                  </a:lnTo>
                  <a:lnTo>
                    <a:pt x="15632" y="3994"/>
                  </a:lnTo>
                  <a:lnTo>
                    <a:pt x="15933" y="3750"/>
                  </a:lnTo>
                  <a:lnTo>
                    <a:pt x="16234" y="3424"/>
                  </a:lnTo>
                  <a:lnTo>
                    <a:pt x="16234" y="3260"/>
                  </a:lnTo>
                  <a:lnTo>
                    <a:pt x="16234" y="3016"/>
                  </a:lnTo>
                  <a:lnTo>
                    <a:pt x="16384" y="2853"/>
                  </a:lnTo>
                  <a:lnTo>
                    <a:pt x="16384" y="2690"/>
                  </a:lnTo>
                  <a:lnTo>
                    <a:pt x="16083" y="2445"/>
                  </a:lnTo>
                  <a:lnTo>
                    <a:pt x="15332" y="1793"/>
                  </a:lnTo>
                  <a:lnTo>
                    <a:pt x="15332" y="1467"/>
                  </a:lnTo>
                  <a:lnTo>
                    <a:pt x="15632" y="815"/>
                  </a:lnTo>
                  <a:lnTo>
                    <a:pt x="15482" y="652"/>
                  </a:lnTo>
                  <a:lnTo>
                    <a:pt x="15182" y="245"/>
                  </a:lnTo>
                  <a:lnTo>
                    <a:pt x="15332" y="163"/>
                  </a:lnTo>
                  <a:lnTo>
                    <a:pt x="15482" y="0"/>
                  </a:lnTo>
                  <a:lnTo>
                    <a:pt x="12326" y="408"/>
                  </a:lnTo>
                  <a:lnTo>
                    <a:pt x="6614" y="1223"/>
                  </a:lnTo>
                  <a:lnTo>
                    <a:pt x="1353" y="1956"/>
                  </a:lnTo>
                  <a:lnTo>
                    <a:pt x="0" y="2119"/>
                  </a:lnTo>
                  <a:lnTo>
                    <a:pt x="150" y="2445"/>
                  </a:lnTo>
                  <a:lnTo>
                    <a:pt x="301" y="2527"/>
                  </a:lnTo>
                  <a:lnTo>
                    <a:pt x="150" y="3097"/>
                  </a:lnTo>
                  <a:lnTo>
                    <a:pt x="301" y="3342"/>
                  </a:lnTo>
                  <a:lnTo>
                    <a:pt x="601" y="3424"/>
                  </a:lnTo>
                  <a:lnTo>
                    <a:pt x="752" y="3587"/>
                  </a:lnTo>
                  <a:lnTo>
                    <a:pt x="752" y="4239"/>
                  </a:lnTo>
                  <a:lnTo>
                    <a:pt x="1052" y="4728"/>
                  </a:lnTo>
                  <a:lnTo>
                    <a:pt x="1202" y="4972"/>
                  </a:lnTo>
                  <a:lnTo>
                    <a:pt x="1202" y="5054"/>
                  </a:lnTo>
                  <a:lnTo>
                    <a:pt x="1503" y="5298"/>
                  </a:lnTo>
                  <a:lnTo>
                    <a:pt x="1804" y="5543"/>
                  </a:lnTo>
                  <a:lnTo>
                    <a:pt x="1954" y="5869"/>
                  </a:lnTo>
                  <a:lnTo>
                    <a:pt x="2104" y="6195"/>
                  </a:lnTo>
                  <a:lnTo>
                    <a:pt x="2255" y="6521"/>
                  </a:lnTo>
                  <a:lnTo>
                    <a:pt x="2405" y="6766"/>
                  </a:lnTo>
                  <a:lnTo>
                    <a:pt x="2405" y="7010"/>
                  </a:lnTo>
                  <a:lnTo>
                    <a:pt x="2104" y="7336"/>
                  </a:lnTo>
                  <a:lnTo>
                    <a:pt x="1954" y="7499"/>
                  </a:lnTo>
                  <a:lnTo>
                    <a:pt x="1954" y="7744"/>
                  </a:lnTo>
                  <a:lnTo>
                    <a:pt x="1954" y="8233"/>
                  </a:lnTo>
                  <a:lnTo>
                    <a:pt x="2255" y="8559"/>
                  </a:lnTo>
                  <a:lnTo>
                    <a:pt x="2405" y="8803"/>
                  </a:lnTo>
                  <a:lnTo>
                    <a:pt x="2555" y="8966"/>
                  </a:lnTo>
                  <a:lnTo>
                    <a:pt x="2856" y="9211"/>
                  </a:lnTo>
                  <a:lnTo>
                    <a:pt x="3006" y="9455"/>
                  </a:lnTo>
                  <a:lnTo>
                    <a:pt x="3157" y="9700"/>
                  </a:lnTo>
                  <a:lnTo>
                    <a:pt x="3307" y="9863"/>
                  </a:lnTo>
                  <a:lnTo>
                    <a:pt x="3457" y="9945"/>
                  </a:lnTo>
                  <a:lnTo>
                    <a:pt x="3457" y="10108"/>
                  </a:lnTo>
                  <a:lnTo>
                    <a:pt x="3457" y="10271"/>
                  </a:lnTo>
                  <a:lnTo>
                    <a:pt x="3307" y="10515"/>
                  </a:lnTo>
                  <a:lnTo>
                    <a:pt x="3307" y="10760"/>
                  </a:lnTo>
                  <a:lnTo>
                    <a:pt x="3607" y="11249"/>
                  </a:lnTo>
                  <a:lnTo>
                    <a:pt x="3758" y="11330"/>
                  </a:lnTo>
                  <a:lnTo>
                    <a:pt x="3758" y="11167"/>
                  </a:lnTo>
                  <a:lnTo>
                    <a:pt x="3908" y="11004"/>
                  </a:lnTo>
                  <a:lnTo>
                    <a:pt x="4058" y="10923"/>
                  </a:lnTo>
                  <a:lnTo>
                    <a:pt x="4209" y="10923"/>
                  </a:lnTo>
                  <a:lnTo>
                    <a:pt x="4509" y="10923"/>
                  </a:lnTo>
                  <a:lnTo>
                    <a:pt x="4660" y="11086"/>
                  </a:lnTo>
                  <a:lnTo>
                    <a:pt x="4810" y="11167"/>
                  </a:lnTo>
                  <a:lnTo>
                    <a:pt x="4960" y="11249"/>
                  </a:lnTo>
                  <a:lnTo>
                    <a:pt x="5111" y="11249"/>
                  </a:lnTo>
                  <a:lnTo>
                    <a:pt x="5111" y="11656"/>
                  </a:lnTo>
                  <a:lnTo>
                    <a:pt x="5261" y="11819"/>
                  </a:lnTo>
                  <a:lnTo>
                    <a:pt x="5411" y="12308"/>
                  </a:lnTo>
                  <a:lnTo>
                    <a:pt x="5562" y="12716"/>
                  </a:lnTo>
                  <a:lnTo>
                    <a:pt x="5862" y="13531"/>
                  </a:lnTo>
                  <a:lnTo>
                    <a:pt x="6012" y="13694"/>
                  </a:lnTo>
                  <a:lnTo>
                    <a:pt x="6163" y="14020"/>
                  </a:lnTo>
                  <a:lnTo>
                    <a:pt x="6163" y="14265"/>
                  </a:lnTo>
                  <a:lnTo>
                    <a:pt x="6313" y="14754"/>
                  </a:lnTo>
                  <a:lnTo>
                    <a:pt x="6463" y="15080"/>
                  </a:lnTo>
                  <a:lnTo>
                    <a:pt x="6614" y="15406"/>
                  </a:lnTo>
                  <a:lnTo>
                    <a:pt x="6914" y="15813"/>
                  </a:lnTo>
                  <a:lnTo>
                    <a:pt x="6764" y="15895"/>
                  </a:lnTo>
                  <a:lnTo>
                    <a:pt x="6914" y="16139"/>
                  </a:lnTo>
                  <a:lnTo>
                    <a:pt x="7065" y="16384"/>
                  </a:lnTo>
                  <a:lnTo>
                    <a:pt x="9319" y="16139"/>
                  </a:lnTo>
                  <a:lnTo>
                    <a:pt x="10221" y="16058"/>
                  </a:lnTo>
                  <a:lnTo>
                    <a:pt x="13979" y="15569"/>
                  </a:lnTo>
                  <a:lnTo>
                    <a:pt x="13678" y="15324"/>
                  </a:lnTo>
                  <a:lnTo>
                    <a:pt x="13378" y="15243"/>
                  </a:lnTo>
                  <a:lnTo>
                    <a:pt x="12927" y="14754"/>
                  </a:lnTo>
                  <a:lnTo>
                    <a:pt x="13077" y="14509"/>
                  </a:lnTo>
                  <a:lnTo>
                    <a:pt x="13077" y="14265"/>
                  </a:lnTo>
                  <a:lnTo>
                    <a:pt x="13227" y="14102"/>
                  </a:lnTo>
                  <a:lnTo>
                    <a:pt x="13378" y="13857"/>
                  </a:lnTo>
                  <a:lnTo>
                    <a:pt x="13378" y="13694"/>
                  </a:lnTo>
                  <a:lnTo>
                    <a:pt x="13227" y="13531"/>
                  </a:lnTo>
                  <a:lnTo>
                    <a:pt x="13227" y="13368"/>
                  </a:lnTo>
                  <a:lnTo>
                    <a:pt x="13227" y="13124"/>
                  </a:lnTo>
                  <a:lnTo>
                    <a:pt x="13077" y="12960"/>
                  </a:lnTo>
                  <a:lnTo>
                    <a:pt x="12777" y="12390"/>
                  </a:lnTo>
                  <a:lnTo>
                    <a:pt x="12777" y="12064"/>
                  </a:lnTo>
                  <a:lnTo>
                    <a:pt x="12777" y="11738"/>
                  </a:lnTo>
                  <a:lnTo>
                    <a:pt x="12626" y="11086"/>
                  </a:lnTo>
                  <a:lnTo>
                    <a:pt x="12476" y="10271"/>
                  </a:lnTo>
                  <a:lnTo>
                    <a:pt x="12476" y="10108"/>
                  </a:lnTo>
                  <a:lnTo>
                    <a:pt x="12626" y="9945"/>
                  </a:lnTo>
                  <a:lnTo>
                    <a:pt x="12777" y="9700"/>
                  </a:lnTo>
                  <a:lnTo>
                    <a:pt x="12777" y="9618"/>
                  </a:lnTo>
                  <a:lnTo>
                    <a:pt x="12777" y="9292"/>
                  </a:lnTo>
                  <a:lnTo>
                    <a:pt x="12777" y="9129"/>
                  </a:lnTo>
                  <a:lnTo>
                    <a:pt x="13077" y="8885"/>
                  </a:lnTo>
                  <a:lnTo>
                    <a:pt x="13227" y="8640"/>
                  </a:lnTo>
                  <a:lnTo>
                    <a:pt x="13378" y="8477"/>
                  </a:lnTo>
                  <a:lnTo>
                    <a:pt x="13378" y="8314"/>
                  </a:lnTo>
                  <a:lnTo>
                    <a:pt x="13227" y="8070"/>
                  </a:lnTo>
                  <a:lnTo>
                    <a:pt x="13378" y="7581"/>
                  </a:lnTo>
                  <a:lnTo>
                    <a:pt x="13528" y="7336"/>
                  </a:lnTo>
                  <a:lnTo>
                    <a:pt x="13528" y="7173"/>
                  </a:lnTo>
                  <a:lnTo>
                    <a:pt x="13528" y="7092"/>
                  </a:lnTo>
                  <a:lnTo>
                    <a:pt x="13528" y="6847"/>
                  </a:lnTo>
                  <a:lnTo>
                    <a:pt x="13678" y="6603"/>
                  </a:lnTo>
                  <a:lnTo>
                    <a:pt x="13678" y="6521"/>
                  </a:lnTo>
                  <a:lnTo>
                    <a:pt x="13678" y="6113"/>
                  </a:lnTo>
                  <a:lnTo>
                    <a:pt x="13528" y="595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8" name="Washington"/>
            <p:cNvSpPr>
              <a:spLocks noChangeAspect="1"/>
            </p:cNvSpPr>
            <p:nvPr/>
          </p:nvSpPr>
          <p:spPr bwMode="auto">
            <a:xfrm>
              <a:off x="437" y="574"/>
              <a:ext cx="637" cy="461"/>
            </a:xfrm>
            <a:custGeom>
              <a:avLst/>
              <a:gdLst>
                <a:gd name="T0" fmla="*/ 4086 w 16384"/>
                <a:gd name="T1" fmla="*/ 5924 h 16384"/>
                <a:gd name="T2" fmla="*/ 4009 w 16384"/>
                <a:gd name="T3" fmla="*/ 5604 h 16384"/>
                <a:gd name="T4" fmla="*/ 4163 w 16384"/>
                <a:gd name="T5" fmla="*/ 5123 h 16384"/>
                <a:gd name="T6" fmla="*/ 4510 w 16384"/>
                <a:gd name="T7" fmla="*/ 4856 h 16384"/>
                <a:gd name="T8" fmla="*/ 4279 w 16384"/>
                <a:gd name="T9" fmla="*/ 4750 h 16384"/>
                <a:gd name="T10" fmla="*/ 3200 w 16384"/>
                <a:gd name="T11" fmla="*/ 5710 h 16384"/>
                <a:gd name="T12" fmla="*/ 3354 w 16384"/>
                <a:gd name="T13" fmla="*/ 6191 h 16384"/>
                <a:gd name="T14" fmla="*/ 2776 w 16384"/>
                <a:gd name="T15" fmla="*/ 6244 h 16384"/>
                <a:gd name="T16" fmla="*/ 3547 w 16384"/>
                <a:gd name="T17" fmla="*/ 5177 h 16384"/>
                <a:gd name="T18" fmla="*/ 3894 w 16384"/>
                <a:gd name="T19" fmla="*/ 4590 h 16384"/>
                <a:gd name="T20" fmla="*/ 4241 w 16384"/>
                <a:gd name="T21" fmla="*/ 4590 h 16384"/>
                <a:gd name="T22" fmla="*/ 4202 w 16384"/>
                <a:gd name="T23" fmla="*/ 3789 h 16384"/>
                <a:gd name="T24" fmla="*/ 4048 w 16384"/>
                <a:gd name="T25" fmla="*/ 3789 h 16384"/>
                <a:gd name="T26" fmla="*/ 3739 w 16384"/>
                <a:gd name="T27" fmla="*/ 3522 h 16384"/>
                <a:gd name="T28" fmla="*/ 3200 w 16384"/>
                <a:gd name="T29" fmla="*/ 3042 h 16384"/>
                <a:gd name="T30" fmla="*/ 2159 w 16384"/>
                <a:gd name="T31" fmla="*/ 2455 h 16384"/>
                <a:gd name="T32" fmla="*/ 1157 w 16384"/>
                <a:gd name="T33" fmla="*/ 1441 h 16384"/>
                <a:gd name="T34" fmla="*/ 617 w 16384"/>
                <a:gd name="T35" fmla="*/ 1014 h 16384"/>
                <a:gd name="T36" fmla="*/ 308 w 16384"/>
                <a:gd name="T37" fmla="*/ 2829 h 16384"/>
                <a:gd name="T38" fmla="*/ 540 w 16384"/>
                <a:gd name="T39" fmla="*/ 4269 h 16384"/>
                <a:gd name="T40" fmla="*/ 578 w 16384"/>
                <a:gd name="T41" fmla="*/ 5764 h 16384"/>
                <a:gd name="T42" fmla="*/ 732 w 16384"/>
                <a:gd name="T43" fmla="*/ 6724 h 16384"/>
                <a:gd name="T44" fmla="*/ 578 w 16384"/>
                <a:gd name="T45" fmla="*/ 7365 h 16384"/>
                <a:gd name="T46" fmla="*/ 386 w 16384"/>
                <a:gd name="T47" fmla="*/ 7578 h 16384"/>
                <a:gd name="T48" fmla="*/ 617 w 16384"/>
                <a:gd name="T49" fmla="*/ 8112 h 16384"/>
                <a:gd name="T50" fmla="*/ 540 w 16384"/>
                <a:gd name="T51" fmla="*/ 8966 h 16384"/>
                <a:gd name="T52" fmla="*/ 308 w 16384"/>
                <a:gd name="T53" fmla="*/ 8432 h 16384"/>
                <a:gd name="T54" fmla="*/ 77 w 16384"/>
                <a:gd name="T55" fmla="*/ 9713 h 16384"/>
                <a:gd name="T56" fmla="*/ 732 w 16384"/>
                <a:gd name="T57" fmla="*/ 10033 h 16384"/>
                <a:gd name="T58" fmla="*/ 1272 w 16384"/>
                <a:gd name="T59" fmla="*/ 10727 h 16384"/>
                <a:gd name="T60" fmla="*/ 1388 w 16384"/>
                <a:gd name="T61" fmla="*/ 11047 h 16384"/>
                <a:gd name="T62" fmla="*/ 2159 w 16384"/>
                <a:gd name="T63" fmla="*/ 12061 h 16384"/>
                <a:gd name="T64" fmla="*/ 2082 w 16384"/>
                <a:gd name="T65" fmla="*/ 13075 h 16384"/>
                <a:gd name="T66" fmla="*/ 2737 w 16384"/>
                <a:gd name="T67" fmla="*/ 14143 h 16384"/>
                <a:gd name="T68" fmla="*/ 4356 w 16384"/>
                <a:gd name="T69" fmla="*/ 14196 h 16384"/>
                <a:gd name="T70" fmla="*/ 5281 w 16384"/>
                <a:gd name="T71" fmla="*/ 14730 h 16384"/>
                <a:gd name="T72" fmla="*/ 6631 w 16384"/>
                <a:gd name="T73" fmla="*/ 14836 h 16384"/>
                <a:gd name="T74" fmla="*/ 7941 w 16384"/>
                <a:gd name="T75" fmla="*/ 15050 h 16384"/>
                <a:gd name="T76" fmla="*/ 9098 w 16384"/>
                <a:gd name="T77" fmla="*/ 14996 h 16384"/>
                <a:gd name="T78" fmla="*/ 10177 w 16384"/>
                <a:gd name="T79" fmla="*/ 14996 h 16384"/>
                <a:gd name="T80" fmla="*/ 14572 w 16384"/>
                <a:gd name="T81" fmla="*/ 16117 h 16384"/>
                <a:gd name="T82" fmla="*/ 14726 w 16384"/>
                <a:gd name="T83" fmla="*/ 14143 h 16384"/>
                <a:gd name="T84" fmla="*/ 16384 w 16384"/>
                <a:gd name="T85" fmla="*/ 4056 h 16384"/>
                <a:gd name="T86" fmla="*/ 7556 w 16384"/>
                <a:gd name="T87" fmla="*/ 961 h 16384"/>
                <a:gd name="T88" fmla="*/ 4934 w 16384"/>
                <a:gd name="T89" fmla="*/ 213 h 16384"/>
                <a:gd name="T90" fmla="*/ 4973 w 16384"/>
                <a:gd name="T91" fmla="*/ 961 h 16384"/>
                <a:gd name="T92" fmla="*/ 5204 w 16384"/>
                <a:gd name="T93" fmla="*/ 1334 h 16384"/>
                <a:gd name="T94" fmla="*/ 5127 w 16384"/>
                <a:gd name="T95" fmla="*/ 1975 h 16384"/>
                <a:gd name="T96" fmla="*/ 4780 w 16384"/>
                <a:gd name="T97" fmla="*/ 2028 h 16384"/>
                <a:gd name="T98" fmla="*/ 4973 w 16384"/>
                <a:gd name="T99" fmla="*/ 2775 h 16384"/>
                <a:gd name="T100" fmla="*/ 5012 w 16384"/>
                <a:gd name="T101" fmla="*/ 3949 h 16384"/>
                <a:gd name="T102" fmla="*/ 4819 w 16384"/>
                <a:gd name="T103" fmla="*/ 4910 h 16384"/>
                <a:gd name="T104" fmla="*/ 4626 w 16384"/>
                <a:gd name="T105" fmla="*/ 5870 h 16384"/>
                <a:gd name="T106" fmla="*/ 4472 w 16384"/>
                <a:gd name="T107" fmla="*/ 6938 h 16384"/>
                <a:gd name="T108" fmla="*/ 4009 w 16384"/>
                <a:gd name="T109" fmla="*/ 6991 h 16384"/>
                <a:gd name="T110" fmla="*/ 3354 w 16384"/>
                <a:gd name="T111" fmla="*/ 7632 h 16384"/>
                <a:gd name="T112" fmla="*/ 3084 w 16384"/>
                <a:gd name="T113" fmla="*/ 7525 h 16384"/>
                <a:gd name="T114" fmla="*/ 3045 w 16384"/>
                <a:gd name="T115" fmla="*/ 7258 h 16384"/>
                <a:gd name="T116" fmla="*/ 2776 w 16384"/>
                <a:gd name="T117" fmla="*/ 6991 h 16384"/>
                <a:gd name="T118" fmla="*/ 3315 w 16384"/>
                <a:gd name="T119" fmla="*/ 6671 h 16384"/>
                <a:gd name="T120" fmla="*/ 3431 w 16384"/>
                <a:gd name="T121" fmla="*/ 6831 h 16384"/>
                <a:gd name="T122" fmla="*/ 3547 w 16384"/>
                <a:gd name="T123" fmla="*/ 6778 h 16384"/>
                <a:gd name="T124" fmla="*/ 3855 w 16384"/>
                <a:gd name="T125" fmla="*/ 7098 h 16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384"/>
                <a:gd name="T190" fmla="*/ 0 h 16384"/>
                <a:gd name="T191" fmla="*/ 16384 w 16384"/>
                <a:gd name="T192" fmla="*/ 16384 h 16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384" h="16384">
                  <a:moveTo>
                    <a:pt x="4048" y="6564"/>
                  </a:moveTo>
                  <a:lnTo>
                    <a:pt x="4086" y="6511"/>
                  </a:lnTo>
                  <a:lnTo>
                    <a:pt x="4125" y="6404"/>
                  </a:lnTo>
                  <a:lnTo>
                    <a:pt x="4202" y="6191"/>
                  </a:lnTo>
                  <a:lnTo>
                    <a:pt x="4202" y="6084"/>
                  </a:lnTo>
                  <a:lnTo>
                    <a:pt x="4163" y="5924"/>
                  </a:lnTo>
                  <a:lnTo>
                    <a:pt x="4086" y="5924"/>
                  </a:lnTo>
                  <a:lnTo>
                    <a:pt x="3971" y="5977"/>
                  </a:lnTo>
                  <a:lnTo>
                    <a:pt x="3855" y="5924"/>
                  </a:lnTo>
                  <a:lnTo>
                    <a:pt x="3894" y="5870"/>
                  </a:lnTo>
                  <a:lnTo>
                    <a:pt x="3971" y="5817"/>
                  </a:lnTo>
                  <a:lnTo>
                    <a:pt x="3932" y="5764"/>
                  </a:lnTo>
                  <a:lnTo>
                    <a:pt x="3932" y="5550"/>
                  </a:lnTo>
                  <a:lnTo>
                    <a:pt x="4009" y="5604"/>
                  </a:lnTo>
                  <a:lnTo>
                    <a:pt x="4009" y="5764"/>
                  </a:lnTo>
                  <a:lnTo>
                    <a:pt x="4086" y="5764"/>
                  </a:lnTo>
                  <a:lnTo>
                    <a:pt x="4125" y="5604"/>
                  </a:lnTo>
                  <a:lnTo>
                    <a:pt x="4125" y="5497"/>
                  </a:lnTo>
                  <a:lnTo>
                    <a:pt x="4125" y="5283"/>
                  </a:lnTo>
                  <a:lnTo>
                    <a:pt x="4086" y="5177"/>
                  </a:lnTo>
                  <a:lnTo>
                    <a:pt x="4163" y="5123"/>
                  </a:lnTo>
                  <a:lnTo>
                    <a:pt x="4202" y="5283"/>
                  </a:lnTo>
                  <a:lnTo>
                    <a:pt x="4279" y="5283"/>
                  </a:lnTo>
                  <a:lnTo>
                    <a:pt x="4356" y="5123"/>
                  </a:lnTo>
                  <a:lnTo>
                    <a:pt x="4395" y="5230"/>
                  </a:lnTo>
                  <a:lnTo>
                    <a:pt x="4510" y="5177"/>
                  </a:lnTo>
                  <a:lnTo>
                    <a:pt x="4472" y="4963"/>
                  </a:lnTo>
                  <a:lnTo>
                    <a:pt x="4510" y="4856"/>
                  </a:lnTo>
                  <a:lnTo>
                    <a:pt x="4510" y="4643"/>
                  </a:lnTo>
                  <a:lnTo>
                    <a:pt x="4433" y="4483"/>
                  </a:lnTo>
                  <a:lnTo>
                    <a:pt x="4356" y="4323"/>
                  </a:lnTo>
                  <a:lnTo>
                    <a:pt x="4356" y="4483"/>
                  </a:lnTo>
                  <a:lnTo>
                    <a:pt x="4395" y="4696"/>
                  </a:lnTo>
                  <a:lnTo>
                    <a:pt x="4356" y="4856"/>
                  </a:lnTo>
                  <a:lnTo>
                    <a:pt x="4279" y="4750"/>
                  </a:lnTo>
                  <a:lnTo>
                    <a:pt x="4163" y="4856"/>
                  </a:lnTo>
                  <a:lnTo>
                    <a:pt x="4009" y="5017"/>
                  </a:lnTo>
                  <a:lnTo>
                    <a:pt x="3817" y="5337"/>
                  </a:lnTo>
                  <a:lnTo>
                    <a:pt x="3624" y="5390"/>
                  </a:lnTo>
                  <a:lnTo>
                    <a:pt x="3470" y="5444"/>
                  </a:lnTo>
                  <a:lnTo>
                    <a:pt x="3277" y="5604"/>
                  </a:lnTo>
                  <a:lnTo>
                    <a:pt x="3200" y="5710"/>
                  </a:lnTo>
                  <a:lnTo>
                    <a:pt x="3123" y="5817"/>
                  </a:lnTo>
                  <a:lnTo>
                    <a:pt x="3084" y="5870"/>
                  </a:lnTo>
                  <a:lnTo>
                    <a:pt x="2930" y="6084"/>
                  </a:lnTo>
                  <a:lnTo>
                    <a:pt x="2930" y="6191"/>
                  </a:lnTo>
                  <a:lnTo>
                    <a:pt x="3045" y="6244"/>
                  </a:lnTo>
                  <a:lnTo>
                    <a:pt x="3123" y="6244"/>
                  </a:lnTo>
                  <a:lnTo>
                    <a:pt x="3354" y="6191"/>
                  </a:lnTo>
                  <a:lnTo>
                    <a:pt x="3470" y="6244"/>
                  </a:lnTo>
                  <a:lnTo>
                    <a:pt x="3315" y="6297"/>
                  </a:lnTo>
                  <a:lnTo>
                    <a:pt x="3238" y="6351"/>
                  </a:lnTo>
                  <a:lnTo>
                    <a:pt x="3007" y="6404"/>
                  </a:lnTo>
                  <a:lnTo>
                    <a:pt x="2930" y="6351"/>
                  </a:lnTo>
                  <a:lnTo>
                    <a:pt x="2814" y="6351"/>
                  </a:lnTo>
                  <a:lnTo>
                    <a:pt x="2776" y="6244"/>
                  </a:lnTo>
                  <a:lnTo>
                    <a:pt x="2853" y="6031"/>
                  </a:lnTo>
                  <a:lnTo>
                    <a:pt x="2968" y="5764"/>
                  </a:lnTo>
                  <a:lnTo>
                    <a:pt x="3161" y="5497"/>
                  </a:lnTo>
                  <a:lnTo>
                    <a:pt x="3200" y="5390"/>
                  </a:lnTo>
                  <a:lnTo>
                    <a:pt x="3277" y="5283"/>
                  </a:lnTo>
                  <a:lnTo>
                    <a:pt x="3354" y="5283"/>
                  </a:lnTo>
                  <a:lnTo>
                    <a:pt x="3547" y="5177"/>
                  </a:lnTo>
                  <a:lnTo>
                    <a:pt x="3624" y="4963"/>
                  </a:lnTo>
                  <a:lnTo>
                    <a:pt x="3701" y="4963"/>
                  </a:lnTo>
                  <a:lnTo>
                    <a:pt x="3701" y="4803"/>
                  </a:lnTo>
                  <a:lnTo>
                    <a:pt x="3739" y="4643"/>
                  </a:lnTo>
                  <a:lnTo>
                    <a:pt x="3817" y="4803"/>
                  </a:lnTo>
                  <a:lnTo>
                    <a:pt x="3855" y="4696"/>
                  </a:lnTo>
                  <a:lnTo>
                    <a:pt x="3894" y="4590"/>
                  </a:lnTo>
                  <a:lnTo>
                    <a:pt x="3932" y="4750"/>
                  </a:lnTo>
                  <a:lnTo>
                    <a:pt x="3855" y="4910"/>
                  </a:lnTo>
                  <a:lnTo>
                    <a:pt x="3971" y="4910"/>
                  </a:lnTo>
                  <a:lnTo>
                    <a:pt x="4009" y="4750"/>
                  </a:lnTo>
                  <a:lnTo>
                    <a:pt x="4125" y="4750"/>
                  </a:lnTo>
                  <a:lnTo>
                    <a:pt x="4163" y="4643"/>
                  </a:lnTo>
                  <a:lnTo>
                    <a:pt x="4241" y="4590"/>
                  </a:lnTo>
                  <a:lnTo>
                    <a:pt x="4241" y="4483"/>
                  </a:lnTo>
                  <a:lnTo>
                    <a:pt x="4241" y="4269"/>
                  </a:lnTo>
                  <a:lnTo>
                    <a:pt x="4356" y="4056"/>
                  </a:lnTo>
                  <a:lnTo>
                    <a:pt x="4356" y="3736"/>
                  </a:lnTo>
                  <a:lnTo>
                    <a:pt x="4318" y="3629"/>
                  </a:lnTo>
                  <a:lnTo>
                    <a:pt x="4241" y="3896"/>
                  </a:lnTo>
                  <a:lnTo>
                    <a:pt x="4202" y="3789"/>
                  </a:lnTo>
                  <a:lnTo>
                    <a:pt x="4086" y="3896"/>
                  </a:lnTo>
                  <a:lnTo>
                    <a:pt x="4125" y="3629"/>
                  </a:lnTo>
                  <a:lnTo>
                    <a:pt x="4241" y="3576"/>
                  </a:lnTo>
                  <a:lnTo>
                    <a:pt x="4202" y="3416"/>
                  </a:lnTo>
                  <a:lnTo>
                    <a:pt x="4048" y="3416"/>
                  </a:lnTo>
                  <a:lnTo>
                    <a:pt x="3971" y="3576"/>
                  </a:lnTo>
                  <a:lnTo>
                    <a:pt x="4048" y="3789"/>
                  </a:lnTo>
                  <a:lnTo>
                    <a:pt x="3894" y="3949"/>
                  </a:lnTo>
                  <a:lnTo>
                    <a:pt x="3855" y="3896"/>
                  </a:lnTo>
                  <a:lnTo>
                    <a:pt x="3932" y="3789"/>
                  </a:lnTo>
                  <a:lnTo>
                    <a:pt x="3855" y="3682"/>
                  </a:lnTo>
                  <a:lnTo>
                    <a:pt x="3855" y="3522"/>
                  </a:lnTo>
                  <a:lnTo>
                    <a:pt x="3739" y="3469"/>
                  </a:lnTo>
                  <a:lnTo>
                    <a:pt x="3739" y="3522"/>
                  </a:lnTo>
                  <a:lnTo>
                    <a:pt x="3662" y="3629"/>
                  </a:lnTo>
                  <a:lnTo>
                    <a:pt x="3624" y="3469"/>
                  </a:lnTo>
                  <a:lnTo>
                    <a:pt x="3624" y="3362"/>
                  </a:lnTo>
                  <a:lnTo>
                    <a:pt x="3585" y="3202"/>
                  </a:lnTo>
                  <a:lnTo>
                    <a:pt x="3470" y="3042"/>
                  </a:lnTo>
                  <a:lnTo>
                    <a:pt x="3354" y="3149"/>
                  </a:lnTo>
                  <a:lnTo>
                    <a:pt x="3200" y="3042"/>
                  </a:lnTo>
                  <a:lnTo>
                    <a:pt x="3084" y="3042"/>
                  </a:lnTo>
                  <a:lnTo>
                    <a:pt x="2930" y="2935"/>
                  </a:lnTo>
                  <a:lnTo>
                    <a:pt x="2737" y="2775"/>
                  </a:lnTo>
                  <a:lnTo>
                    <a:pt x="2660" y="2775"/>
                  </a:lnTo>
                  <a:lnTo>
                    <a:pt x="2544" y="2668"/>
                  </a:lnTo>
                  <a:lnTo>
                    <a:pt x="2429" y="2508"/>
                  </a:lnTo>
                  <a:lnTo>
                    <a:pt x="2159" y="2455"/>
                  </a:lnTo>
                  <a:lnTo>
                    <a:pt x="1889" y="2295"/>
                  </a:lnTo>
                  <a:lnTo>
                    <a:pt x="1619" y="2028"/>
                  </a:lnTo>
                  <a:lnTo>
                    <a:pt x="1619" y="1921"/>
                  </a:lnTo>
                  <a:lnTo>
                    <a:pt x="1465" y="1761"/>
                  </a:lnTo>
                  <a:lnTo>
                    <a:pt x="1349" y="1654"/>
                  </a:lnTo>
                  <a:lnTo>
                    <a:pt x="1272" y="1494"/>
                  </a:lnTo>
                  <a:lnTo>
                    <a:pt x="1157" y="1441"/>
                  </a:lnTo>
                  <a:lnTo>
                    <a:pt x="1002" y="1227"/>
                  </a:lnTo>
                  <a:lnTo>
                    <a:pt x="887" y="1014"/>
                  </a:lnTo>
                  <a:lnTo>
                    <a:pt x="732" y="854"/>
                  </a:lnTo>
                  <a:lnTo>
                    <a:pt x="617" y="801"/>
                  </a:lnTo>
                  <a:lnTo>
                    <a:pt x="540" y="801"/>
                  </a:lnTo>
                  <a:lnTo>
                    <a:pt x="540" y="907"/>
                  </a:lnTo>
                  <a:lnTo>
                    <a:pt x="617" y="1014"/>
                  </a:lnTo>
                  <a:lnTo>
                    <a:pt x="540" y="1227"/>
                  </a:lnTo>
                  <a:lnTo>
                    <a:pt x="424" y="1441"/>
                  </a:lnTo>
                  <a:lnTo>
                    <a:pt x="308" y="1654"/>
                  </a:lnTo>
                  <a:lnTo>
                    <a:pt x="308" y="2028"/>
                  </a:lnTo>
                  <a:lnTo>
                    <a:pt x="231" y="2402"/>
                  </a:lnTo>
                  <a:lnTo>
                    <a:pt x="308" y="2615"/>
                  </a:lnTo>
                  <a:lnTo>
                    <a:pt x="308" y="2829"/>
                  </a:lnTo>
                  <a:lnTo>
                    <a:pt x="386" y="3042"/>
                  </a:lnTo>
                  <a:lnTo>
                    <a:pt x="463" y="3149"/>
                  </a:lnTo>
                  <a:lnTo>
                    <a:pt x="501" y="3202"/>
                  </a:lnTo>
                  <a:lnTo>
                    <a:pt x="501" y="3416"/>
                  </a:lnTo>
                  <a:lnTo>
                    <a:pt x="578" y="3522"/>
                  </a:lnTo>
                  <a:lnTo>
                    <a:pt x="540" y="3789"/>
                  </a:lnTo>
                  <a:lnTo>
                    <a:pt x="540" y="4269"/>
                  </a:lnTo>
                  <a:lnTo>
                    <a:pt x="540" y="4483"/>
                  </a:lnTo>
                  <a:lnTo>
                    <a:pt x="501" y="4590"/>
                  </a:lnTo>
                  <a:lnTo>
                    <a:pt x="463" y="4696"/>
                  </a:lnTo>
                  <a:lnTo>
                    <a:pt x="463" y="5070"/>
                  </a:lnTo>
                  <a:lnTo>
                    <a:pt x="463" y="5390"/>
                  </a:lnTo>
                  <a:lnTo>
                    <a:pt x="540" y="5550"/>
                  </a:lnTo>
                  <a:lnTo>
                    <a:pt x="578" y="5764"/>
                  </a:lnTo>
                  <a:lnTo>
                    <a:pt x="540" y="6031"/>
                  </a:lnTo>
                  <a:lnTo>
                    <a:pt x="501" y="6511"/>
                  </a:lnTo>
                  <a:lnTo>
                    <a:pt x="424" y="6884"/>
                  </a:lnTo>
                  <a:lnTo>
                    <a:pt x="463" y="6991"/>
                  </a:lnTo>
                  <a:lnTo>
                    <a:pt x="501" y="6991"/>
                  </a:lnTo>
                  <a:lnTo>
                    <a:pt x="578" y="6724"/>
                  </a:lnTo>
                  <a:lnTo>
                    <a:pt x="732" y="6724"/>
                  </a:lnTo>
                  <a:lnTo>
                    <a:pt x="732" y="6884"/>
                  </a:lnTo>
                  <a:lnTo>
                    <a:pt x="771" y="6991"/>
                  </a:lnTo>
                  <a:lnTo>
                    <a:pt x="964" y="7045"/>
                  </a:lnTo>
                  <a:lnTo>
                    <a:pt x="1118" y="7205"/>
                  </a:lnTo>
                  <a:lnTo>
                    <a:pt x="887" y="7311"/>
                  </a:lnTo>
                  <a:lnTo>
                    <a:pt x="655" y="7311"/>
                  </a:lnTo>
                  <a:lnTo>
                    <a:pt x="578" y="7365"/>
                  </a:lnTo>
                  <a:lnTo>
                    <a:pt x="578" y="7472"/>
                  </a:lnTo>
                  <a:lnTo>
                    <a:pt x="540" y="7578"/>
                  </a:lnTo>
                  <a:lnTo>
                    <a:pt x="463" y="7472"/>
                  </a:lnTo>
                  <a:lnTo>
                    <a:pt x="463" y="7258"/>
                  </a:lnTo>
                  <a:lnTo>
                    <a:pt x="424" y="7205"/>
                  </a:lnTo>
                  <a:lnTo>
                    <a:pt x="386" y="7311"/>
                  </a:lnTo>
                  <a:lnTo>
                    <a:pt x="386" y="7578"/>
                  </a:lnTo>
                  <a:lnTo>
                    <a:pt x="386" y="7738"/>
                  </a:lnTo>
                  <a:lnTo>
                    <a:pt x="308" y="7952"/>
                  </a:lnTo>
                  <a:lnTo>
                    <a:pt x="347" y="8059"/>
                  </a:lnTo>
                  <a:lnTo>
                    <a:pt x="424" y="8059"/>
                  </a:lnTo>
                  <a:lnTo>
                    <a:pt x="501" y="8165"/>
                  </a:lnTo>
                  <a:lnTo>
                    <a:pt x="578" y="8059"/>
                  </a:lnTo>
                  <a:lnTo>
                    <a:pt x="617" y="8112"/>
                  </a:lnTo>
                  <a:lnTo>
                    <a:pt x="655" y="8112"/>
                  </a:lnTo>
                  <a:lnTo>
                    <a:pt x="732" y="8059"/>
                  </a:lnTo>
                  <a:lnTo>
                    <a:pt x="810" y="8272"/>
                  </a:lnTo>
                  <a:lnTo>
                    <a:pt x="655" y="8379"/>
                  </a:lnTo>
                  <a:lnTo>
                    <a:pt x="578" y="8486"/>
                  </a:lnTo>
                  <a:lnTo>
                    <a:pt x="501" y="8486"/>
                  </a:lnTo>
                  <a:lnTo>
                    <a:pt x="540" y="8966"/>
                  </a:lnTo>
                  <a:lnTo>
                    <a:pt x="463" y="9073"/>
                  </a:lnTo>
                  <a:lnTo>
                    <a:pt x="424" y="9286"/>
                  </a:lnTo>
                  <a:lnTo>
                    <a:pt x="308" y="9500"/>
                  </a:lnTo>
                  <a:lnTo>
                    <a:pt x="193" y="9500"/>
                  </a:lnTo>
                  <a:lnTo>
                    <a:pt x="347" y="8699"/>
                  </a:lnTo>
                  <a:lnTo>
                    <a:pt x="347" y="8486"/>
                  </a:lnTo>
                  <a:lnTo>
                    <a:pt x="308" y="8432"/>
                  </a:lnTo>
                  <a:lnTo>
                    <a:pt x="231" y="8432"/>
                  </a:lnTo>
                  <a:lnTo>
                    <a:pt x="193" y="8806"/>
                  </a:lnTo>
                  <a:lnTo>
                    <a:pt x="154" y="9073"/>
                  </a:lnTo>
                  <a:lnTo>
                    <a:pt x="39" y="9446"/>
                  </a:lnTo>
                  <a:lnTo>
                    <a:pt x="0" y="9660"/>
                  </a:lnTo>
                  <a:lnTo>
                    <a:pt x="39" y="9766"/>
                  </a:lnTo>
                  <a:lnTo>
                    <a:pt x="77" y="9713"/>
                  </a:lnTo>
                  <a:lnTo>
                    <a:pt x="193" y="9820"/>
                  </a:lnTo>
                  <a:lnTo>
                    <a:pt x="231" y="9980"/>
                  </a:lnTo>
                  <a:lnTo>
                    <a:pt x="308" y="10033"/>
                  </a:lnTo>
                  <a:lnTo>
                    <a:pt x="424" y="10033"/>
                  </a:lnTo>
                  <a:lnTo>
                    <a:pt x="501" y="10033"/>
                  </a:lnTo>
                  <a:lnTo>
                    <a:pt x="617" y="10087"/>
                  </a:lnTo>
                  <a:lnTo>
                    <a:pt x="732" y="10033"/>
                  </a:lnTo>
                  <a:lnTo>
                    <a:pt x="771" y="10140"/>
                  </a:lnTo>
                  <a:lnTo>
                    <a:pt x="848" y="10247"/>
                  </a:lnTo>
                  <a:lnTo>
                    <a:pt x="1002" y="10300"/>
                  </a:lnTo>
                  <a:lnTo>
                    <a:pt x="1157" y="10353"/>
                  </a:lnTo>
                  <a:lnTo>
                    <a:pt x="1272" y="10460"/>
                  </a:lnTo>
                  <a:lnTo>
                    <a:pt x="1311" y="10620"/>
                  </a:lnTo>
                  <a:lnTo>
                    <a:pt x="1272" y="10727"/>
                  </a:lnTo>
                  <a:lnTo>
                    <a:pt x="1195" y="10674"/>
                  </a:lnTo>
                  <a:lnTo>
                    <a:pt x="1157" y="10567"/>
                  </a:lnTo>
                  <a:lnTo>
                    <a:pt x="1118" y="10727"/>
                  </a:lnTo>
                  <a:lnTo>
                    <a:pt x="1157" y="10780"/>
                  </a:lnTo>
                  <a:lnTo>
                    <a:pt x="1195" y="10940"/>
                  </a:lnTo>
                  <a:lnTo>
                    <a:pt x="1272" y="10994"/>
                  </a:lnTo>
                  <a:lnTo>
                    <a:pt x="1388" y="11047"/>
                  </a:lnTo>
                  <a:lnTo>
                    <a:pt x="1465" y="10994"/>
                  </a:lnTo>
                  <a:lnTo>
                    <a:pt x="1542" y="10994"/>
                  </a:lnTo>
                  <a:lnTo>
                    <a:pt x="1619" y="10994"/>
                  </a:lnTo>
                  <a:lnTo>
                    <a:pt x="1735" y="11047"/>
                  </a:lnTo>
                  <a:lnTo>
                    <a:pt x="1966" y="11367"/>
                  </a:lnTo>
                  <a:lnTo>
                    <a:pt x="2082" y="11634"/>
                  </a:lnTo>
                  <a:lnTo>
                    <a:pt x="2159" y="12061"/>
                  </a:lnTo>
                  <a:lnTo>
                    <a:pt x="2197" y="12275"/>
                  </a:lnTo>
                  <a:lnTo>
                    <a:pt x="2159" y="12488"/>
                  </a:lnTo>
                  <a:lnTo>
                    <a:pt x="2159" y="12648"/>
                  </a:lnTo>
                  <a:lnTo>
                    <a:pt x="2120" y="12755"/>
                  </a:lnTo>
                  <a:lnTo>
                    <a:pt x="2120" y="12862"/>
                  </a:lnTo>
                  <a:lnTo>
                    <a:pt x="2120" y="12968"/>
                  </a:lnTo>
                  <a:lnTo>
                    <a:pt x="2082" y="13075"/>
                  </a:lnTo>
                  <a:lnTo>
                    <a:pt x="2043" y="13182"/>
                  </a:lnTo>
                  <a:lnTo>
                    <a:pt x="2043" y="13289"/>
                  </a:lnTo>
                  <a:lnTo>
                    <a:pt x="2043" y="13502"/>
                  </a:lnTo>
                  <a:lnTo>
                    <a:pt x="2082" y="13609"/>
                  </a:lnTo>
                  <a:lnTo>
                    <a:pt x="2236" y="13822"/>
                  </a:lnTo>
                  <a:lnTo>
                    <a:pt x="2544" y="14036"/>
                  </a:lnTo>
                  <a:lnTo>
                    <a:pt x="2737" y="14143"/>
                  </a:lnTo>
                  <a:lnTo>
                    <a:pt x="2853" y="14303"/>
                  </a:lnTo>
                  <a:lnTo>
                    <a:pt x="3007" y="14303"/>
                  </a:lnTo>
                  <a:lnTo>
                    <a:pt x="3778" y="14196"/>
                  </a:lnTo>
                  <a:lnTo>
                    <a:pt x="3855" y="14089"/>
                  </a:lnTo>
                  <a:lnTo>
                    <a:pt x="4009" y="14036"/>
                  </a:lnTo>
                  <a:lnTo>
                    <a:pt x="4125" y="14089"/>
                  </a:lnTo>
                  <a:lnTo>
                    <a:pt x="4356" y="14196"/>
                  </a:lnTo>
                  <a:lnTo>
                    <a:pt x="4588" y="14196"/>
                  </a:lnTo>
                  <a:lnTo>
                    <a:pt x="4665" y="14249"/>
                  </a:lnTo>
                  <a:lnTo>
                    <a:pt x="4857" y="14356"/>
                  </a:lnTo>
                  <a:lnTo>
                    <a:pt x="4973" y="14409"/>
                  </a:lnTo>
                  <a:lnTo>
                    <a:pt x="5089" y="14463"/>
                  </a:lnTo>
                  <a:lnTo>
                    <a:pt x="5166" y="14569"/>
                  </a:lnTo>
                  <a:lnTo>
                    <a:pt x="5281" y="14730"/>
                  </a:lnTo>
                  <a:lnTo>
                    <a:pt x="5320" y="14943"/>
                  </a:lnTo>
                  <a:lnTo>
                    <a:pt x="5436" y="14943"/>
                  </a:lnTo>
                  <a:lnTo>
                    <a:pt x="5590" y="14836"/>
                  </a:lnTo>
                  <a:lnTo>
                    <a:pt x="5821" y="14943"/>
                  </a:lnTo>
                  <a:lnTo>
                    <a:pt x="5937" y="14996"/>
                  </a:lnTo>
                  <a:lnTo>
                    <a:pt x="6515" y="14836"/>
                  </a:lnTo>
                  <a:lnTo>
                    <a:pt x="6631" y="14836"/>
                  </a:lnTo>
                  <a:lnTo>
                    <a:pt x="6708" y="14943"/>
                  </a:lnTo>
                  <a:lnTo>
                    <a:pt x="6785" y="15050"/>
                  </a:lnTo>
                  <a:lnTo>
                    <a:pt x="6901" y="15157"/>
                  </a:lnTo>
                  <a:lnTo>
                    <a:pt x="7440" y="15157"/>
                  </a:lnTo>
                  <a:lnTo>
                    <a:pt x="7633" y="15050"/>
                  </a:lnTo>
                  <a:lnTo>
                    <a:pt x="7787" y="15050"/>
                  </a:lnTo>
                  <a:lnTo>
                    <a:pt x="7941" y="15050"/>
                  </a:lnTo>
                  <a:lnTo>
                    <a:pt x="8250" y="14996"/>
                  </a:lnTo>
                  <a:lnTo>
                    <a:pt x="8327" y="15050"/>
                  </a:lnTo>
                  <a:lnTo>
                    <a:pt x="8635" y="15050"/>
                  </a:lnTo>
                  <a:lnTo>
                    <a:pt x="8751" y="14996"/>
                  </a:lnTo>
                  <a:lnTo>
                    <a:pt x="8867" y="14890"/>
                  </a:lnTo>
                  <a:lnTo>
                    <a:pt x="8982" y="14890"/>
                  </a:lnTo>
                  <a:lnTo>
                    <a:pt x="9098" y="14996"/>
                  </a:lnTo>
                  <a:lnTo>
                    <a:pt x="9214" y="15050"/>
                  </a:lnTo>
                  <a:lnTo>
                    <a:pt x="9329" y="15050"/>
                  </a:lnTo>
                  <a:lnTo>
                    <a:pt x="9445" y="14996"/>
                  </a:lnTo>
                  <a:lnTo>
                    <a:pt x="9599" y="15103"/>
                  </a:lnTo>
                  <a:lnTo>
                    <a:pt x="9753" y="15157"/>
                  </a:lnTo>
                  <a:lnTo>
                    <a:pt x="10023" y="15103"/>
                  </a:lnTo>
                  <a:lnTo>
                    <a:pt x="10177" y="14996"/>
                  </a:lnTo>
                  <a:lnTo>
                    <a:pt x="10254" y="14996"/>
                  </a:lnTo>
                  <a:lnTo>
                    <a:pt x="12298" y="15637"/>
                  </a:lnTo>
                  <a:lnTo>
                    <a:pt x="12336" y="15690"/>
                  </a:lnTo>
                  <a:lnTo>
                    <a:pt x="13107" y="15904"/>
                  </a:lnTo>
                  <a:lnTo>
                    <a:pt x="13416" y="16010"/>
                  </a:lnTo>
                  <a:lnTo>
                    <a:pt x="14572" y="16384"/>
                  </a:lnTo>
                  <a:lnTo>
                    <a:pt x="14572" y="16117"/>
                  </a:lnTo>
                  <a:lnTo>
                    <a:pt x="14688" y="15690"/>
                  </a:lnTo>
                  <a:lnTo>
                    <a:pt x="14649" y="15530"/>
                  </a:lnTo>
                  <a:lnTo>
                    <a:pt x="14649" y="15263"/>
                  </a:lnTo>
                  <a:lnTo>
                    <a:pt x="14572" y="14943"/>
                  </a:lnTo>
                  <a:lnTo>
                    <a:pt x="14611" y="14783"/>
                  </a:lnTo>
                  <a:lnTo>
                    <a:pt x="14649" y="14569"/>
                  </a:lnTo>
                  <a:lnTo>
                    <a:pt x="14726" y="14143"/>
                  </a:lnTo>
                  <a:lnTo>
                    <a:pt x="15112" y="11688"/>
                  </a:lnTo>
                  <a:lnTo>
                    <a:pt x="15189" y="11207"/>
                  </a:lnTo>
                  <a:lnTo>
                    <a:pt x="15266" y="10727"/>
                  </a:lnTo>
                  <a:lnTo>
                    <a:pt x="15652" y="8272"/>
                  </a:lnTo>
                  <a:lnTo>
                    <a:pt x="15729" y="7952"/>
                  </a:lnTo>
                  <a:lnTo>
                    <a:pt x="16268" y="4696"/>
                  </a:lnTo>
                  <a:lnTo>
                    <a:pt x="16384" y="4056"/>
                  </a:lnTo>
                  <a:lnTo>
                    <a:pt x="15574" y="3736"/>
                  </a:lnTo>
                  <a:lnTo>
                    <a:pt x="13994" y="3309"/>
                  </a:lnTo>
                  <a:lnTo>
                    <a:pt x="12722" y="2829"/>
                  </a:lnTo>
                  <a:lnTo>
                    <a:pt x="11719" y="2508"/>
                  </a:lnTo>
                  <a:lnTo>
                    <a:pt x="10139" y="1921"/>
                  </a:lnTo>
                  <a:lnTo>
                    <a:pt x="8674" y="1388"/>
                  </a:lnTo>
                  <a:lnTo>
                    <a:pt x="7556" y="961"/>
                  </a:lnTo>
                  <a:lnTo>
                    <a:pt x="6207" y="480"/>
                  </a:lnTo>
                  <a:lnTo>
                    <a:pt x="4973" y="0"/>
                  </a:lnTo>
                  <a:lnTo>
                    <a:pt x="4973" y="107"/>
                  </a:lnTo>
                  <a:lnTo>
                    <a:pt x="4896" y="53"/>
                  </a:lnTo>
                  <a:lnTo>
                    <a:pt x="4857" y="53"/>
                  </a:lnTo>
                  <a:lnTo>
                    <a:pt x="4857" y="160"/>
                  </a:lnTo>
                  <a:lnTo>
                    <a:pt x="4934" y="213"/>
                  </a:lnTo>
                  <a:lnTo>
                    <a:pt x="4934" y="320"/>
                  </a:lnTo>
                  <a:lnTo>
                    <a:pt x="4857" y="320"/>
                  </a:lnTo>
                  <a:lnTo>
                    <a:pt x="4819" y="427"/>
                  </a:lnTo>
                  <a:lnTo>
                    <a:pt x="4896" y="534"/>
                  </a:lnTo>
                  <a:lnTo>
                    <a:pt x="4934" y="640"/>
                  </a:lnTo>
                  <a:lnTo>
                    <a:pt x="4896" y="854"/>
                  </a:lnTo>
                  <a:lnTo>
                    <a:pt x="4973" y="961"/>
                  </a:lnTo>
                  <a:lnTo>
                    <a:pt x="4934" y="1121"/>
                  </a:lnTo>
                  <a:lnTo>
                    <a:pt x="5012" y="1174"/>
                  </a:lnTo>
                  <a:lnTo>
                    <a:pt x="5127" y="1014"/>
                  </a:lnTo>
                  <a:lnTo>
                    <a:pt x="5204" y="1067"/>
                  </a:lnTo>
                  <a:lnTo>
                    <a:pt x="5281" y="1174"/>
                  </a:lnTo>
                  <a:lnTo>
                    <a:pt x="5281" y="1281"/>
                  </a:lnTo>
                  <a:lnTo>
                    <a:pt x="5204" y="1334"/>
                  </a:lnTo>
                  <a:lnTo>
                    <a:pt x="5281" y="1441"/>
                  </a:lnTo>
                  <a:lnTo>
                    <a:pt x="5243" y="1494"/>
                  </a:lnTo>
                  <a:lnTo>
                    <a:pt x="5204" y="1601"/>
                  </a:lnTo>
                  <a:lnTo>
                    <a:pt x="5243" y="1708"/>
                  </a:lnTo>
                  <a:lnTo>
                    <a:pt x="5281" y="1815"/>
                  </a:lnTo>
                  <a:lnTo>
                    <a:pt x="5243" y="1975"/>
                  </a:lnTo>
                  <a:lnTo>
                    <a:pt x="5127" y="1975"/>
                  </a:lnTo>
                  <a:lnTo>
                    <a:pt x="5127" y="2135"/>
                  </a:lnTo>
                  <a:lnTo>
                    <a:pt x="5050" y="2402"/>
                  </a:lnTo>
                  <a:lnTo>
                    <a:pt x="5012" y="2402"/>
                  </a:lnTo>
                  <a:lnTo>
                    <a:pt x="4973" y="2241"/>
                  </a:lnTo>
                  <a:lnTo>
                    <a:pt x="4857" y="2295"/>
                  </a:lnTo>
                  <a:lnTo>
                    <a:pt x="4857" y="2135"/>
                  </a:lnTo>
                  <a:lnTo>
                    <a:pt x="4780" y="2028"/>
                  </a:lnTo>
                  <a:lnTo>
                    <a:pt x="4703" y="2135"/>
                  </a:lnTo>
                  <a:lnTo>
                    <a:pt x="4742" y="2295"/>
                  </a:lnTo>
                  <a:lnTo>
                    <a:pt x="4703" y="2402"/>
                  </a:lnTo>
                  <a:lnTo>
                    <a:pt x="4780" y="2455"/>
                  </a:lnTo>
                  <a:lnTo>
                    <a:pt x="4896" y="2455"/>
                  </a:lnTo>
                  <a:lnTo>
                    <a:pt x="4857" y="2668"/>
                  </a:lnTo>
                  <a:lnTo>
                    <a:pt x="4973" y="2775"/>
                  </a:lnTo>
                  <a:lnTo>
                    <a:pt x="5012" y="2882"/>
                  </a:lnTo>
                  <a:lnTo>
                    <a:pt x="5089" y="3042"/>
                  </a:lnTo>
                  <a:lnTo>
                    <a:pt x="5127" y="3095"/>
                  </a:lnTo>
                  <a:lnTo>
                    <a:pt x="5127" y="3255"/>
                  </a:lnTo>
                  <a:lnTo>
                    <a:pt x="5089" y="3362"/>
                  </a:lnTo>
                  <a:lnTo>
                    <a:pt x="5050" y="3629"/>
                  </a:lnTo>
                  <a:lnTo>
                    <a:pt x="5012" y="3949"/>
                  </a:lnTo>
                  <a:lnTo>
                    <a:pt x="5127" y="4216"/>
                  </a:lnTo>
                  <a:lnTo>
                    <a:pt x="5281" y="4269"/>
                  </a:lnTo>
                  <a:lnTo>
                    <a:pt x="5204" y="4376"/>
                  </a:lnTo>
                  <a:lnTo>
                    <a:pt x="5166" y="4483"/>
                  </a:lnTo>
                  <a:lnTo>
                    <a:pt x="5012" y="4536"/>
                  </a:lnTo>
                  <a:lnTo>
                    <a:pt x="4934" y="4696"/>
                  </a:lnTo>
                  <a:lnTo>
                    <a:pt x="4819" y="4910"/>
                  </a:lnTo>
                  <a:lnTo>
                    <a:pt x="4703" y="5070"/>
                  </a:lnTo>
                  <a:lnTo>
                    <a:pt x="4703" y="5230"/>
                  </a:lnTo>
                  <a:lnTo>
                    <a:pt x="4665" y="5390"/>
                  </a:lnTo>
                  <a:lnTo>
                    <a:pt x="4626" y="5604"/>
                  </a:lnTo>
                  <a:lnTo>
                    <a:pt x="4510" y="5657"/>
                  </a:lnTo>
                  <a:lnTo>
                    <a:pt x="4588" y="5764"/>
                  </a:lnTo>
                  <a:lnTo>
                    <a:pt x="4626" y="5870"/>
                  </a:lnTo>
                  <a:lnTo>
                    <a:pt x="4588" y="5977"/>
                  </a:lnTo>
                  <a:lnTo>
                    <a:pt x="4472" y="5977"/>
                  </a:lnTo>
                  <a:lnTo>
                    <a:pt x="4472" y="6137"/>
                  </a:lnTo>
                  <a:lnTo>
                    <a:pt x="4472" y="6404"/>
                  </a:lnTo>
                  <a:lnTo>
                    <a:pt x="4472" y="6564"/>
                  </a:lnTo>
                  <a:lnTo>
                    <a:pt x="4472" y="6724"/>
                  </a:lnTo>
                  <a:lnTo>
                    <a:pt x="4472" y="6938"/>
                  </a:lnTo>
                  <a:lnTo>
                    <a:pt x="4356" y="6938"/>
                  </a:lnTo>
                  <a:lnTo>
                    <a:pt x="4202" y="7045"/>
                  </a:lnTo>
                  <a:lnTo>
                    <a:pt x="4202" y="7151"/>
                  </a:lnTo>
                  <a:lnTo>
                    <a:pt x="4202" y="7311"/>
                  </a:lnTo>
                  <a:lnTo>
                    <a:pt x="4086" y="7205"/>
                  </a:lnTo>
                  <a:lnTo>
                    <a:pt x="4048" y="7045"/>
                  </a:lnTo>
                  <a:lnTo>
                    <a:pt x="4009" y="6991"/>
                  </a:lnTo>
                  <a:lnTo>
                    <a:pt x="3971" y="7151"/>
                  </a:lnTo>
                  <a:lnTo>
                    <a:pt x="3894" y="7205"/>
                  </a:lnTo>
                  <a:lnTo>
                    <a:pt x="3778" y="7418"/>
                  </a:lnTo>
                  <a:lnTo>
                    <a:pt x="3662" y="7525"/>
                  </a:lnTo>
                  <a:lnTo>
                    <a:pt x="3547" y="7685"/>
                  </a:lnTo>
                  <a:lnTo>
                    <a:pt x="3470" y="7685"/>
                  </a:lnTo>
                  <a:lnTo>
                    <a:pt x="3354" y="7632"/>
                  </a:lnTo>
                  <a:lnTo>
                    <a:pt x="3354" y="7525"/>
                  </a:lnTo>
                  <a:lnTo>
                    <a:pt x="3354" y="7418"/>
                  </a:lnTo>
                  <a:lnTo>
                    <a:pt x="3277" y="7365"/>
                  </a:lnTo>
                  <a:lnTo>
                    <a:pt x="3238" y="7525"/>
                  </a:lnTo>
                  <a:lnTo>
                    <a:pt x="3200" y="7418"/>
                  </a:lnTo>
                  <a:lnTo>
                    <a:pt x="3123" y="7418"/>
                  </a:lnTo>
                  <a:lnTo>
                    <a:pt x="3084" y="7525"/>
                  </a:lnTo>
                  <a:lnTo>
                    <a:pt x="3045" y="7792"/>
                  </a:lnTo>
                  <a:lnTo>
                    <a:pt x="2968" y="7792"/>
                  </a:lnTo>
                  <a:lnTo>
                    <a:pt x="3007" y="7472"/>
                  </a:lnTo>
                  <a:lnTo>
                    <a:pt x="2930" y="7525"/>
                  </a:lnTo>
                  <a:lnTo>
                    <a:pt x="2853" y="7525"/>
                  </a:lnTo>
                  <a:lnTo>
                    <a:pt x="2930" y="7418"/>
                  </a:lnTo>
                  <a:lnTo>
                    <a:pt x="3045" y="7258"/>
                  </a:lnTo>
                  <a:lnTo>
                    <a:pt x="3007" y="7205"/>
                  </a:lnTo>
                  <a:lnTo>
                    <a:pt x="2891" y="7258"/>
                  </a:lnTo>
                  <a:lnTo>
                    <a:pt x="2776" y="7365"/>
                  </a:lnTo>
                  <a:lnTo>
                    <a:pt x="2814" y="7258"/>
                  </a:lnTo>
                  <a:lnTo>
                    <a:pt x="2930" y="7151"/>
                  </a:lnTo>
                  <a:lnTo>
                    <a:pt x="2968" y="7098"/>
                  </a:lnTo>
                  <a:lnTo>
                    <a:pt x="2776" y="6991"/>
                  </a:lnTo>
                  <a:lnTo>
                    <a:pt x="2853" y="6831"/>
                  </a:lnTo>
                  <a:lnTo>
                    <a:pt x="2930" y="6831"/>
                  </a:lnTo>
                  <a:lnTo>
                    <a:pt x="2891" y="6938"/>
                  </a:lnTo>
                  <a:lnTo>
                    <a:pt x="3084" y="6991"/>
                  </a:lnTo>
                  <a:lnTo>
                    <a:pt x="3123" y="6938"/>
                  </a:lnTo>
                  <a:lnTo>
                    <a:pt x="3161" y="6724"/>
                  </a:lnTo>
                  <a:lnTo>
                    <a:pt x="3315" y="6671"/>
                  </a:lnTo>
                  <a:lnTo>
                    <a:pt x="3392" y="6671"/>
                  </a:lnTo>
                  <a:lnTo>
                    <a:pt x="3431" y="6564"/>
                  </a:lnTo>
                  <a:lnTo>
                    <a:pt x="3470" y="6404"/>
                  </a:lnTo>
                  <a:lnTo>
                    <a:pt x="3508" y="6458"/>
                  </a:lnTo>
                  <a:lnTo>
                    <a:pt x="3508" y="6618"/>
                  </a:lnTo>
                  <a:lnTo>
                    <a:pt x="3508" y="6671"/>
                  </a:lnTo>
                  <a:lnTo>
                    <a:pt x="3431" y="6831"/>
                  </a:lnTo>
                  <a:lnTo>
                    <a:pt x="3354" y="7045"/>
                  </a:lnTo>
                  <a:lnTo>
                    <a:pt x="3354" y="7258"/>
                  </a:lnTo>
                  <a:lnTo>
                    <a:pt x="3431" y="7311"/>
                  </a:lnTo>
                  <a:lnTo>
                    <a:pt x="3470" y="7151"/>
                  </a:lnTo>
                  <a:lnTo>
                    <a:pt x="3547" y="7098"/>
                  </a:lnTo>
                  <a:lnTo>
                    <a:pt x="3508" y="6884"/>
                  </a:lnTo>
                  <a:lnTo>
                    <a:pt x="3547" y="6778"/>
                  </a:lnTo>
                  <a:lnTo>
                    <a:pt x="3701" y="6618"/>
                  </a:lnTo>
                  <a:lnTo>
                    <a:pt x="3855" y="6564"/>
                  </a:lnTo>
                  <a:lnTo>
                    <a:pt x="3855" y="6671"/>
                  </a:lnTo>
                  <a:lnTo>
                    <a:pt x="3739" y="6778"/>
                  </a:lnTo>
                  <a:lnTo>
                    <a:pt x="3701" y="6938"/>
                  </a:lnTo>
                  <a:lnTo>
                    <a:pt x="3778" y="7045"/>
                  </a:lnTo>
                  <a:lnTo>
                    <a:pt x="3855" y="7098"/>
                  </a:lnTo>
                  <a:lnTo>
                    <a:pt x="3894" y="7151"/>
                  </a:lnTo>
                  <a:lnTo>
                    <a:pt x="3894" y="7045"/>
                  </a:lnTo>
                  <a:lnTo>
                    <a:pt x="3894" y="6831"/>
                  </a:lnTo>
                  <a:lnTo>
                    <a:pt x="3971" y="6778"/>
                  </a:lnTo>
                  <a:lnTo>
                    <a:pt x="4009" y="6618"/>
                  </a:lnTo>
                  <a:lnTo>
                    <a:pt x="4048" y="656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59" name="West_Virginia"/>
            <p:cNvSpPr>
              <a:spLocks noChangeAspect="1"/>
            </p:cNvSpPr>
            <p:nvPr/>
          </p:nvSpPr>
          <p:spPr bwMode="auto">
            <a:xfrm>
              <a:off x="4004" y="1763"/>
              <a:ext cx="431" cy="426"/>
            </a:xfrm>
            <a:custGeom>
              <a:avLst/>
              <a:gdLst>
                <a:gd name="T0" fmla="*/ 3596 w 16384"/>
                <a:gd name="T1" fmla="*/ 6288 h 16384"/>
                <a:gd name="T2" fmla="*/ 2969 w 16384"/>
                <a:gd name="T3" fmla="*/ 6807 h 16384"/>
                <a:gd name="T4" fmla="*/ 2512 w 16384"/>
                <a:gd name="T5" fmla="*/ 7673 h 16384"/>
                <a:gd name="T6" fmla="*/ 2512 w 16384"/>
                <a:gd name="T7" fmla="*/ 8480 h 16384"/>
                <a:gd name="T8" fmla="*/ 1998 w 16384"/>
                <a:gd name="T9" fmla="*/ 8769 h 16384"/>
                <a:gd name="T10" fmla="*/ 1427 w 16384"/>
                <a:gd name="T11" fmla="*/ 8365 h 16384"/>
                <a:gd name="T12" fmla="*/ 1142 w 16384"/>
                <a:gd name="T13" fmla="*/ 9692 h 16384"/>
                <a:gd name="T14" fmla="*/ 913 w 16384"/>
                <a:gd name="T15" fmla="*/ 10961 h 16384"/>
                <a:gd name="T16" fmla="*/ 114 w 16384"/>
                <a:gd name="T17" fmla="*/ 11653 h 16384"/>
                <a:gd name="T18" fmla="*/ 171 w 16384"/>
                <a:gd name="T19" fmla="*/ 12346 h 16384"/>
                <a:gd name="T20" fmla="*/ 685 w 16384"/>
                <a:gd name="T21" fmla="*/ 13211 h 16384"/>
                <a:gd name="T22" fmla="*/ 856 w 16384"/>
                <a:gd name="T23" fmla="*/ 13615 h 16384"/>
                <a:gd name="T24" fmla="*/ 1427 w 16384"/>
                <a:gd name="T25" fmla="*/ 14249 h 16384"/>
                <a:gd name="T26" fmla="*/ 1998 w 16384"/>
                <a:gd name="T27" fmla="*/ 14653 h 16384"/>
                <a:gd name="T28" fmla="*/ 2226 w 16384"/>
                <a:gd name="T29" fmla="*/ 15057 h 16384"/>
                <a:gd name="T30" fmla="*/ 2911 w 16384"/>
                <a:gd name="T31" fmla="*/ 15173 h 16384"/>
                <a:gd name="T32" fmla="*/ 2969 w 16384"/>
                <a:gd name="T33" fmla="*/ 15692 h 16384"/>
                <a:gd name="T34" fmla="*/ 3654 w 16384"/>
                <a:gd name="T35" fmla="*/ 16096 h 16384"/>
                <a:gd name="T36" fmla="*/ 4453 w 16384"/>
                <a:gd name="T37" fmla="*/ 16326 h 16384"/>
                <a:gd name="T38" fmla="*/ 4967 w 16384"/>
                <a:gd name="T39" fmla="*/ 15749 h 16384"/>
                <a:gd name="T40" fmla="*/ 5595 w 16384"/>
                <a:gd name="T41" fmla="*/ 15980 h 16384"/>
                <a:gd name="T42" fmla="*/ 6451 w 16384"/>
                <a:gd name="T43" fmla="*/ 15576 h 16384"/>
                <a:gd name="T44" fmla="*/ 6736 w 16384"/>
                <a:gd name="T45" fmla="*/ 15115 h 16384"/>
                <a:gd name="T46" fmla="*/ 8106 w 16384"/>
                <a:gd name="T47" fmla="*/ 14538 h 16384"/>
                <a:gd name="T48" fmla="*/ 8791 w 16384"/>
                <a:gd name="T49" fmla="*/ 14134 h 16384"/>
                <a:gd name="T50" fmla="*/ 8677 w 16384"/>
                <a:gd name="T51" fmla="*/ 13442 h 16384"/>
                <a:gd name="T52" fmla="*/ 8849 w 16384"/>
                <a:gd name="T53" fmla="*/ 12750 h 16384"/>
                <a:gd name="T54" fmla="*/ 9476 w 16384"/>
                <a:gd name="T55" fmla="*/ 11653 h 16384"/>
                <a:gd name="T56" fmla="*/ 9876 w 16384"/>
                <a:gd name="T57" fmla="*/ 10500 h 16384"/>
                <a:gd name="T58" fmla="*/ 10104 w 16384"/>
                <a:gd name="T59" fmla="*/ 9980 h 16384"/>
                <a:gd name="T60" fmla="*/ 10675 w 16384"/>
                <a:gd name="T61" fmla="*/ 9057 h 16384"/>
                <a:gd name="T62" fmla="*/ 11589 w 16384"/>
                <a:gd name="T63" fmla="*/ 9403 h 16384"/>
                <a:gd name="T64" fmla="*/ 11931 w 16384"/>
                <a:gd name="T65" fmla="*/ 8480 h 16384"/>
                <a:gd name="T66" fmla="*/ 12160 w 16384"/>
                <a:gd name="T67" fmla="*/ 7730 h 16384"/>
                <a:gd name="T68" fmla="*/ 12845 w 16384"/>
                <a:gd name="T69" fmla="*/ 7615 h 16384"/>
                <a:gd name="T70" fmla="*/ 13415 w 16384"/>
                <a:gd name="T71" fmla="*/ 6461 h 16384"/>
                <a:gd name="T72" fmla="*/ 13644 w 16384"/>
                <a:gd name="T73" fmla="*/ 6057 h 16384"/>
                <a:gd name="T74" fmla="*/ 13986 w 16384"/>
                <a:gd name="T75" fmla="*/ 5077 h 16384"/>
                <a:gd name="T76" fmla="*/ 14101 w 16384"/>
                <a:gd name="T77" fmla="*/ 4096 h 16384"/>
                <a:gd name="T78" fmla="*/ 16213 w 16384"/>
                <a:gd name="T79" fmla="*/ 4731 h 16384"/>
                <a:gd name="T80" fmla="*/ 16156 w 16384"/>
                <a:gd name="T81" fmla="*/ 3923 h 16384"/>
                <a:gd name="T82" fmla="*/ 15927 w 16384"/>
                <a:gd name="T83" fmla="*/ 3519 h 16384"/>
                <a:gd name="T84" fmla="*/ 15756 w 16384"/>
                <a:gd name="T85" fmla="*/ 3231 h 16384"/>
                <a:gd name="T86" fmla="*/ 15414 w 16384"/>
                <a:gd name="T87" fmla="*/ 3173 h 16384"/>
                <a:gd name="T88" fmla="*/ 14443 w 16384"/>
                <a:gd name="T89" fmla="*/ 3000 h 16384"/>
                <a:gd name="T90" fmla="*/ 14043 w 16384"/>
                <a:gd name="T91" fmla="*/ 3288 h 16384"/>
                <a:gd name="T92" fmla="*/ 13701 w 16384"/>
                <a:gd name="T93" fmla="*/ 3577 h 16384"/>
                <a:gd name="T94" fmla="*/ 13530 w 16384"/>
                <a:gd name="T95" fmla="*/ 3923 h 16384"/>
                <a:gd name="T96" fmla="*/ 12616 w 16384"/>
                <a:gd name="T97" fmla="*/ 3865 h 16384"/>
                <a:gd name="T98" fmla="*/ 12388 w 16384"/>
                <a:gd name="T99" fmla="*/ 3692 h 16384"/>
                <a:gd name="T100" fmla="*/ 11988 w 16384"/>
                <a:gd name="T101" fmla="*/ 4558 h 16384"/>
                <a:gd name="T102" fmla="*/ 11475 w 16384"/>
                <a:gd name="T103" fmla="*/ 4558 h 16384"/>
                <a:gd name="T104" fmla="*/ 10904 w 16384"/>
                <a:gd name="T105" fmla="*/ 5307 h 16384"/>
                <a:gd name="T106" fmla="*/ 10333 w 16384"/>
                <a:gd name="T107" fmla="*/ 5942 h 16384"/>
                <a:gd name="T108" fmla="*/ 6165 w 16384"/>
                <a:gd name="T109" fmla="*/ 3173 h 16384"/>
                <a:gd name="T110" fmla="*/ 5537 w 16384"/>
                <a:gd name="T111" fmla="*/ 58 h 16384"/>
                <a:gd name="T112" fmla="*/ 5480 w 16384"/>
                <a:gd name="T113" fmla="*/ 865 h 16384"/>
                <a:gd name="T114" fmla="*/ 5537 w 16384"/>
                <a:gd name="T115" fmla="*/ 1731 h 16384"/>
                <a:gd name="T116" fmla="*/ 5366 w 16384"/>
                <a:gd name="T117" fmla="*/ 2885 h 16384"/>
                <a:gd name="T118" fmla="*/ 5195 w 16384"/>
                <a:gd name="T119" fmla="*/ 3750 h 16384"/>
                <a:gd name="T120" fmla="*/ 5138 w 16384"/>
                <a:gd name="T121" fmla="*/ 4846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4396" y="5711"/>
                  </a:moveTo>
                  <a:lnTo>
                    <a:pt x="4282" y="5827"/>
                  </a:lnTo>
                  <a:lnTo>
                    <a:pt x="4110" y="6115"/>
                  </a:lnTo>
                  <a:lnTo>
                    <a:pt x="3882" y="6173"/>
                  </a:lnTo>
                  <a:lnTo>
                    <a:pt x="3654" y="6346"/>
                  </a:lnTo>
                  <a:lnTo>
                    <a:pt x="3596" y="6288"/>
                  </a:lnTo>
                  <a:lnTo>
                    <a:pt x="3482" y="6173"/>
                  </a:lnTo>
                  <a:lnTo>
                    <a:pt x="3311" y="6115"/>
                  </a:lnTo>
                  <a:lnTo>
                    <a:pt x="3254" y="6231"/>
                  </a:lnTo>
                  <a:lnTo>
                    <a:pt x="3026" y="6461"/>
                  </a:lnTo>
                  <a:lnTo>
                    <a:pt x="3026" y="6634"/>
                  </a:lnTo>
                  <a:lnTo>
                    <a:pt x="2969" y="6807"/>
                  </a:lnTo>
                  <a:lnTo>
                    <a:pt x="2683" y="6807"/>
                  </a:lnTo>
                  <a:lnTo>
                    <a:pt x="2569" y="6865"/>
                  </a:lnTo>
                  <a:lnTo>
                    <a:pt x="2569" y="7096"/>
                  </a:lnTo>
                  <a:lnTo>
                    <a:pt x="2455" y="7154"/>
                  </a:lnTo>
                  <a:lnTo>
                    <a:pt x="2455" y="7327"/>
                  </a:lnTo>
                  <a:lnTo>
                    <a:pt x="2512" y="7673"/>
                  </a:lnTo>
                  <a:lnTo>
                    <a:pt x="2455" y="7788"/>
                  </a:lnTo>
                  <a:lnTo>
                    <a:pt x="2226" y="7846"/>
                  </a:lnTo>
                  <a:lnTo>
                    <a:pt x="2283" y="7961"/>
                  </a:lnTo>
                  <a:lnTo>
                    <a:pt x="2455" y="8134"/>
                  </a:lnTo>
                  <a:lnTo>
                    <a:pt x="2455" y="8307"/>
                  </a:lnTo>
                  <a:lnTo>
                    <a:pt x="2512" y="8480"/>
                  </a:lnTo>
                  <a:lnTo>
                    <a:pt x="2341" y="8423"/>
                  </a:lnTo>
                  <a:lnTo>
                    <a:pt x="2283" y="8480"/>
                  </a:lnTo>
                  <a:lnTo>
                    <a:pt x="2226" y="8711"/>
                  </a:lnTo>
                  <a:lnTo>
                    <a:pt x="2112" y="8769"/>
                  </a:lnTo>
                  <a:lnTo>
                    <a:pt x="2055" y="8769"/>
                  </a:lnTo>
                  <a:lnTo>
                    <a:pt x="1998" y="8769"/>
                  </a:lnTo>
                  <a:lnTo>
                    <a:pt x="2055" y="8596"/>
                  </a:lnTo>
                  <a:lnTo>
                    <a:pt x="2055" y="8480"/>
                  </a:lnTo>
                  <a:lnTo>
                    <a:pt x="1941" y="8365"/>
                  </a:lnTo>
                  <a:lnTo>
                    <a:pt x="1713" y="8307"/>
                  </a:lnTo>
                  <a:lnTo>
                    <a:pt x="1598" y="8192"/>
                  </a:lnTo>
                  <a:lnTo>
                    <a:pt x="1427" y="8365"/>
                  </a:lnTo>
                  <a:lnTo>
                    <a:pt x="1313" y="8538"/>
                  </a:lnTo>
                  <a:lnTo>
                    <a:pt x="1256" y="8769"/>
                  </a:lnTo>
                  <a:lnTo>
                    <a:pt x="1256" y="9057"/>
                  </a:lnTo>
                  <a:lnTo>
                    <a:pt x="1085" y="9288"/>
                  </a:lnTo>
                  <a:lnTo>
                    <a:pt x="1085" y="9461"/>
                  </a:lnTo>
                  <a:lnTo>
                    <a:pt x="1142" y="9692"/>
                  </a:lnTo>
                  <a:lnTo>
                    <a:pt x="1199" y="9923"/>
                  </a:lnTo>
                  <a:lnTo>
                    <a:pt x="1256" y="10211"/>
                  </a:lnTo>
                  <a:lnTo>
                    <a:pt x="1199" y="10269"/>
                  </a:lnTo>
                  <a:lnTo>
                    <a:pt x="970" y="10327"/>
                  </a:lnTo>
                  <a:lnTo>
                    <a:pt x="970" y="10384"/>
                  </a:lnTo>
                  <a:lnTo>
                    <a:pt x="913" y="10961"/>
                  </a:lnTo>
                  <a:lnTo>
                    <a:pt x="343" y="11192"/>
                  </a:lnTo>
                  <a:lnTo>
                    <a:pt x="57" y="11250"/>
                  </a:lnTo>
                  <a:lnTo>
                    <a:pt x="57" y="11192"/>
                  </a:lnTo>
                  <a:lnTo>
                    <a:pt x="0" y="11250"/>
                  </a:lnTo>
                  <a:lnTo>
                    <a:pt x="57" y="11538"/>
                  </a:lnTo>
                  <a:lnTo>
                    <a:pt x="114" y="11653"/>
                  </a:lnTo>
                  <a:lnTo>
                    <a:pt x="114" y="11826"/>
                  </a:lnTo>
                  <a:lnTo>
                    <a:pt x="171" y="11942"/>
                  </a:lnTo>
                  <a:lnTo>
                    <a:pt x="171" y="12057"/>
                  </a:lnTo>
                  <a:lnTo>
                    <a:pt x="114" y="12115"/>
                  </a:lnTo>
                  <a:lnTo>
                    <a:pt x="114" y="12230"/>
                  </a:lnTo>
                  <a:lnTo>
                    <a:pt x="171" y="12346"/>
                  </a:lnTo>
                  <a:lnTo>
                    <a:pt x="114" y="12403"/>
                  </a:lnTo>
                  <a:lnTo>
                    <a:pt x="57" y="12461"/>
                  </a:lnTo>
                  <a:lnTo>
                    <a:pt x="57" y="12519"/>
                  </a:lnTo>
                  <a:lnTo>
                    <a:pt x="114" y="12634"/>
                  </a:lnTo>
                  <a:lnTo>
                    <a:pt x="343" y="12865"/>
                  </a:lnTo>
                  <a:lnTo>
                    <a:pt x="685" y="13211"/>
                  </a:lnTo>
                  <a:lnTo>
                    <a:pt x="742" y="13269"/>
                  </a:lnTo>
                  <a:lnTo>
                    <a:pt x="742" y="13326"/>
                  </a:lnTo>
                  <a:lnTo>
                    <a:pt x="685" y="13442"/>
                  </a:lnTo>
                  <a:lnTo>
                    <a:pt x="685" y="13499"/>
                  </a:lnTo>
                  <a:lnTo>
                    <a:pt x="742" y="13615"/>
                  </a:lnTo>
                  <a:lnTo>
                    <a:pt x="856" y="13615"/>
                  </a:lnTo>
                  <a:lnTo>
                    <a:pt x="913" y="13615"/>
                  </a:lnTo>
                  <a:lnTo>
                    <a:pt x="970" y="13846"/>
                  </a:lnTo>
                  <a:lnTo>
                    <a:pt x="1085" y="13961"/>
                  </a:lnTo>
                  <a:lnTo>
                    <a:pt x="1199" y="14076"/>
                  </a:lnTo>
                  <a:lnTo>
                    <a:pt x="1370" y="14134"/>
                  </a:lnTo>
                  <a:lnTo>
                    <a:pt x="1427" y="14249"/>
                  </a:lnTo>
                  <a:lnTo>
                    <a:pt x="1427" y="14365"/>
                  </a:lnTo>
                  <a:lnTo>
                    <a:pt x="1541" y="14480"/>
                  </a:lnTo>
                  <a:lnTo>
                    <a:pt x="1713" y="14653"/>
                  </a:lnTo>
                  <a:lnTo>
                    <a:pt x="1827" y="14769"/>
                  </a:lnTo>
                  <a:lnTo>
                    <a:pt x="1941" y="14653"/>
                  </a:lnTo>
                  <a:lnTo>
                    <a:pt x="1998" y="14653"/>
                  </a:lnTo>
                  <a:lnTo>
                    <a:pt x="1998" y="14769"/>
                  </a:lnTo>
                  <a:lnTo>
                    <a:pt x="2055" y="14826"/>
                  </a:lnTo>
                  <a:lnTo>
                    <a:pt x="2169" y="14826"/>
                  </a:lnTo>
                  <a:lnTo>
                    <a:pt x="2169" y="14884"/>
                  </a:lnTo>
                  <a:lnTo>
                    <a:pt x="2169" y="14999"/>
                  </a:lnTo>
                  <a:lnTo>
                    <a:pt x="2226" y="15057"/>
                  </a:lnTo>
                  <a:lnTo>
                    <a:pt x="2341" y="15057"/>
                  </a:lnTo>
                  <a:lnTo>
                    <a:pt x="2398" y="15057"/>
                  </a:lnTo>
                  <a:lnTo>
                    <a:pt x="2626" y="14999"/>
                  </a:lnTo>
                  <a:lnTo>
                    <a:pt x="2797" y="14999"/>
                  </a:lnTo>
                  <a:lnTo>
                    <a:pt x="2911" y="15115"/>
                  </a:lnTo>
                  <a:lnTo>
                    <a:pt x="2911" y="15173"/>
                  </a:lnTo>
                  <a:lnTo>
                    <a:pt x="2797" y="15288"/>
                  </a:lnTo>
                  <a:lnTo>
                    <a:pt x="2740" y="15346"/>
                  </a:lnTo>
                  <a:lnTo>
                    <a:pt x="2797" y="15403"/>
                  </a:lnTo>
                  <a:lnTo>
                    <a:pt x="2854" y="15461"/>
                  </a:lnTo>
                  <a:lnTo>
                    <a:pt x="2911" y="15519"/>
                  </a:lnTo>
                  <a:lnTo>
                    <a:pt x="2969" y="15692"/>
                  </a:lnTo>
                  <a:lnTo>
                    <a:pt x="3083" y="15807"/>
                  </a:lnTo>
                  <a:lnTo>
                    <a:pt x="3140" y="15922"/>
                  </a:lnTo>
                  <a:lnTo>
                    <a:pt x="3254" y="15980"/>
                  </a:lnTo>
                  <a:lnTo>
                    <a:pt x="3368" y="16096"/>
                  </a:lnTo>
                  <a:lnTo>
                    <a:pt x="3539" y="16096"/>
                  </a:lnTo>
                  <a:lnTo>
                    <a:pt x="3654" y="16096"/>
                  </a:lnTo>
                  <a:lnTo>
                    <a:pt x="3768" y="16211"/>
                  </a:lnTo>
                  <a:lnTo>
                    <a:pt x="3825" y="16269"/>
                  </a:lnTo>
                  <a:lnTo>
                    <a:pt x="3939" y="16326"/>
                  </a:lnTo>
                  <a:lnTo>
                    <a:pt x="4053" y="16384"/>
                  </a:lnTo>
                  <a:lnTo>
                    <a:pt x="4282" y="16384"/>
                  </a:lnTo>
                  <a:lnTo>
                    <a:pt x="4453" y="16326"/>
                  </a:lnTo>
                  <a:lnTo>
                    <a:pt x="4567" y="16211"/>
                  </a:lnTo>
                  <a:lnTo>
                    <a:pt x="4624" y="16096"/>
                  </a:lnTo>
                  <a:lnTo>
                    <a:pt x="4681" y="16096"/>
                  </a:lnTo>
                  <a:lnTo>
                    <a:pt x="4795" y="16038"/>
                  </a:lnTo>
                  <a:lnTo>
                    <a:pt x="4909" y="15922"/>
                  </a:lnTo>
                  <a:lnTo>
                    <a:pt x="4967" y="15749"/>
                  </a:lnTo>
                  <a:lnTo>
                    <a:pt x="5024" y="15634"/>
                  </a:lnTo>
                  <a:lnTo>
                    <a:pt x="5081" y="15634"/>
                  </a:lnTo>
                  <a:lnTo>
                    <a:pt x="5138" y="15692"/>
                  </a:lnTo>
                  <a:lnTo>
                    <a:pt x="5309" y="15807"/>
                  </a:lnTo>
                  <a:lnTo>
                    <a:pt x="5480" y="15980"/>
                  </a:lnTo>
                  <a:lnTo>
                    <a:pt x="5595" y="15980"/>
                  </a:lnTo>
                  <a:lnTo>
                    <a:pt x="5652" y="15980"/>
                  </a:lnTo>
                  <a:lnTo>
                    <a:pt x="5823" y="15865"/>
                  </a:lnTo>
                  <a:lnTo>
                    <a:pt x="5994" y="15749"/>
                  </a:lnTo>
                  <a:lnTo>
                    <a:pt x="6165" y="15692"/>
                  </a:lnTo>
                  <a:lnTo>
                    <a:pt x="6394" y="15634"/>
                  </a:lnTo>
                  <a:lnTo>
                    <a:pt x="6451" y="15576"/>
                  </a:lnTo>
                  <a:lnTo>
                    <a:pt x="6508" y="15519"/>
                  </a:lnTo>
                  <a:lnTo>
                    <a:pt x="6565" y="15634"/>
                  </a:lnTo>
                  <a:lnTo>
                    <a:pt x="6850" y="15403"/>
                  </a:lnTo>
                  <a:lnTo>
                    <a:pt x="6908" y="15288"/>
                  </a:lnTo>
                  <a:lnTo>
                    <a:pt x="6793" y="15173"/>
                  </a:lnTo>
                  <a:lnTo>
                    <a:pt x="6736" y="15115"/>
                  </a:lnTo>
                  <a:lnTo>
                    <a:pt x="6850" y="14942"/>
                  </a:lnTo>
                  <a:lnTo>
                    <a:pt x="7079" y="14942"/>
                  </a:lnTo>
                  <a:lnTo>
                    <a:pt x="7193" y="15115"/>
                  </a:lnTo>
                  <a:lnTo>
                    <a:pt x="7878" y="14596"/>
                  </a:lnTo>
                  <a:lnTo>
                    <a:pt x="7992" y="14538"/>
                  </a:lnTo>
                  <a:lnTo>
                    <a:pt x="8106" y="14538"/>
                  </a:lnTo>
                  <a:lnTo>
                    <a:pt x="8163" y="14653"/>
                  </a:lnTo>
                  <a:lnTo>
                    <a:pt x="8278" y="14711"/>
                  </a:lnTo>
                  <a:lnTo>
                    <a:pt x="8335" y="14596"/>
                  </a:lnTo>
                  <a:lnTo>
                    <a:pt x="8563" y="14307"/>
                  </a:lnTo>
                  <a:lnTo>
                    <a:pt x="8734" y="14192"/>
                  </a:lnTo>
                  <a:lnTo>
                    <a:pt x="8791" y="14134"/>
                  </a:lnTo>
                  <a:lnTo>
                    <a:pt x="8620" y="14076"/>
                  </a:lnTo>
                  <a:lnTo>
                    <a:pt x="8620" y="14019"/>
                  </a:lnTo>
                  <a:lnTo>
                    <a:pt x="8620" y="13961"/>
                  </a:lnTo>
                  <a:lnTo>
                    <a:pt x="9020" y="13730"/>
                  </a:lnTo>
                  <a:lnTo>
                    <a:pt x="8734" y="13615"/>
                  </a:lnTo>
                  <a:lnTo>
                    <a:pt x="8677" y="13442"/>
                  </a:lnTo>
                  <a:lnTo>
                    <a:pt x="8620" y="13326"/>
                  </a:lnTo>
                  <a:lnTo>
                    <a:pt x="8677" y="13326"/>
                  </a:lnTo>
                  <a:lnTo>
                    <a:pt x="8734" y="13211"/>
                  </a:lnTo>
                  <a:lnTo>
                    <a:pt x="8734" y="13096"/>
                  </a:lnTo>
                  <a:lnTo>
                    <a:pt x="8791" y="12980"/>
                  </a:lnTo>
                  <a:lnTo>
                    <a:pt x="8849" y="12750"/>
                  </a:lnTo>
                  <a:lnTo>
                    <a:pt x="9020" y="12461"/>
                  </a:lnTo>
                  <a:lnTo>
                    <a:pt x="9134" y="12230"/>
                  </a:lnTo>
                  <a:lnTo>
                    <a:pt x="9248" y="12115"/>
                  </a:lnTo>
                  <a:lnTo>
                    <a:pt x="9305" y="12057"/>
                  </a:lnTo>
                  <a:lnTo>
                    <a:pt x="9419" y="11884"/>
                  </a:lnTo>
                  <a:lnTo>
                    <a:pt x="9476" y="11653"/>
                  </a:lnTo>
                  <a:lnTo>
                    <a:pt x="9534" y="11480"/>
                  </a:lnTo>
                  <a:lnTo>
                    <a:pt x="9591" y="11307"/>
                  </a:lnTo>
                  <a:lnTo>
                    <a:pt x="9591" y="11134"/>
                  </a:lnTo>
                  <a:lnTo>
                    <a:pt x="9591" y="10961"/>
                  </a:lnTo>
                  <a:lnTo>
                    <a:pt x="9648" y="10788"/>
                  </a:lnTo>
                  <a:lnTo>
                    <a:pt x="9876" y="10500"/>
                  </a:lnTo>
                  <a:lnTo>
                    <a:pt x="9990" y="10442"/>
                  </a:lnTo>
                  <a:lnTo>
                    <a:pt x="9876" y="10327"/>
                  </a:lnTo>
                  <a:lnTo>
                    <a:pt x="9876" y="10269"/>
                  </a:lnTo>
                  <a:lnTo>
                    <a:pt x="9933" y="10153"/>
                  </a:lnTo>
                  <a:lnTo>
                    <a:pt x="9990" y="10038"/>
                  </a:lnTo>
                  <a:lnTo>
                    <a:pt x="10104" y="9980"/>
                  </a:lnTo>
                  <a:lnTo>
                    <a:pt x="10104" y="9865"/>
                  </a:lnTo>
                  <a:lnTo>
                    <a:pt x="10162" y="9634"/>
                  </a:lnTo>
                  <a:lnTo>
                    <a:pt x="10104" y="9230"/>
                  </a:lnTo>
                  <a:lnTo>
                    <a:pt x="10162" y="8942"/>
                  </a:lnTo>
                  <a:lnTo>
                    <a:pt x="10276" y="8827"/>
                  </a:lnTo>
                  <a:lnTo>
                    <a:pt x="10675" y="9057"/>
                  </a:lnTo>
                  <a:lnTo>
                    <a:pt x="10847" y="9346"/>
                  </a:lnTo>
                  <a:lnTo>
                    <a:pt x="10904" y="9403"/>
                  </a:lnTo>
                  <a:lnTo>
                    <a:pt x="10961" y="9461"/>
                  </a:lnTo>
                  <a:lnTo>
                    <a:pt x="11303" y="9461"/>
                  </a:lnTo>
                  <a:lnTo>
                    <a:pt x="11532" y="9461"/>
                  </a:lnTo>
                  <a:lnTo>
                    <a:pt x="11589" y="9403"/>
                  </a:lnTo>
                  <a:lnTo>
                    <a:pt x="11646" y="9346"/>
                  </a:lnTo>
                  <a:lnTo>
                    <a:pt x="11760" y="9230"/>
                  </a:lnTo>
                  <a:lnTo>
                    <a:pt x="11817" y="9173"/>
                  </a:lnTo>
                  <a:lnTo>
                    <a:pt x="11817" y="9000"/>
                  </a:lnTo>
                  <a:lnTo>
                    <a:pt x="11874" y="8769"/>
                  </a:lnTo>
                  <a:lnTo>
                    <a:pt x="11931" y="8480"/>
                  </a:lnTo>
                  <a:lnTo>
                    <a:pt x="11988" y="8250"/>
                  </a:lnTo>
                  <a:lnTo>
                    <a:pt x="12045" y="8134"/>
                  </a:lnTo>
                  <a:lnTo>
                    <a:pt x="12102" y="8077"/>
                  </a:lnTo>
                  <a:lnTo>
                    <a:pt x="12102" y="7904"/>
                  </a:lnTo>
                  <a:lnTo>
                    <a:pt x="12102" y="7788"/>
                  </a:lnTo>
                  <a:lnTo>
                    <a:pt x="12160" y="7730"/>
                  </a:lnTo>
                  <a:lnTo>
                    <a:pt x="12160" y="7557"/>
                  </a:lnTo>
                  <a:lnTo>
                    <a:pt x="12160" y="7500"/>
                  </a:lnTo>
                  <a:lnTo>
                    <a:pt x="12217" y="7500"/>
                  </a:lnTo>
                  <a:lnTo>
                    <a:pt x="12331" y="7384"/>
                  </a:lnTo>
                  <a:lnTo>
                    <a:pt x="12331" y="7327"/>
                  </a:lnTo>
                  <a:lnTo>
                    <a:pt x="12845" y="7615"/>
                  </a:lnTo>
                  <a:lnTo>
                    <a:pt x="12902" y="7269"/>
                  </a:lnTo>
                  <a:lnTo>
                    <a:pt x="13073" y="6807"/>
                  </a:lnTo>
                  <a:lnTo>
                    <a:pt x="13130" y="6750"/>
                  </a:lnTo>
                  <a:lnTo>
                    <a:pt x="13187" y="6692"/>
                  </a:lnTo>
                  <a:lnTo>
                    <a:pt x="13301" y="6750"/>
                  </a:lnTo>
                  <a:lnTo>
                    <a:pt x="13415" y="6461"/>
                  </a:lnTo>
                  <a:lnTo>
                    <a:pt x="13473" y="6404"/>
                  </a:lnTo>
                  <a:lnTo>
                    <a:pt x="13587" y="6404"/>
                  </a:lnTo>
                  <a:lnTo>
                    <a:pt x="13701" y="6173"/>
                  </a:lnTo>
                  <a:lnTo>
                    <a:pt x="13644" y="6173"/>
                  </a:lnTo>
                  <a:lnTo>
                    <a:pt x="13644" y="6115"/>
                  </a:lnTo>
                  <a:lnTo>
                    <a:pt x="13644" y="6057"/>
                  </a:lnTo>
                  <a:lnTo>
                    <a:pt x="13815" y="5884"/>
                  </a:lnTo>
                  <a:lnTo>
                    <a:pt x="13986" y="5596"/>
                  </a:lnTo>
                  <a:lnTo>
                    <a:pt x="14043" y="5481"/>
                  </a:lnTo>
                  <a:lnTo>
                    <a:pt x="14043" y="5423"/>
                  </a:lnTo>
                  <a:lnTo>
                    <a:pt x="13929" y="5365"/>
                  </a:lnTo>
                  <a:lnTo>
                    <a:pt x="13986" y="5077"/>
                  </a:lnTo>
                  <a:lnTo>
                    <a:pt x="13929" y="5019"/>
                  </a:lnTo>
                  <a:lnTo>
                    <a:pt x="14101" y="4558"/>
                  </a:lnTo>
                  <a:lnTo>
                    <a:pt x="13986" y="4558"/>
                  </a:lnTo>
                  <a:lnTo>
                    <a:pt x="14101" y="4327"/>
                  </a:lnTo>
                  <a:lnTo>
                    <a:pt x="13986" y="4327"/>
                  </a:lnTo>
                  <a:lnTo>
                    <a:pt x="14101" y="4096"/>
                  </a:lnTo>
                  <a:lnTo>
                    <a:pt x="14500" y="4327"/>
                  </a:lnTo>
                  <a:lnTo>
                    <a:pt x="15299" y="4731"/>
                  </a:lnTo>
                  <a:lnTo>
                    <a:pt x="16099" y="5192"/>
                  </a:lnTo>
                  <a:lnTo>
                    <a:pt x="16156" y="5192"/>
                  </a:lnTo>
                  <a:lnTo>
                    <a:pt x="16156" y="5019"/>
                  </a:lnTo>
                  <a:lnTo>
                    <a:pt x="16213" y="4731"/>
                  </a:lnTo>
                  <a:lnTo>
                    <a:pt x="16270" y="4558"/>
                  </a:lnTo>
                  <a:lnTo>
                    <a:pt x="16384" y="4269"/>
                  </a:lnTo>
                  <a:lnTo>
                    <a:pt x="16213" y="4154"/>
                  </a:lnTo>
                  <a:lnTo>
                    <a:pt x="16213" y="4038"/>
                  </a:lnTo>
                  <a:lnTo>
                    <a:pt x="16213" y="3981"/>
                  </a:lnTo>
                  <a:lnTo>
                    <a:pt x="16156" y="3923"/>
                  </a:lnTo>
                  <a:lnTo>
                    <a:pt x="16041" y="3865"/>
                  </a:lnTo>
                  <a:lnTo>
                    <a:pt x="15984" y="3808"/>
                  </a:lnTo>
                  <a:lnTo>
                    <a:pt x="15984" y="3692"/>
                  </a:lnTo>
                  <a:lnTo>
                    <a:pt x="16041" y="3577"/>
                  </a:lnTo>
                  <a:lnTo>
                    <a:pt x="16041" y="3519"/>
                  </a:lnTo>
                  <a:lnTo>
                    <a:pt x="15927" y="3519"/>
                  </a:lnTo>
                  <a:lnTo>
                    <a:pt x="15870" y="3577"/>
                  </a:lnTo>
                  <a:lnTo>
                    <a:pt x="15813" y="3577"/>
                  </a:lnTo>
                  <a:lnTo>
                    <a:pt x="15699" y="3461"/>
                  </a:lnTo>
                  <a:lnTo>
                    <a:pt x="15642" y="3404"/>
                  </a:lnTo>
                  <a:lnTo>
                    <a:pt x="15699" y="3346"/>
                  </a:lnTo>
                  <a:lnTo>
                    <a:pt x="15756" y="3231"/>
                  </a:lnTo>
                  <a:lnTo>
                    <a:pt x="15756" y="3173"/>
                  </a:lnTo>
                  <a:lnTo>
                    <a:pt x="15642" y="3115"/>
                  </a:lnTo>
                  <a:lnTo>
                    <a:pt x="15585" y="3058"/>
                  </a:lnTo>
                  <a:lnTo>
                    <a:pt x="15528" y="3115"/>
                  </a:lnTo>
                  <a:lnTo>
                    <a:pt x="15471" y="3173"/>
                  </a:lnTo>
                  <a:lnTo>
                    <a:pt x="15414" y="3173"/>
                  </a:lnTo>
                  <a:lnTo>
                    <a:pt x="15299" y="3173"/>
                  </a:lnTo>
                  <a:lnTo>
                    <a:pt x="15128" y="3231"/>
                  </a:lnTo>
                  <a:lnTo>
                    <a:pt x="15014" y="3173"/>
                  </a:lnTo>
                  <a:lnTo>
                    <a:pt x="14728" y="3000"/>
                  </a:lnTo>
                  <a:lnTo>
                    <a:pt x="14614" y="2942"/>
                  </a:lnTo>
                  <a:lnTo>
                    <a:pt x="14443" y="3000"/>
                  </a:lnTo>
                  <a:lnTo>
                    <a:pt x="14329" y="3058"/>
                  </a:lnTo>
                  <a:lnTo>
                    <a:pt x="14272" y="3115"/>
                  </a:lnTo>
                  <a:lnTo>
                    <a:pt x="14215" y="3231"/>
                  </a:lnTo>
                  <a:lnTo>
                    <a:pt x="14158" y="3288"/>
                  </a:lnTo>
                  <a:lnTo>
                    <a:pt x="14101" y="3288"/>
                  </a:lnTo>
                  <a:lnTo>
                    <a:pt x="14043" y="3288"/>
                  </a:lnTo>
                  <a:lnTo>
                    <a:pt x="13929" y="3288"/>
                  </a:lnTo>
                  <a:lnTo>
                    <a:pt x="13758" y="3404"/>
                  </a:lnTo>
                  <a:lnTo>
                    <a:pt x="13644" y="3404"/>
                  </a:lnTo>
                  <a:lnTo>
                    <a:pt x="13587" y="3461"/>
                  </a:lnTo>
                  <a:lnTo>
                    <a:pt x="13644" y="3519"/>
                  </a:lnTo>
                  <a:lnTo>
                    <a:pt x="13701" y="3577"/>
                  </a:lnTo>
                  <a:lnTo>
                    <a:pt x="13644" y="3634"/>
                  </a:lnTo>
                  <a:lnTo>
                    <a:pt x="13587" y="3692"/>
                  </a:lnTo>
                  <a:lnTo>
                    <a:pt x="13587" y="3750"/>
                  </a:lnTo>
                  <a:lnTo>
                    <a:pt x="13530" y="3808"/>
                  </a:lnTo>
                  <a:lnTo>
                    <a:pt x="13587" y="3865"/>
                  </a:lnTo>
                  <a:lnTo>
                    <a:pt x="13530" y="3923"/>
                  </a:lnTo>
                  <a:lnTo>
                    <a:pt x="13473" y="3981"/>
                  </a:lnTo>
                  <a:lnTo>
                    <a:pt x="13358" y="3923"/>
                  </a:lnTo>
                  <a:lnTo>
                    <a:pt x="13130" y="3923"/>
                  </a:lnTo>
                  <a:lnTo>
                    <a:pt x="12959" y="3923"/>
                  </a:lnTo>
                  <a:lnTo>
                    <a:pt x="12788" y="3923"/>
                  </a:lnTo>
                  <a:lnTo>
                    <a:pt x="12616" y="3865"/>
                  </a:lnTo>
                  <a:lnTo>
                    <a:pt x="12559" y="3750"/>
                  </a:lnTo>
                  <a:lnTo>
                    <a:pt x="12559" y="3634"/>
                  </a:lnTo>
                  <a:lnTo>
                    <a:pt x="12559" y="3577"/>
                  </a:lnTo>
                  <a:lnTo>
                    <a:pt x="12502" y="3577"/>
                  </a:lnTo>
                  <a:lnTo>
                    <a:pt x="12445" y="3577"/>
                  </a:lnTo>
                  <a:lnTo>
                    <a:pt x="12388" y="3692"/>
                  </a:lnTo>
                  <a:lnTo>
                    <a:pt x="12331" y="3808"/>
                  </a:lnTo>
                  <a:lnTo>
                    <a:pt x="12331" y="3923"/>
                  </a:lnTo>
                  <a:lnTo>
                    <a:pt x="12274" y="3981"/>
                  </a:lnTo>
                  <a:lnTo>
                    <a:pt x="12217" y="4038"/>
                  </a:lnTo>
                  <a:lnTo>
                    <a:pt x="12102" y="4327"/>
                  </a:lnTo>
                  <a:lnTo>
                    <a:pt x="11988" y="4558"/>
                  </a:lnTo>
                  <a:lnTo>
                    <a:pt x="11874" y="4615"/>
                  </a:lnTo>
                  <a:lnTo>
                    <a:pt x="11760" y="4558"/>
                  </a:lnTo>
                  <a:lnTo>
                    <a:pt x="11646" y="4500"/>
                  </a:lnTo>
                  <a:lnTo>
                    <a:pt x="11589" y="4500"/>
                  </a:lnTo>
                  <a:lnTo>
                    <a:pt x="11475" y="4500"/>
                  </a:lnTo>
                  <a:lnTo>
                    <a:pt x="11475" y="4558"/>
                  </a:lnTo>
                  <a:lnTo>
                    <a:pt x="11417" y="4731"/>
                  </a:lnTo>
                  <a:lnTo>
                    <a:pt x="11360" y="4788"/>
                  </a:lnTo>
                  <a:lnTo>
                    <a:pt x="11132" y="5019"/>
                  </a:lnTo>
                  <a:lnTo>
                    <a:pt x="11018" y="5134"/>
                  </a:lnTo>
                  <a:lnTo>
                    <a:pt x="10961" y="5192"/>
                  </a:lnTo>
                  <a:lnTo>
                    <a:pt x="10904" y="5307"/>
                  </a:lnTo>
                  <a:lnTo>
                    <a:pt x="10904" y="5365"/>
                  </a:lnTo>
                  <a:lnTo>
                    <a:pt x="10789" y="5423"/>
                  </a:lnTo>
                  <a:lnTo>
                    <a:pt x="10675" y="5481"/>
                  </a:lnTo>
                  <a:lnTo>
                    <a:pt x="10561" y="5596"/>
                  </a:lnTo>
                  <a:lnTo>
                    <a:pt x="10390" y="5827"/>
                  </a:lnTo>
                  <a:lnTo>
                    <a:pt x="10333" y="5942"/>
                  </a:lnTo>
                  <a:lnTo>
                    <a:pt x="9876" y="3634"/>
                  </a:lnTo>
                  <a:lnTo>
                    <a:pt x="8963" y="3750"/>
                  </a:lnTo>
                  <a:lnTo>
                    <a:pt x="8563" y="3808"/>
                  </a:lnTo>
                  <a:lnTo>
                    <a:pt x="6736" y="4154"/>
                  </a:lnTo>
                  <a:lnTo>
                    <a:pt x="6337" y="4211"/>
                  </a:lnTo>
                  <a:lnTo>
                    <a:pt x="6165" y="3173"/>
                  </a:lnTo>
                  <a:lnTo>
                    <a:pt x="6108" y="2885"/>
                  </a:lnTo>
                  <a:lnTo>
                    <a:pt x="6051" y="2192"/>
                  </a:lnTo>
                  <a:lnTo>
                    <a:pt x="5823" y="1096"/>
                  </a:lnTo>
                  <a:lnTo>
                    <a:pt x="5766" y="750"/>
                  </a:lnTo>
                  <a:lnTo>
                    <a:pt x="5652" y="0"/>
                  </a:lnTo>
                  <a:lnTo>
                    <a:pt x="5537" y="58"/>
                  </a:lnTo>
                  <a:lnTo>
                    <a:pt x="5309" y="115"/>
                  </a:lnTo>
                  <a:lnTo>
                    <a:pt x="5195" y="231"/>
                  </a:lnTo>
                  <a:lnTo>
                    <a:pt x="5195" y="288"/>
                  </a:lnTo>
                  <a:lnTo>
                    <a:pt x="5195" y="346"/>
                  </a:lnTo>
                  <a:lnTo>
                    <a:pt x="5423" y="692"/>
                  </a:lnTo>
                  <a:lnTo>
                    <a:pt x="5480" y="865"/>
                  </a:lnTo>
                  <a:lnTo>
                    <a:pt x="5480" y="1038"/>
                  </a:lnTo>
                  <a:lnTo>
                    <a:pt x="5480" y="1154"/>
                  </a:lnTo>
                  <a:lnTo>
                    <a:pt x="5480" y="1269"/>
                  </a:lnTo>
                  <a:lnTo>
                    <a:pt x="5595" y="1442"/>
                  </a:lnTo>
                  <a:lnTo>
                    <a:pt x="5595" y="1558"/>
                  </a:lnTo>
                  <a:lnTo>
                    <a:pt x="5537" y="1731"/>
                  </a:lnTo>
                  <a:lnTo>
                    <a:pt x="5480" y="1904"/>
                  </a:lnTo>
                  <a:lnTo>
                    <a:pt x="5423" y="2135"/>
                  </a:lnTo>
                  <a:lnTo>
                    <a:pt x="5366" y="2308"/>
                  </a:lnTo>
                  <a:lnTo>
                    <a:pt x="5309" y="2769"/>
                  </a:lnTo>
                  <a:lnTo>
                    <a:pt x="5309" y="2885"/>
                  </a:lnTo>
                  <a:lnTo>
                    <a:pt x="5366" y="2885"/>
                  </a:lnTo>
                  <a:lnTo>
                    <a:pt x="5309" y="3231"/>
                  </a:lnTo>
                  <a:lnTo>
                    <a:pt x="5309" y="3346"/>
                  </a:lnTo>
                  <a:lnTo>
                    <a:pt x="5195" y="3404"/>
                  </a:lnTo>
                  <a:lnTo>
                    <a:pt x="5195" y="3519"/>
                  </a:lnTo>
                  <a:lnTo>
                    <a:pt x="5252" y="3634"/>
                  </a:lnTo>
                  <a:lnTo>
                    <a:pt x="5195" y="3750"/>
                  </a:lnTo>
                  <a:lnTo>
                    <a:pt x="5195" y="3923"/>
                  </a:lnTo>
                  <a:lnTo>
                    <a:pt x="5138" y="4154"/>
                  </a:lnTo>
                  <a:lnTo>
                    <a:pt x="5252" y="4327"/>
                  </a:lnTo>
                  <a:lnTo>
                    <a:pt x="5252" y="4384"/>
                  </a:lnTo>
                  <a:lnTo>
                    <a:pt x="5195" y="4500"/>
                  </a:lnTo>
                  <a:lnTo>
                    <a:pt x="5138" y="4846"/>
                  </a:lnTo>
                  <a:lnTo>
                    <a:pt x="5024" y="4904"/>
                  </a:lnTo>
                  <a:lnTo>
                    <a:pt x="4795" y="5077"/>
                  </a:lnTo>
                  <a:lnTo>
                    <a:pt x="4681" y="5250"/>
                  </a:lnTo>
                  <a:lnTo>
                    <a:pt x="4453" y="5654"/>
                  </a:lnTo>
                  <a:lnTo>
                    <a:pt x="4396" y="571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60" name="Wisconsin"/>
            <p:cNvSpPr>
              <a:spLocks noChangeAspect="1"/>
            </p:cNvSpPr>
            <p:nvPr/>
          </p:nvSpPr>
          <p:spPr bwMode="auto">
            <a:xfrm>
              <a:off x="3011" y="1112"/>
              <a:ext cx="510" cy="526"/>
            </a:xfrm>
            <a:custGeom>
              <a:avLst/>
              <a:gdLst>
                <a:gd name="T0" fmla="*/ 5349 w 16384"/>
                <a:gd name="T1" fmla="*/ 14003 h 16384"/>
                <a:gd name="T2" fmla="*/ 5638 w 16384"/>
                <a:gd name="T3" fmla="*/ 15544 h 16384"/>
                <a:gd name="T4" fmla="*/ 6698 w 16384"/>
                <a:gd name="T5" fmla="*/ 16011 h 16384"/>
                <a:gd name="T6" fmla="*/ 10457 w 16384"/>
                <a:gd name="T7" fmla="*/ 16197 h 16384"/>
                <a:gd name="T8" fmla="*/ 14987 w 16384"/>
                <a:gd name="T9" fmla="*/ 15871 h 16384"/>
                <a:gd name="T10" fmla="*/ 14987 w 16384"/>
                <a:gd name="T11" fmla="*/ 14890 h 16384"/>
                <a:gd name="T12" fmla="*/ 14553 w 16384"/>
                <a:gd name="T13" fmla="*/ 13957 h 16384"/>
                <a:gd name="T14" fmla="*/ 14456 w 16384"/>
                <a:gd name="T15" fmla="*/ 13210 h 16384"/>
                <a:gd name="T16" fmla="*/ 14746 w 16384"/>
                <a:gd name="T17" fmla="*/ 11856 h 16384"/>
                <a:gd name="T18" fmla="*/ 14746 w 16384"/>
                <a:gd name="T19" fmla="*/ 10689 h 16384"/>
                <a:gd name="T20" fmla="*/ 14890 w 16384"/>
                <a:gd name="T21" fmla="*/ 9802 h 16384"/>
                <a:gd name="T22" fmla="*/ 15131 w 16384"/>
                <a:gd name="T23" fmla="*/ 8635 h 16384"/>
                <a:gd name="T24" fmla="*/ 15517 w 16384"/>
                <a:gd name="T25" fmla="*/ 7468 h 16384"/>
                <a:gd name="T26" fmla="*/ 15998 w 16384"/>
                <a:gd name="T27" fmla="*/ 6348 h 16384"/>
                <a:gd name="T28" fmla="*/ 16239 w 16384"/>
                <a:gd name="T29" fmla="*/ 5648 h 16384"/>
                <a:gd name="T30" fmla="*/ 16095 w 16384"/>
                <a:gd name="T31" fmla="*/ 5368 h 16384"/>
                <a:gd name="T32" fmla="*/ 15806 w 16384"/>
                <a:gd name="T33" fmla="*/ 5835 h 16384"/>
                <a:gd name="T34" fmla="*/ 15420 w 16384"/>
                <a:gd name="T35" fmla="*/ 6488 h 16384"/>
                <a:gd name="T36" fmla="*/ 15276 w 16384"/>
                <a:gd name="T37" fmla="*/ 6955 h 16384"/>
                <a:gd name="T38" fmla="*/ 14842 w 16384"/>
                <a:gd name="T39" fmla="*/ 7142 h 16384"/>
                <a:gd name="T40" fmla="*/ 14023 w 16384"/>
                <a:gd name="T41" fmla="*/ 8075 h 16384"/>
                <a:gd name="T42" fmla="*/ 13734 w 16384"/>
                <a:gd name="T43" fmla="*/ 8122 h 16384"/>
                <a:gd name="T44" fmla="*/ 13975 w 16384"/>
                <a:gd name="T45" fmla="*/ 7235 h 16384"/>
                <a:gd name="T46" fmla="*/ 14601 w 16384"/>
                <a:gd name="T47" fmla="*/ 6582 h 16384"/>
                <a:gd name="T48" fmla="*/ 14264 w 16384"/>
                <a:gd name="T49" fmla="*/ 5928 h 16384"/>
                <a:gd name="T50" fmla="*/ 13975 w 16384"/>
                <a:gd name="T51" fmla="*/ 5321 h 16384"/>
                <a:gd name="T52" fmla="*/ 13878 w 16384"/>
                <a:gd name="T53" fmla="*/ 4528 h 16384"/>
                <a:gd name="T54" fmla="*/ 13830 w 16384"/>
                <a:gd name="T55" fmla="*/ 3968 h 16384"/>
                <a:gd name="T56" fmla="*/ 13011 w 16384"/>
                <a:gd name="T57" fmla="*/ 3688 h 16384"/>
                <a:gd name="T58" fmla="*/ 12963 w 16384"/>
                <a:gd name="T59" fmla="*/ 3221 h 16384"/>
                <a:gd name="T60" fmla="*/ 12047 w 16384"/>
                <a:gd name="T61" fmla="*/ 3081 h 16384"/>
                <a:gd name="T62" fmla="*/ 11083 w 16384"/>
                <a:gd name="T63" fmla="*/ 3034 h 16384"/>
                <a:gd name="T64" fmla="*/ 9638 w 16384"/>
                <a:gd name="T65" fmla="*/ 2567 h 16384"/>
                <a:gd name="T66" fmla="*/ 7421 w 16384"/>
                <a:gd name="T67" fmla="*/ 1914 h 16384"/>
                <a:gd name="T68" fmla="*/ 6891 w 16384"/>
                <a:gd name="T69" fmla="*/ 1400 h 16384"/>
                <a:gd name="T70" fmla="*/ 6024 w 16384"/>
                <a:gd name="T71" fmla="*/ 1074 h 16384"/>
                <a:gd name="T72" fmla="*/ 5445 w 16384"/>
                <a:gd name="T73" fmla="*/ 1307 h 16384"/>
                <a:gd name="T74" fmla="*/ 5638 w 16384"/>
                <a:gd name="T75" fmla="*/ 420 h 16384"/>
                <a:gd name="T76" fmla="*/ 5349 w 16384"/>
                <a:gd name="T77" fmla="*/ 0 h 16384"/>
                <a:gd name="T78" fmla="*/ 4192 w 16384"/>
                <a:gd name="T79" fmla="*/ 560 h 16384"/>
                <a:gd name="T80" fmla="*/ 2988 w 16384"/>
                <a:gd name="T81" fmla="*/ 1027 h 16384"/>
                <a:gd name="T82" fmla="*/ 2168 w 16384"/>
                <a:gd name="T83" fmla="*/ 934 h 16384"/>
                <a:gd name="T84" fmla="*/ 1783 w 16384"/>
                <a:gd name="T85" fmla="*/ 1167 h 16384"/>
                <a:gd name="T86" fmla="*/ 1494 w 16384"/>
                <a:gd name="T87" fmla="*/ 3548 h 16384"/>
                <a:gd name="T88" fmla="*/ 482 w 16384"/>
                <a:gd name="T89" fmla="*/ 4154 h 16384"/>
                <a:gd name="T90" fmla="*/ 0 w 16384"/>
                <a:gd name="T91" fmla="*/ 5088 h 16384"/>
                <a:gd name="T92" fmla="*/ 578 w 16384"/>
                <a:gd name="T93" fmla="*/ 5975 h 16384"/>
                <a:gd name="T94" fmla="*/ 434 w 16384"/>
                <a:gd name="T95" fmla="*/ 7095 h 16384"/>
                <a:gd name="T96" fmla="*/ 675 w 16384"/>
                <a:gd name="T97" fmla="*/ 8449 h 16384"/>
                <a:gd name="T98" fmla="*/ 1783 w 16384"/>
                <a:gd name="T99" fmla="*/ 9009 h 16384"/>
                <a:gd name="T100" fmla="*/ 3036 w 16384"/>
                <a:gd name="T101" fmla="*/ 9802 h 16384"/>
                <a:gd name="T102" fmla="*/ 3903 w 16384"/>
                <a:gd name="T103" fmla="*/ 10689 h 16384"/>
                <a:gd name="T104" fmla="*/ 4819 w 16384"/>
                <a:gd name="T105" fmla="*/ 11436 h 16384"/>
                <a:gd name="T106" fmla="*/ 4963 w 16384"/>
                <a:gd name="T107" fmla="*/ 12416 h 163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6384"/>
                <a:gd name="T163" fmla="*/ 0 h 16384"/>
                <a:gd name="T164" fmla="*/ 16384 w 16384"/>
                <a:gd name="T165" fmla="*/ 16384 h 1638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6384" h="16384">
                  <a:moveTo>
                    <a:pt x="5108" y="13023"/>
                  </a:moveTo>
                  <a:lnTo>
                    <a:pt x="5204" y="13070"/>
                  </a:lnTo>
                  <a:lnTo>
                    <a:pt x="5301" y="13257"/>
                  </a:lnTo>
                  <a:lnTo>
                    <a:pt x="5493" y="13490"/>
                  </a:lnTo>
                  <a:lnTo>
                    <a:pt x="5590" y="13630"/>
                  </a:lnTo>
                  <a:lnTo>
                    <a:pt x="5493" y="13723"/>
                  </a:lnTo>
                  <a:lnTo>
                    <a:pt x="5349" y="14003"/>
                  </a:lnTo>
                  <a:lnTo>
                    <a:pt x="5253" y="14143"/>
                  </a:lnTo>
                  <a:lnTo>
                    <a:pt x="5253" y="14330"/>
                  </a:lnTo>
                  <a:lnTo>
                    <a:pt x="5349" y="14657"/>
                  </a:lnTo>
                  <a:lnTo>
                    <a:pt x="5445" y="14937"/>
                  </a:lnTo>
                  <a:lnTo>
                    <a:pt x="5542" y="15077"/>
                  </a:lnTo>
                  <a:lnTo>
                    <a:pt x="5590" y="15404"/>
                  </a:lnTo>
                  <a:lnTo>
                    <a:pt x="5638" y="15544"/>
                  </a:lnTo>
                  <a:lnTo>
                    <a:pt x="5783" y="15590"/>
                  </a:lnTo>
                  <a:lnTo>
                    <a:pt x="5975" y="15684"/>
                  </a:lnTo>
                  <a:lnTo>
                    <a:pt x="6120" y="15731"/>
                  </a:lnTo>
                  <a:lnTo>
                    <a:pt x="6216" y="15777"/>
                  </a:lnTo>
                  <a:lnTo>
                    <a:pt x="6361" y="15824"/>
                  </a:lnTo>
                  <a:lnTo>
                    <a:pt x="6554" y="15871"/>
                  </a:lnTo>
                  <a:lnTo>
                    <a:pt x="6698" y="16011"/>
                  </a:lnTo>
                  <a:lnTo>
                    <a:pt x="6795" y="16151"/>
                  </a:lnTo>
                  <a:lnTo>
                    <a:pt x="6843" y="16244"/>
                  </a:lnTo>
                  <a:lnTo>
                    <a:pt x="6891" y="16384"/>
                  </a:lnTo>
                  <a:lnTo>
                    <a:pt x="7517" y="16337"/>
                  </a:lnTo>
                  <a:lnTo>
                    <a:pt x="8963" y="16291"/>
                  </a:lnTo>
                  <a:lnTo>
                    <a:pt x="9156" y="16244"/>
                  </a:lnTo>
                  <a:lnTo>
                    <a:pt x="10457" y="16197"/>
                  </a:lnTo>
                  <a:lnTo>
                    <a:pt x="10505" y="16197"/>
                  </a:lnTo>
                  <a:lnTo>
                    <a:pt x="11710" y="16104"/>
                  </a:lnTo>
                  <a:lnTo>
                    <a:pt x="12192" y="16104"/>
                  </a:lnTo>
                  <a:lnTo>
                    <a:pt x="12433" y="16057"/>
                  </a:lnTo>
                  <a:lnTo>
                    <a:pt x="13493" y="15964"/>
                  </a:lnTo>
                  <a:lnTo>
                    <a:pt x="13830" y="15964"/>
                  </a:lnTo>
                  <a:lnTo>
                    <a:pt x="14987" y="15871"/>
                  </a:lnTo>
                  <a:lnTo>
                    <a:pt x="14938" y="15731"/>
                  </a:lnTo>
                  <a:lnTo>
                    <a:pt x="14890" y="15590"/>
                  </a:lnTo>
                  <a:lnTo>
                    <a:pt x="14890" y="15450"/>
                  </a:lnTo>
                  <a:lnTo>
                    <a:pt x="14938" y="15264"/>
                  </a:lnTo>
                  <a:lnTo>
                    <a:pt x="14938" y="15170"/>
                  </a:lnTo>
                  <a:lnTo>
                    <a:pt x="14987" y="15030"/>
                  </a:lnTo>
                  <a:lnTo>
                    <a:pt x="14987" y="14890"/>
                  </a:lnTo>
                  <a:lnTo>
                    <a:pt x="14938" y="14797"/>
                  </a:lnTo>
                  <a:lnTo>
                    <a:pt x="14842" y="14657"/>
                  </a:lnTo>
                  <a:lnTo>
                    <a:pt x="14794" y="14610"/>
                  </a:lnTo>
                  <a:lnTo>
                    <a:pt x="14746" y="14470"/>
                  </a:lnTo>
                  <a:lnTo>
                    <a:pt x="14746" y="14330"/>
                  </a:lnTo>
                  <a:lnTo>
                    <a:pt x="14697" y="14190"/>
                  </a:lnTo>
                  <a:lnTo>
                    <a:pt x="14553" y="13957"/>
                  </a:lnTo>
                  <a:lnTo>
                    <a:pt x="14553" y="13863"/>
                  </a:lnTo>
                  <a:lnTo>
                    <a:pt x="14601" y="13817"/>
                  </a:lnTo>
                  <a:lnTo>
                    <a:pt x="14601" y="13723"/>
                  </a:lnTo>
                  <a:lnTo>
                    <a:pt x="14553" y="13583"/>
                  </a:lnTo>
                  <a:lnTo>
                    <a:pt x="14505" y="13443"/>
                  </a:lnTo>
                  <a:lnTo>
                    <a:pt x="14505" y="13303"/>
                  </a:lnTo>
                  <a:lnTo>
                    <a:pt x="14456" y="13210"/>
                  </a:lnTo>
                  <a:lnTo>
                    <a:pt x="14456" y="13023"/>
                  </a:lnTo>
                  <a:lnTo>
                    <a:pt x="14505" y="12836"/>
                  </a:lnTo>
                  <a:lnTo>
                    <a:pt x="14553" y="12603"/>
                  </a:lnTo>
                  <a:lnTo>
                    <a:pt x="14649" y="12463"/>
                  </a:lnTo>
                  <a:lnTo>
                    <a:pt x="14697" y="12276"/>
                  </a:lnTo>
                  <a:lnTo>
                    <a:pt x="14746" y="11996"/>
                  </a:lnTo>
                  <a:lnTo>
                    <a:pt x="14746" y="11856"/>
                  </a:lnTo>
                  <a:lnTo>
                    <a:pt x="14746" y="11670"/>
                  </a:lnTo>
                  <a:lnTo>
                    <a:pt x="14842" y="11529"/>
                  </a:lnTo>
                  <a:lnTo>
                    <a:pt x="14890" y="11389"/>
                  </a:lnTo>
                  <a:lnTo>
                    <a:pt x="14890" y="11296"/>
                  </a:lnTo>
                  <a:lnTo>
                    <a:pt x="14794" y="10923"/>
                  </a:lnTo>
                  <a:lnTo>
                    <a:pt x="14746" y="10829"/>
                  </a:lnTo>
                  <a:lnTo>
                    <a:pt x="14746" y="10689"/>
                  </a:lnTo>
                  <a:lnTo>
                    <a:pt x="14746" y="10643"/>
                  </a:lnTo>
                  <a:lnTo>
                    <a:pt x="14794" y="10503"/>
                  </a:lnTo>
                  <a:lnTo>
                    <a:pt x="14842" y="10409"/>
                  </a:lnTo>
                  <a:lnTo>
                    <a:pt x="14794" y="10222"/>
                  </a:lnTo>
                  <a:lnTo>
                    <a:pt x="14890" y="10082"/>
                  </a:lnTo>
                  <a:lnTo>
                    <a:pt x="14890" y="9896"/>
                  </a:lnTo>
                  <a:lnTo>
                    <a:pt x="14890" y="9802"/>
                  </a:lnTo>
                  <a:lnTo>
                    <a:pt x="15083" y="9709"/>
                  </a:lnTo>
                  <a:lnTo>
                    <a:pt x="15227" y="9522"/>
                  </a:lnTo>
                  <a:lnTo>
                    <a:pt x="15227" y="9382"/>
                  </a:lnTo>
                  <a:lnTo>
                    <a:pt x="15179" y="9196"/>
                  </a:lnTo>
                  <a:lnTo>
                    <a:pt x="15179" y="9056"/>
                  </a:lnTo>
                  <a:lnTo>
                    <a:pt x="15131" y="8822"/>
                  </a:lnTo>
                  <a:lnTo>
                    <a:pt x="15131" y="8635"/>
                  </a:lnTo>
                  <a:lnTo>
                    <a:pt x="15179" y="8449"/>
                  </a:lnTo>
                  <a:lnTo>
                    <a:pt x="15227" y="8215"/>
                  </a:lnTo>
                  <a:lnTo>
                    <a:pt x="15324" y="7982"/>
                  </a:lnTo>
                  <a:lnTo>
                    <a:pt x="15420" y="7842"/>
                  </a:lnTo>
                  <a:lnTo>
                    <a:pt x="15468" y="7749"/>
                  </a:lnTo>
                  <a:lnTo>
                    <a:pt x="15468" y="7562"/>
                  </a:lnTo>
                  <a:lnTo>
                    <a:pt x="15517" y="7468"/>
                  </a:lnTo>
                  <a:lnTo>
                    <a:pt x="15565" y="7235"/>
                  </a:lnTo>
                  <a:lnTo>
                    <a:pt x="15709" y="7048"/>
                  </a:lnTo>
                  <a:lnTo>
                    <a:pt x="15854" y="6815"/>
                  </a:lnTo>
                  <a:lnTo>
                    <a:pt x="15854" y="6628"/>
                  </a:lnTo>
                  <a:lnTo>
                    <a:pt x="15902" y="6488"/>
                  </a:lnTo>
                  <a:lnTo>
                    <a:pt x="15950" y="6442"/>
                  </a:lnTo>
                  <a:lnTo>
                    <a:pt x="15998" y="6348"/>
                  </a:lnTo>
                  <a:lnTo>
                    <a:pt x="15998" y="6208"/>
                  </a:lnTo>
                  <a:lnTo>
                    <a:pt x="16095" y="6115"/>
                  </a:lnTo>
                  <a:lnTo>
                    <a:pt x="16191" y="6068"/>
                  </a:lnTo>
                  <a:lnTo>
                    <a:pt x="16191" y="5928"/>
                  </a:lnTo>
                  <a:lnTo>
                    <a:pt x="16191" y="5835"/>
                  </a:lnTo>
                  <a:lnTo>
                    <a:pt x="16191" y="5741"/>
                  </a:lnTo>
                  <a:lnTo>
                    <a:pt x="16239" y="5648"/>
                  </a:lnTo>
                  <a:lnTo>
                    <a:pt x="16336" y="5508"/>
                  </a:lnTo>
                  <a:lnTo>
                    <a:pt x="16384" y="5461"/>
                  </a:lnTo>
                  <a:lnTo>
                    <a:pt x="16336" y="5368"/>
                  </a:lnTo>
                  <a:lnTo>
                    <a:pt x="16288" y="5368"/>
                  </a:lnTo>
                  <a:lnTo>
                    <a:pt x="16191" y="5321"/>
                  </a:lnTo>
                  <a:lnTo>
                    <a:pt x="16143" y="5368"/>
                  </a:lnTo>
                  <a:lnTo>
                    <a:pt x="16095" y="5368"/>
                  </a:lnTo>
                  <a:lnTo>
                    <a:pt x="16047" y="5368"/>
                  </a:lnTo>
                  <a:lnTo>
                    <a:pt x="16047" y="5461"/>
                  </a:lnTo>
                  <a:lnTo>
                    <a:pt x="15950" y="5508"/>
                  </a:lnTo>
                  <a:lnTo>
                    <a:pt x="15998" y="5695"/>
                  </a:lnTo>
                  <a:lnTo>
                    <a:pt x="15854" y="5741"/>
                  </a:lnTo>
                  <a:lnTo>
                    <a:pt x="15902" y="5835"/>
                  </a:lnTo>
                  <a:lnTo>
                    <a:pt x="15806" y="5835"/>
                  </a:lnTo>
                  <a:lnTo>
                    <a:pt x="15709" y="5835"/>
                  </a:lnTo>
                  <a:lnTo>
                    <a:pt x="15661" y="5835"/>
                  </a:lnTo>
                  <a:lnTo>
                    <a:pt x="15661" y="6021"/>
                  </a:lnTo>
                  <a:lnTo>
                    <a:pt x="15613" y="6162"/>
                  </a:lnTo>
                  <a:lnTo>
                    <a:pt x="15565" y="6302"/>
                  </a:lnTo>
                  <a:lnTo>
                    <a:pt x="15468" y="6395"/>
                  </a:lnTo>
                  <a:lnTo>
                    <a:pt x="15420" y="6488"/>
                  </a:lnTo>
                  <a:lnTo>
                    <a:pt x="15372" y="6722"/>
                  </a:lnTo>
                  <a:lnTo>
                    <a:pt x="15324" y="6815"/>
                  </a:lnTo>
                  <a:lnTo>
                    <a:pt x="15420" y="6955"/>
                  </a:lnTo>
                  <a:lnTo>
                    <a:pt x="15372" y="7048"/>
                  </a:lnTo>
                  <a:lnTo>
                    <a:pt x="15324" y="7095"/>
                  </a:lnTo>
                  <a:lnTo>
                    <a:pt x="15324" y="7048"/>
                  </a:lnTo>
                  <a:lnTo>
                    <a:pt x="15276" y="6955"/>
                  </a:lnTo>
                  <a:lnTo>
                    <a:pt x="15227" y="6908"/>
                  </a:lnTo>
                  <a:lnTo>
                    <a:pt x="15179" y="6955"/>
                  </a:lnTo>
                  <a:lnTo>
                    <a:pt x="15131" y="6955"/>
                  </a:lnTo>
                  <a:lnTo>
                    <a:pt x="15083" y="7048"/>
                  </a:lnTo>
                  <a:lnTo>
                    <a:pt x="14938" y="7095"/>
                  </a:lnTo>
                  <a:lnTo>
                    <a:pt x="14890" y="7142"/>
                  </a:lnTo>
                  <a:lnTo>
                    <a:pt x="14842" y="7142"/>
                  </a:lnTo>
                  <a:lnTo>
                    <a:pt x="14746" y="7095"/>
                  </a:lnTo>
                  <a:lnTo>
                    <a:pt x="14649" y="7188"/>
                  </a:lnTo>
                  <a:lnTo>
                    <a:pt x="14553" y="7515"/>
                  </a:lnTo>
                  <a:lnTo>
                    <a:pt x="14408" y="7842"/>
                  </a:lnTo>
                  <a:lnTo>
                    <a:pt x="14360" y="7889"/>
                  </a:lnTo>
                  <a:lnTo>
                    <a:pt x="14216" y="7935"/>
                  </a:lnTo>
                  <a:lnTo>
                    <a:pt x="14023" y="8075"/>
                  </a:lnTo>
                  <a:lnTo>
                    <a:pt x="13926" y="8309"/>
                  </a:lnTo>
                  <a:lnTo>
                    <a:pt x="13782" y="8355"/>
                  </a:lnTo>
                  <a:lnTo>
                    <a:pt x="13685" y="8402"/>
                  </a:lnTo>
                  <a:lnTo>
                    <a:pt x="13637" y="8355"/>
                  </a:lnTo>
                  <a:lnTo>
                    <a:pt x="13637" y="8262"/>
                  </a:lnTo>
                  <a:lnTo>
                    <a:pt x="13685" y="8215"/>
                  </a:lnTo>
                  <a:lnTo>
                    <a:pt x="13734" y="8122"/>
                  </a:lnTo>
                  <a:lnTo>
                    <a:pt x="13685" y="7982"/>
                  </a:lnTo>
                  <a:lnTo>
                    <a:pt x="13734" y="7842"/>
                  </a:lnTo>
                  <a:lnTo>
                    <a:pt x="13782" y="7749"/>
                  </a:lnTo>
                  <a:lnTo>
                    <a:pt x="13734" y="7655"/>
                  </a:lnTo>
                  <a:lnTo>
                    <a:pt x="13926" y="7468"/>
                  </a:lnTo>
                  <a:lnTo>
                    <a:pt x="13926" y="7328"/>
                  </a:lnTo>
                  <a:lnTo>
                    <a:pt x="13975" y="7235"/>
                  </a:lnTo>
                  <a:lnTo>
                    <a:pt x="14071" y="7142"/>
                  </a:lnTo>
                  <a:lnTo>
                    <a:pt x="14119" y="7048"/>
                  </a:lnTo>
                  <a:lnTo>
                    <a:pt x="14167" y="6908"/>
                  </a:lnTo>
                  <a:lnTo>
                    <a:pt x="14167" y="6815"/>
                  </a:lnTo>
                  <a:lnTo>
                    <a:pt x="14264" y="6722"/>
                  </a:lnTo>
                  <a:lnTo>
                    <a:pt x="14360" y="6675"/>
                  </a:lnTo>
                  <a:lnTo>
                    <a:pt x="14601" y="6582"/>
                  </a:lnTo>
                  <a:lnTo>
                    <a:pt x="14649" y="6535"/>
                  </a:lnTo>
                  <a:lnTo>
                    <a:pt x="14649" y="6302"/>
                  </a:lnTo>
                  <a:lnTo>
                    <a:pt x="14697" y="6208"/>
                  </a:lnTo>
                  <a:lnTo>
                    <a:pt x="14601" y="6162"/>
                  </a:lnTo>
                  <a:lnTo>
                    <a:pt x="14505" y="6115"/>
                  </a:lnTo>
                  <a:lnTo>
                    <a:pt x="14408" y="6021"/>
                  </a:lnTo>
                  <a:lnTo>
                    <a:pt x="14264" y="5928"/>
                  </a:lnTo>
                  <a:lnTo>
                    <a:pt x="14216" y="5835"/>
                  </a:lnTo>
                  <a:lnTo>
                    <a:pt x="14264" y="5695"/>
                  </a:lnTo>
                  <a:lnTo>
                    <a:pt x="14360" y="5461"/>
                  </a:lnTo>
                  <a:lnTo>
                    <a:pt x="14408" y="5275"/>
                  </a:lnTo>
                  <a:lnTo>
                    <a:pt x="14312" y="5181"/>
                  </a:lnTo>
                  <a:lnTo>
                    <a:pt x="14216" y="5228"/>
                  </a:lnTo>
                  <a:lnTo>
                    <a:pt x="13975" y="5321"/>
                  </a:lnTo>
                  <a:lnTo>
                    <a:pt x="13878" y="5321"/>
                  </a:lnTo>
                  <a:lnTo>
                    <a:pt x="13782" y="5228"/>
                  </a:lnTo>
                  <a:lnTo>
                    <a:pt x="13830" y="5135"/>
                  </a:lnTo>
                  <a:lnTo>
                    <a:pt x="13878" y="4948"/>
                  </a:lnTo>
                  <a:lnTo>
                    <a:pt x="13926" y="4761"/>
                  </a:lnTo>
                  <a:lnTo>
                    <a:pt x="13926" y="4621"/>
                  </a:lnTo>
                  <a:lnTo>
                    <a:pt x="13878" y="4528"/>
                  </a:lnTo>
                  <a:lnTo>
                    <a:pt x="13926" y="4434"/>
                  </a:lnTo>
                  <a:lnTo>
                    <a:pt x="13975" y="4341"/>
                  </a:lnTo>
                  <a:lnTo>
                    <a:pt x="13926" y="4248"/>
                  </a:lnTo>
                  <a:lnTo>
                    <a:pt x="13830" y="4154"/>
                  </a:lnTo>
                  <a:lnTo>
                    <a:pt x="13926" y="4108"/>
                  </a:lnTo>
                  <a:lnTo>
                    <a:pt x="13926" y="4061"/>
                  </a:lnTo>
                  <a:lnTo>
                    <a:pt x="13830" y="3968"/>
                  </a:lnTo>
                  <a:lnTo>
                    <a:pt x="13637" y="3828"/>
                  </a:lnTo>
                  <a:lnTo>
                    <a:pt x="13445" y="3781"/>
                  </a:lnTo>
                  <a:lnTo>
                    <a:pt x="13348" y="3734"/>
                  </a:lnTo>
                  <a:lnTo>
                    <a:pt x="13300" y="3734"/>
                  </a:lnTo>
                  <a:lnTo>
                    <a:pt x="13204" y="3781"/>
                  </a:lnTo>
                  <a:lnTo>
                    <a:pt x="13107" y="3734"/>
                  </a:lnTo>
                  <a:lnTo>
                    <a:pt x="13011" y="3688"/>
                  </a:lnTo>
                  <a:lnTo>
                    <a:pt x="12963" y="3641"/>
                  </a:lnTo>
                  <a:lnTo>
                    <a:pt x="12963" y="3548"/>
                  </a:lnTo>
                  <a:lnTo>
                    <a:pt x="13059" y="3454"/>
                  </a:lnTo>
                  <a:lnTo>
                    <a:pt x="13059" y="3407"/>
                  </a:lnTo>
                  <a:lnTo>
                    <a:pt x="13011" y="3314"/>
                  </a:lnTo>
                  <a:lnTo>
                    <a:pt x="13011" y="3267"/>
                  </a:lnTo>
                  <a:lnTo>
                    <a:pt x="12963" y="3221"/>
                  </a:lnTo>
                  <a:lnTo>
                    <a:pt x="12866" y="3174"/>
                  </a:lnTo>
                  <a:lnTo>
                    <a:pt x="12818" y="3174"/>
                  </a:lnTo>
                  <a:lnTo>
                    <a:pt x="12625" y="3127"/>
                  </a:lnTo>
                  <a:lnTo>
                    <a:pt x="12384" y="3127"/>
                  </a:lnTo>
                  <a:lnTo>
                    <a:pt x="12288" y="3081"/>
                  </a:lnTo>
                  <a:lnTo>
                    <a:pt x="12192" y="3081"/>
                  </a:lnTo>
                  <a:lnTo>
                    <a:pt x="12047" y="3081"/>
                  </a:lnTo>
                  <a:lnTo>
                    <a:pt x="11806" y="2987"/>
                  </a:lnTo>
                  <a:lnTo>
                    <a:pt x="11662" y="3034"/>
                  </a:lnTo>
                  <a:lnTo>
                    <a:pt x="11565" y="3081"/>
                  </a:lnTo>
                  <a:lnTo>
                    <a:pt x="11517" y="3081"/>
                  </a:lnTo>
                  <a:lnTo>
                    <a:pt x="11421" y="3034"/>
                  </a:lnTo>
                  <a:lnTo>
                    <a:pt x="11276" y="2987"/>
                  </a:lnTo>
                  <a:lnTo>
                    <a:pt x="11083" y="3034"/>
                  </a:lnTo>
                  <a:lnTo>
                    <a:pt x="10987" y="2987"/>
                  </a:lnTo>
                  <a:lnTo>
                    <a:pt x="10746" y="2847"/>
                  </a:lnTo>
                  <a:lnTo>
                    <a:pt x="10601" y="2754"/>
                  </a:lnTo>
                  <a:lnTo>
                    <a:pt x="10457" y="2707"/>
                  </a:lnTo>
                  <a:lnTo>
                    <a:pt x="10360" y="2661"/>
                  </a:lnTo>
                  <a:lnTo>
                    <a:pt x="10264" y="2661"/>
                  </a:lnTo>
                  <a:lnTo>
                    <a:pt x="9638" y="2567"/>
                  </a:lnTo>
                  <a:lnTo>
                    <a:pt x="8674" y="2381"/>
                  </a:lnTo>
                  <a:lnTo>
                    <a:pt x="8144" y="2241"/>
                  </a:lnTo>
                  <a:lnTo>
                    <a:pt x="8047" y="2241"/>
                  </a:lnTo>
                  <a:lnTo>
                    <a:pt x="7566" y="2147"/>
                  </a:lnTo>
                  <a:lnTo>
                    <a:pt x="7517" y="2101"/>
                  </a:lnTo>
                  <a:lnTo>
                    <a:pt x="7469" y="2054"/>
                  </a:lnTo>
                  <a:lnTo>
                    <a:pt x="7421" y="1914"/>
                  </a:lnTo>
                  <a:lnTo>
                    <a:pt x="7325" y="1680"/>
                  </a:lnTo>
                  <a:lnTo>
                    <a:pt x="7276" y="1587"/>
                  </a:lnTo>
                  <a:lnTo>
                    <a:pt x="7180" y="1494"/>
                  </a:lnTo>
                  <a:lnTo>
                    <a:pt x="7132" y="1494"/>
                  </a:lnTo>
                  <a:lnTo>
                    <a:pt x="6987" y="1494"/>
                  </a:lnTo>
                  <a:lnTo>
                    <a:pt x="6939" y="1494"/>
                  </a:lnTo>
                  <a:lnTo>
                    <a:pt x="6891" y="1400"/>
                  </a:lnTo>
                  <a:lnTo>
                    <a:pt x="6746" y="1400"/>
                  </a:lnTo>
                  <a:lnTo>
                    <a:pt x="6698" y="1400"/>
                  </a:lnTo>
                  <a:lnTo>
                    <a:pt x="6650" y="1307"/>
                  </a:lnTo>
                  <a:lnTo>
                    <a:pt x="6554" y="1307"/>
                  </a:lnTo>
                  <a:lnTo>
                    <a:pt x="6409" y="1260"/>
                  </a:lnTo>
                  <a:lnTo>
                    <a:pt x="6264" y="1214"/>
                  </a:lnTo>
                  <a:lnTo>
                    <a:pt x="6024" y="1074"/>
                  </a:lnTo>
                  <a:lnTo>
                    <a:pt x="5879" y="980"/>
                  </a:lnTo>
                  <a:lnTo>
                    <a:pt x="5831" y="1027"/>
                  </a:lnTo>
                  <a:lnTo>
                    <a:pt x="5783" y="1074"/>
                  </a:lnTo>
                  <a:lnTo>
                    <a:pt x="5686" y="1120"/>
                  </a:lnTo>
                  <a:lnTo>
                    <a:pt x="5590" y="1167"/>
                  </a:lnTo>
                  <a:lnTo>
                    <a:pt x="5493" y="1214"/>
                  </a:lnTo>
                  <a:lnTo>
                    <a:pt x="5445" y="1307"/>
                  </a:lnTo>
                  <a:lnTo>
                    <a:pt x="5301" y="1260"/>
                  </a:lnTo>
                  <a:lnTo>
                    <a:pt x="5349" y="1120"/>
                  </a:lnTo>
                  <a:lnTo>
                    <a:pt x="5493" y="980"/>
                  </a:lnTo>
                  <a:lnTo>
                    <a:pt x="5493" y="934"/>
                  </a:lnTo>
                  <a:lnTo>
                    <a:pt x="5445" y="747"/>
                  </a:lnTo>
                  <a:lnTo>
                    <a:pt x="5542" y="560"/>
                  </a:lnTo>
                  <a:lnTo>
                    <a:pt x="5638" y="420"/>
                  </a:lnTo>
                  <a:lnTo>
                    <a:pt x="5686" y="327"/>
                  </a:lnTo>
                  <a:lnTo>
                    <a:pt x="5686" y="187"/>
                  </a:lnTo>
                  <a:lnTo>
                    <a:pt x="5686" y="93"/>
                  </a:lnTo>
                  <a:lnTo>
                    <a:pt x="5542" y="93"/>
                  </a:lnTo>
                  <a:lnTo>
                    <a:pt x="5493" y="47"/>
                  </a:lnTo>
                  <a:lnTo>
                    <a:pt x="5445" y="0"/>
                  </a:lnTo>
                  <a:lnTo>
                    <a:pt x="5349" y="0"/>
                  </a:lnTo>
                  <a:lnTo>
                    <a:pt x="5253" y="93"/>
                  </a:lnTo>
                  <a:lnTo>
                    <a:pt x="5108" y="93"/>
                  </a:lnTo>
                  <a:lnTo>
                    <a:pt x="4963" y="233"/>
                  </a:lnTo>
                  <a:lnTo>
                    <a:pt x="4578" y="420"/>
                  </a:lnTo>
                  <a:lnTo>
                    <a:pt x="4482" y="373"/>
                  </a:lnTo>
                  <a:lnTo>
                    <a:pt x="4385" y="420"/>
                  </a:lnTo>
                  <a:lnTo>
                    <a:pt x="4192" y="560"/>
                  </a:lnTo>
                  <a:lnTo>
                    <a:pt x="4048" y="653"/>
                  </a:lnTo>
                  <a:lnTo>
                    <a:pt x="3903" y="747"/>
                  </a:lnTo>
                  <a:lnTo>
                    <a:pt x="3759" y="794"/>
                  </a:lnTo>
                  <a:lnTo>
                    <a:pt x="3566" y="840"/>
                  </a:lnTo>
                  <a:lnTo>
                    <a:pt x="3373" y="840"/>
                  </a:lnTo>
                  <a:lnTo>
                    <a:pt x="3229" y="934"/>
                  </a:lnTo>
                  <a:lnTo>
                    <a:pt x="2988" y="1027"/>
                  </a:lnTo>
                  <a:lnTo>
                    <a:pt x="2891" y="1074"/>
                  </a:lnTo>
                  <a:lnTo>
                    <a:pt x="2699" y="1074"/>
                  </a:lnTo>
                  <a:lnTo>
                    <a:pt x="2602" y="1120"/>
                  </a:lnTo>
                  <a:lnTo>
                    <a:pt x="2458" y="1074"/>
                  </a:lnTo>
                  <a:lnTo>
                    <a:pt x="2409" y="1074"/>
                  </a:lnTo>
                  <a:lnTo>
                    <a:pt x="2265" y="980"/>
                  </a:lnTo>
                  <a:lnTo>
                    <a:pt x="2168" y="934"/>
                  </a:lnTo>
                  <a:lnTo>
                    <a:pt x="2120" y="887"/>
                  </a:lnTo>
                  <a:lnTo>
                    <a:pt x="2072" y="934"/>
                  </a:lnTo>
                  <a:lnTo>
                    <a:pt x="2024" y="1074"/>
                  </a:lnTo>
                  <a:lnTo>
                    <a:pt x="1928" y="1074"/>
                  </a:lnTo>
                  <a:lnTo>
                    <a:pt x="1976" y="887"/>
                  </a:lnTo>
                  <a:lnTo>
                    <a:pt x="1831" y="980"/>
                  </a:lnTo>
                  <a:lnTo>
                    <a:pt x="1783" y="1167"/>
                  </a:lnTo>
                  <a:lnTo>
                    <a:pt x="1687" y="1167"/>
                  </a:lnTo>
                  <a:lnTo>
                    <a:pt x="1590" y="1214"/>
                  </a:lnTo>
                  <a:lnTo>
                    <a:pt x="1638" y="2054"/>
                  </a:lnTo>
                  <a:lnTo>
                    <a:pt x="1687" y="3034"/>
                  </a:lnTo>
                  <a:lnTo>
                    <a:pt x="1638" y="3361"/>
                  </a:lnTo>
                  <a:lnTo>
                    <a:pt x="1590" y="3407"/>
                  </a:lnTo>
                  <a:lnTo>
                    <a:pt x="1494" y="3548"/>
                  </a:lnTo>
                  <a:lnTo>
                    <a:pt x="1301" y="3548"/>
                  </a:lnTo>
                  <a:lnTo>
                    <a:pt x="1205" y="3688"/>
                  </a:lnTo>
                  <a:lnTo>
                    <a:pt x="1060" y="3734"/>
                  </a:lnTo>
                  <a:lnTo>
                    <a:pt x="916" y="3828"/>
                  </a:lnTo>
                  <a:lnTo>
                    <a:pt x="626" y="3968"/>
                  </a:lnTo>
                  <a:lnTo>
                    <a:pt x="530" y="4061"/>
                  </a:lnTo>
                  <a:lnTo>
                    <a:pt x="482" y="4154"/>
                  </a:lnTo>
                  <a:lnTo>
                    <a:pt x="434" y="4248"/>
                  </a:lnTo>
                  <a:lnTo>
                    <a:pt x="386" y="4481"/>
                  </a:lnTo>
                  <a:lnTo>
                    <a:pt x="337" y="4574"/>
                  </a:lnTo>
                  <a:lnTo>
                    <a:pt x="241" y="4668"/>
                  </a:lnTo>
                  <a:lnTo>
                    <a:pt x="145" y="4761"/>
                  </a:lnTo>
                  <a:lnTo>
                    <a:pt x="96" y="4995"/>
                  </a:lnTo>
                  <a:lnTo>
                    <a:pt x="0" y="5088"/>
                  </a:lnTo>
                  <a:lnTo>
                    <a:pt x="96" y="5228"/>
                  </a:lnTo>
                  <a:lnTo>
                    <a:pt x="434" y="5275"/>
                  </a:lnTo>
                  <a:lnTo>
                    <a:pt x="530" y="5461"/>
                  </a:lnTo>
                  <a:lnTo>
                    <a:pt x="723" y="5648"/>
                  </a:lnTo>
                  <a:lnTo>
                    <a:pt x="771" y="5741"/>
                  </a:lnTo>
                  <a:lnTo>
                    <a:pt x="723" y="5835"/>
                  </a:lnTo>
                  <a:lnTo>
                    <a:pt x="578" y="5975"/>
                  </a:lnTo>
                  <a:lnTo>
                    <a:pt x="530" y="6115"/>
                  </a:lnTo>
                  <a:lnTo>
                    <a:pt x="530" y="6255"/>
                  </a:lnTo>
                  <a:lnTo>
                    <a:pt x="482" y="6302"/>
                  </a:lnTo>
                  <a:lnTo>
                    <a:pt x="530" y="6582"/>
                  </a:lnTo>
                  <a:lnTo>
                    <a:pt x="482" y="6628"/>
                  </a:lnTo>
                  <a:lnTo>
                    <a:pt x="482" y="6862"/>
                  </a:lnTo>
                  <a:lnTo>
                    <a:pt x="434" y="7095"/>
                  </a:lnTo>
                  <a:lnTo>
                    <a:pt x="482" y="7188"/>
                  </a:lnTo>
                  <a:lnTo>
                    <a:pt x="578" y="7515"/>
                  </a:lnTo>
                  <a:lnTo>
                    <a:pt x="530" y="7702"/>
                  </a:lnTo>
                  <a:lnTo>
                    <a:pt x="578" y="7842"/>
                  </a:lnTo>
                  <a:lnTo>
                    <a:pt x="482" y="7982"/>
                  </a:lnTo>
                  <a:lnTo>
                    <a:pt x="482" y="8262"/>
                  </a:lnTo>
                  <a:lnTo>
                    <a:pt x="675" y="8449"/>
                  </a:lnTo>
                  <a:lnTo>
                    <a:pt x="819" y="8495"/>
                  </a:lnTo>
                  <a:lnTo>
                    <a:pt x="964" y="8635"/>
                  </a:lnTo>
                  <a:lnTo>
                    <a:pt x="1060" y="8822"/>
                  </a:lnTo>
                  <a:lnTo>
                    <a:pt x="1253" y="8916"/>
                  </a:lnTo>
                  <a:lnTo>
                    <a:pt x="1494" y="8916"/>
                  </a:lnTo>
                  <a:lnTo>
                    <a:pt x="1735" y="8962"/>
                  </a:lnTo>
                  <a:lnTo>
                    <a:pt x="1783" y="9009"/>
                  </a:lnTo>
                  <a:lnTo>
                    <a:pt x="1831" y="9102"/>
                  </a:lnTo>
                  <a:lnTo>
                    <a:pt x="1928" y="9242"/>
                  </a:lnTo>
                  <a:lnTo>
                    <a:pt x="2024" y="9336"/>
                  </a:lnTo>
                  <a:lnTo>
                    <a:pt x="2458" y="9429"/>
                  </a:lnTo>
                  <a:lnTo>
                    <a:pt x="2699" y="9522"/>
                  </a:lnTo>
                  <a:lnTo>
                    <a:pt x="2891" y="9662"/>
                  </a:lnTo>
                  <a:lnTo>
                    <a:pt x="3036" y="9802"/>
                  </a:lnTo>
                  <a:lnTo>
                    <a:pt x="3084" y="9989"/>
                  </a:lnTo>
                  <a:lnTo>
                    <a:pt x="3132" y="10129"/>
                  </a:lnTo>
                  <a:lnTo>
                    <a:pt x="3229" y="10269"/>
                  </a:lnTo>
                  <a:lnTo>
                    <a:pt x="3325" y="10316"/>
                  </a:lnTo>
                  <a:lnTo>
                    <a:pt x="3566" y="10456"/>
                  </a:lnTo>
                  <a:lnTo>
                    <a:pt x="3710" y="10596"/>
                  </a:lnTo>
                  <a:lnTo>
                    <a:pt x="3903" y="10689"/>
                  </a:lnTo>
                  <a:lnTo>
                    <a:pt x="4048" y="10829"/>
                  </a:lnTo>
                  <a:lnTo>
                    <a:pt x="4192" y="10923"/>
                  </a:lnTo>
                  <a:lnTo>
                    <a:pt x="4337" y="10969"/>
                  </a:lnTo>
                  <a:lnTo>
                    <a:pt x="4482" y="11063"/>
                  </a:lnTo>
                  <a:lnTo>
                    <a:pt x="4626" y="11203"/>
                  </a:lnTo>
                  <a:lnTo>
                    <a:pt x="4722" y="11343"/>
                  </a:lnTo>
                  <a:lnTo>
                    <a:pt x="4819" y="11436"/>
                  </a:lnTo>
                  <a:lnTo>
                    <a:pt x="4867" y="11529"/>
                  </a:lnTo>
                  <a:lnTo>
                    <a:pt x="4963" y="11670"/>
                  </a:lnTo>
                  <a:lnTo>
                    <a:pt x="4963" y="11716"/>
                  </a:lnTo>
                  <a:lnTo>
                    <a:pt x="4915" y="11903"/>
                  </a:lnTo>
                  <a:lnTo>
                    <a:pt x="4867" y="12043"/>
                  </a:lnTo>
                  <a:lnTo>
                    <a:pt x="5012" y="12276"/>
                  </a:lnTo>
                  <a:lnTo>
                    <a:pt x="4963" y="12416"/>
                  </a:lnTo>
                  <a:lnTo>
                    <a:pt x="4963" y="12556"/>
                  </a:lnTo>
                  <a:lnTo>
                    <a:pt x="5060" y="12743"/>
                  </a:lnTo>
                  <a:lnTo>
                    <a:pt x="5060" y="12696"/>
                  </a:lnTo>
                  <a:lnTo>
                    <a:pt x="5060" y="12790"/>
                  </a:lnTo>
                  <a:lnTo>
                    <a:pt x="5060" y="12977"/>
                  </a:lnTo>
                  <a:lnTo>
                    <a:pt x="5108" y="1302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61" name="Wyoming"/>
            <p:cNvSpPr>
              <a:spLocks noChangeAspect="1"/>
            </p:cNvSpPr>
            <p:nvPr/>
          </p:nvSpPr>
          <p:spPr bwMode="auto">
            <a:xfrm>
              <a:off x="1394" y="1250"/>
              <a:ext cx="670" cy="549"/>
            </a:xfrm>
            <a:custGeom>
              <a:avLst/>
              <a:gdLst>
                <a:gd name="T0" fmla="*/ 10629 w 16384"/>
                <a:gd name="T1" fmla="*/ 15802 h 16384"/>
                <a:gd name="T2" fmla="*/ 13378 w 16384"/>
                <a:gd name="T3" fmla="*/ 16160 h 16384"/>
                <a:gd name="T4" fmla="*/ 15431 w 16384"/>
                <a:gd name="T5" fmla="*/ 14996 h 16384"/>
                <a:gd name="T6" fmla="*/ 15504 w 16384"/>
                <a:gd name="T7" fmla="*/ 13877 h 16384"/>
                <a:gd name="T8" fmla="*/ 15724 w 16384"/>
                <a:gd name="T9" fmla="*/ 10654 h 16384"/>
                <a:gd name="T10" fmla="*/ 15944 w 16384"/>
                <a:gd name="T11" fmla="*/ 7565 h 16384"/>
                <a:gd name="T12" fmla="*/ 16054 w 16384"/>
                <a:gd name="T13" fmla="*/ 6222 h 16384"/>
                <a:gd name="T14" fmla="*/ 16164 w 16384"/>
                <a:gd name="T15" fmla="*/ 5058 h 16384"/>
                <a:gd name="T16" fmla="*/ 16384 w 16384"/>
                <a:gd name="T17" fmla="*/ 2149 h 16384"/>
                <a:gd name="T18" fmla="*/ 15761 w 16384"/>
                <a:gd name="T19" fmla="*/ 2059 h 16384"/>
                <a:gd name="T20" fmla="*/ 14845 w 16384"/>
                <a:gd name="T21" fmla="*/ 1970 h 16384"/>
                <a:gd name="T22" fmla="*/ 14331 w 16384"/>
                <a:gd name="T23" fmla="*/ 1880 h 16384"/>
                <a:gd name="T24" fmla="*/ 14002 w 16384"/>
                <a:gd name="T25" fmla="*/ 1880 h 16384"/>
                <a:gd name="T26" fmla="*/ 12975 w 16384"/>
                <a:gd name="T27" fmla="*/ 1746 h 16384"/>
                <a:gd name="T28" fmla="*/ 12279 w 16384"/>
                <a:gd name="T29" fmla="*/ 1656 h 16384"/>
                <a:gd name="T30" fmla="*/ 11582 w 16384"/>
                <a:gd name="T31" fmla="*/ 1567 h 16384"/>
                <a:gd name="T32" fmla="*/ 10190 w 16384"/>
                <a:gd name="T33" fmla="*/ 1388 h 16384"/>
                <a:gd name="T34" fmla="*/ 9017 w 16384"/>
                <a:gd name="T35" fmla="*/ 1209 h 16384"/>
                <a:gd name="T36" fmla="*/ 8357 w 16384"/>
                <a:gd name="T37" fmla="*/ 1119 h 16384"/>
                <a:gd name="T38" fmla="*/ 6891 w 16384"/>
                <a:gd name="T39" fmla="*/ 895 h 16384"/>
                <a:gd name="T40" fmla="*/ 6121 w 16384"/>
                <a:gd name="T41" fmla="*/ 761 h 16384"/>
                <a:gd name="T42" fmla="*/ 5095 w 16384"/>
                <a:gd name="T43" fmla="*/ 582 h 16384"/>
                <a:gd name="T44" fmla="*/ 4435 w 16384"/>
                <a:gd name="T45" fmla="*/ 448 h 16384"/>
                <a:gd name="T46" fmla="*/ 1869 w 16384"/>
                <a:gd name="T47" fmla="*/ 0 h 16384"/>
                <a:gd name="T48" fmla="*/ 1429 w 16384"/>
                <a:gd name="T49" fmla="*/ 2954 h 16384"/>
                <a:gd name="T50" fmla="*/ 1136 w 16384"/>
                <a:gd name="T51" fmla="*/ 5193 h 16384"/>
                <a:gd name="T52" fmla="*/ 916 w 16384"/>
                <a:gd name="T53" fmla="*/ 6894 h 16384"/>
                <a:gd name="T54" fmla="*/ 440 w 16384"/>
                <a:gd name="T55" fmla="*/ 10520 h 16384"/>
                <a:gd name="T56" fmla="*/ 73 w 16384"/>
                <a:gd name="T57" fmla="*/ 13250 h 16384"/>
                <a:gd name="T58" fmla="*/ 2163 w 16384"/>
                <a:gd name="T59" fmla="*/ 14504 h 16384"/>
                <a:gd name="T60" fmla="*/ 4362 w 16384"/>
                <a:gd name="T61" fmla="*/ 14907 h 16384"/>
                <a:gd name="T62" fmla="*/ 8174 w 16384"/>
                <a:gd name="T63" fmla="*/ 15444 h 16384"/>
                <a:gd name="T64" fmla="*/ 10336 w 16384"/>
                <a:gd name="T65" fmla="*/ 15757 h 1638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6384"/>
                <a:gd name="T100" fmla="*/ 0 h 16384"/>
                <a:gd name="T101" fmla="*/ 16384 w 16384"/>
                <a:gd name="T102" fmla="*/ 16384 h 1638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6384" h="16384">
                  <a:moveTo>
                    <a:pt x="10336" y="15757"/>
                  </a:moveTo>
                  <a:lnTo>
                    <a:pt x="10629" y="15802"/>
                  </a:lnTo>
                  <a:lnTo>
                    <a:pt x="12645" y="16071"/>
                  </a:lnTo>
                  <a:lnTo>
                    <a:pt x="13378" y="16160"/>
                  </a:lnTo>
                  <a:lnTo>
                    <a:pt x="15321" y="16384"/>
                  </a:lnTo>
                  <a:lnTo>
                    <a:pt x="15431" y="14996"/>
                  </a:lnTo>
                  <a:lnTo>
                    <a:pt x="15468" y="14414"/>
                  </a:lnTo>
                  <a:lnTo>
                    <a:pt x="15504" y="13877"/>
                  </a:lnTo>
                  <a:lnTo>
                    <a:pt x="15614" y="12848"/>
                  </a:lnTo>
                  <a:lnTo>
                    <a:pt x="15724" y="10654"/>
                  </a:lnTo>
                  <a:lnTo>
                    <a:pt x="15834" y="9266"/>
                  </a:lnTo>
                  <a:lnTo>
                    <a:pt x="15944" y="7565"/>
                  </a:lnTo>
                  <a:lnTo>
                    <a:pt x="15981" y="7476"/>
                  </a:lnTo>
                  <a:lnTo>
                    <a:pt x="16054" y="6222"/>
                  </a:lnTo>
                  <a:lnTo>
                    <a:pt x="16127" y="5238"/>
                  </a:lnTo>
                  <a:lnTo>
                    <a:pt x="16164" y="5058"/>
                  </a:lnTo>
                  <a:lnTo>
                    <a:pt x="16274" y="3626"/>
                  </a:lnTo>
                  <a:lnTo>
                    <a:pt x="16384" y="2149"/>
                  </a:lnTo>
                  <a:lnTo>
                    <a:pt x="16164" y="2104"/>
                  </a:lnTo>
                  <a:lnTo>
                    <a:pt x="15761" y="2059"/>
                  </a:lnTo>
                  <a:lnTo>
                    <a:pt x="15284" y="2014"/>
                  </a:lnTo>
                  <a:lnTo>
                    <a:pt x="14845" y="1970"/>
                  </a:lnTo>
                  <a:lnTo>
                    <a:pt x="14551" y="1925"/>
                  </a:lnTo>
                  <a:lnTo>
                    <a:pt x="14331" y="1880"/>
                  </a:lnTo>
                  <a:lnTo>
                    <a:pt x="14221" y="1925"/>
                  </a:lnTo>
                  <a:lnTo>
                    <a:pt x="14002" y="1880"/>
                  </a:lnTo>
                  <a:lnTo>
                    <a:pt x="13635" y="1835"/>
                  </a:lnTo>
                  <a:lnTo>
                    <a:pt x="12975" y="1746"/>
                  </a:lnTo>
                  <a:lnTo>
                    <a:pt x="12499" y="1656"/>
                  </a:lnTo>
                  <a:lnTo>
                    <a:pt x="12279" y="1656"/>
                  </a:lnTo>
                  <a:lnTo>
                    <a:pt x="11839" y="1567"/>
                  </a:lnTo>
                  <a:lnTo>
                    <a:pt x="11582" y="1567"/>
                  </a:lnTo>
                  <a:lnTo>
                    <a:pt x="10886" y="1477"/>
                  </a:lnTo>
                  <a:lnTo>
                    <a:pt x="10190" y="1388"/>
                  </a:lnTo>
                  <a:lnTo>
                    <a:pt x="9566" y="1253"/>
                  </a:lnTo>
                  <a:lnTo>
                    <a:pt x="9017" y="1209"/>
                  </a:lnTo>
                  <a:lnTo>
                    <a:pt x="8614" y="1119"/>
                  </a:lnTo>
                  <a:lnTo>
                    <a:pt x="8357" y="1119"/>
                  </a:lnTo>
                  <a:lnTo>
                    <a:pt x="7587" y="985"/>
                  </a:lnTo>
                  <a:lnTo>
                    <a:pt x="6891" y="895"/>
                  </a:lnTo>
                  <a:lnTo>
                    <a:pt x="6524" y="806"/>
                  </a:lnTo>
                  <a:lnTo>
                    <a:pt x="6121" y="761"/>
                  </a:lnTo>
                  <a:lnTo>
                    <a:pt x="5535" y="627"/>
                  </a:lnTo>
                  <a:lnTo>
                    <a:pt x="5095" y="582"/>
                  </a:lnTo>
                  <a:lnTo>
                    <a:pt x="4582" y="448"/>
                  </a:lnTo>
                  <a:lnTo>
                    <a:pt x="4435" y="448"/>
                  </a:lnTo>
                  <a:lnTo>
                    <a:pt x="4032" y="403"/>
                  </a:lnTo>
                  <a:lnTo>
                    <a:pt x="1869" y="0"/>
                  </a:lnTo>
                  <a:lnTo>
                    <a:pt x="1613" y="1746"/>
                  </a:lnTo>
                  <a:lnTo>
                    <a:pt x="1429" y="2954"/>
                  </a:lnTo>
                  <a:lnTo>
                    <a:pt x="1393" y="3492"/>
                  </a:lnTo>
                  <a:lnTo>
                    <a:pt x="1136" y="5193"/>
                  </a:lnTo>
                  <a:lnTo>
                    <a:pt x="1063" y="5954"/>
                  </a:lnTo>
                  <a:lnTo>
                    <a:pt x="916" y="6894"/>
                  </a:lnTo>
                  <a:lnTo>
                    <a:pt x="696" y="8684"/>
                  </a:lnTo>
                  <a:lnTo>
                    <a:pt x="440" y="10520"/>
                  </a:lnTo>
                  <a:lnTo>
                    <a:pt x="257" y="11997"/>
                  </a:lnTo>
                  <a:lnTo>
                    <a:pt x="73" y="13250"/>
                  </a:lnTo>
                  <a:lnTo>
                    <a:pt x="0" y="14101"/>
                  </a:lnTo>
                  <a:lnTo>
                    <a:pt x="2163" y="14504"/>
                  </a:lnTo>
                  <a:lnTo>
                    <a:pt x="2273" y="14504"/>
                  </a:lnTo>
                  <a:lnTo>
                    <a:pt x="4362" y="14907"/>
                  </a:lnTo>
                  <a:lnTo>
                    <a:pt x="6854" y="15220"/>
                  </a:lnTo>
                  <a:lnTo>
                    <a:pt x="8174" y="15444"/>
                  </a:lnTo>
                  <a:lnTo>
                    <a:pt x="9163" y="15578"/>
                  </a:lnTo>
                  <a:lnTo>
                    <a:pt x="10336" y="1575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nvGrpSpPr>
            <p:cNvPr id="62" name="Virginia"/>
            <p:cNvGrpSpPr>
              <a:grpSpLocks noChangeAspect="1"/>
            </p:cNvGrpSpPr>
            <p:nvPr/>
          </p:nvGrpSpPr>
          <p:grpSpPr bwMode="auto">
            <a:xfrm>
              <a:off x="3934" y="1871"/>
              <a:ext cx="760" cy="417"/>
              <a:chOff x="-511" y="-84849"/>
              <a:chExt cx="19773" cy="278"/>
            </a:xfrm>
          </p:grpSpPr>
          <p:sp>
            <p:nvSpPr>
              <p:cNvPr id="265" name="D51"/>
              <p:cNvSpPr>
                <a:spLocks noChangeAspect="1"/>
              </p:cNvSpPr>
              <p:nvPr/>
            </p:nvSpPr>
            <p:spPr bwMode="auto">
              <a:xfrm>
                <a:off x="17858" y="-84773"/>
                <a:ext cx="1092" cy="78"/>
              </a:xfrm>
              <a:custGeom>
                <a:avLst/>
                <a:gdLst>
                  <a:gd name="T0" fmla="*/ 7022 w 16384"/>
                  <a:gd name="T1" fmla="*/ 9955 h 16384"/>
                  <a:gd name="T2" fmla="*/ 8777 w 16384"/>
                  <a:gd name="T3" fmla="*/ 9747 h 16384"/>
                  <a:gd name="T4" fmla="*/ 9362 w 16384"/>
                  <a:gd name="T5" fmla="*/ 9125 h 16384"/>
                  <a:gd name="T6" fmla="*/ 9947 w 16384"/>
                  <a:gd name="T7" fmla="*/ 8503 h 16384"/>
                  <a:gd name="T8" fmla="*/ 10533 w 16384"/>
                  <a:gd name="T9" fmla="*/ 7881 h 16384"/>
                  <a:gd name="T10" fmla="*/ 11703 w 16384"/>
                  <a:gd name="T11" fmla="*/ 7674 h 16384"/>
                  <a:gd name="T12" fmla="*/ 11118 w 16384"/>
                  <a:gd name="T13" fmla="*/ 6844 h 16384"/>
                  <a:gd name="T14" fmla="*/ 11703 w 16384"/>
                  <a:gd name="T15" fmla="*/ 5807 h 16384"/>
                  <a:gd name="T16" fmla="*/ 12873 w 16384"/>
                  <a:gd name="T17" fmla="*/ 4770 h 16384"/>
                  <a:gd name="T18" fmla="*/ 13458 w 16384"/>
                  <a:gd name="T19" fmla="*/ 3733 h 16384"/>
                  <a:gd name="T20" fmla="*/ 14629 w 16384"/>
                  <a:gd name="T21" fmla="*/ 2696 h 16384"/>
                  <a:gd name="T22" fmla="*/ 14629 w 16384"/>
                  <a:gd name="T23" fmla="*/ 2074 h 16384"/>
                  <a:gd name="T24" fmla="*/ 14629 w 16384"/>
                  <a:gd name="T25" fmla="*/ 1452 h 16384"/>
                  <a:gd name="T26" fmla="*/ 15214 w 16384"/>
                  <a:gd name="T27" fmla="*/ 622 h 16384"/>
                  <a:gd name="T28" fmla="*/ 7022 w 16384"/>
                  <a:gd name="T29" fmla="*/ 1244 h 16384"/>
                  <a:gd name="T30" fmla="*/ 7022 w 16384"/>
                  <a:gd name="T31" fmla="*/ 2074 h 16384"/>
                  <a:gd name="T32" fmla="*/ 4681 w 16384"/>
                  <a:gd name="T33" fmla="*/ 2489 h 16384"/>
                  <a:gd name="T34" fmla="*/ 4096 w 16384"/>
                  <a:gd name="T35" fmla="*/ 3111 h 16384"/>
                  <a:gd name="T36" fmla="*/ 5851 w 16384"/>
                  <a:gd name="T37" fmla="*/ 3526 h 16384"/>
                  <a:gd name="T38" fmla="*/ 6437 w 16384"/>
                  <a:gd name="T39" fmla="*/ 4148 h 16384"/>
                  <a:gd name="T40" fmla="*/ 5266 w 16384"/>
                  <a:gd name="T41" fmla="*/ 4563 h 16384"/>
                  <a:gd name="T42" fmla="*/ 5266 w 16384"/>
                  <a:gd name="T43" fmla="*/ 5185 h 16384"/>
                  <a:gd name="T44" fmla="*/ 3511 w 16384"/>
                  <a:gd name="T45" fmla="*/ 5185 h 16384"/>
                  <a:gd name="T46" fmla="*/ 2926 w 16384"/>
                  <a:gd name="T47" fmla="*/ 5807 h 16384"/>
                  <a:gd name="T48" fmla="*/ 2341 w 16384"/>
                  <a:gd name="T49" fmla="*/ 6429 h 16384"/>
                  <a:gd name="T50" fmla="*/ 2341 w 16384"/>
                  <a:gd name="T51" fmla="*/ 7051 h 16384"/>
                  <a:gd name="T52" fmla="*/ 1755 w 16384"/>
                  <a:gd name="T53" fmla="*/ 7466 h 16384"/>
                  <a:gd name="T54" fmla="*/ 1170 w 16384"/>
                  <a:gd name="T55" fmla="*/ 7881 h 16384"/>
                  <a:gd name="T56" fmla="*/ 1755 w 16384"/>
                  <a:gd name="T57" fmla="*/ 8296 h 16384"/>
                  <a:gd name="T58" fmla="*/ 585 w 16384"/>
                  <a:gd name="T59" fmla="*/ 8918 h 16384"/>
                  <a:gd name="T60" fmla="*/ 585 w 16384"/>
                  <a:gd name="T61" fmla="*/ 9333 h 16384"/>
                  <a:gd name="T62" fmla="*/ 0 w 16384"/>
                  <a:gd name="T63" fmla="*/ 10370 h 16384"/>
                  <a:gd name="T64" fmla="*/ 0 w 16384"/>
                  <a:gd name="T65" fmla="*/ 11407 h 16384"/>
                  <a:gd name="T66" fmla="*/ 585 w 16384"/>
                  <a:gd name="T67" fmla="*/ 11821 h 16384"/>
                  <a:gd name="T68" fmla="*/ 585 w 16384"/>
                  <a:gd name="T69" fmla="*/ 12236 h 16384"/>
                  <a:gd name="T70" fmla="*/ 0 w 16384"/>
                  <a:gd name="T71" fmla="*/ 13066 h 16384"/>
                  <a:gd name="T72" fmla="*/ 0 w 16384"/>
                  <a:gd name="T73" fmla="*/ 13688 h 16384"/>
                  <a:gd name="T74" fmla="*/ 1170 w 16384"/>
                  <a:gd name="T75" fmla="*/ 14517 h 16384"/>
                  <a:gd name="T76" fmla="*/ 585 w 16384"/>
                  <a:gd name="T77" fmla="*/ 15140 h 16384"/>
                  <a:gd name="T78" fmla="*/ 3511 w 16384"/>
                  <a:gd name="T79" fmla="*/ 16384 h 16384"/>
                  <a:gd name="T80" fmla="*/ 4096 w 16384"/>
                  <a:gd name="T81" fmla="*/ 15969 h 16384"/>
                  <a:gd name="T82" fmla="*/ 3511 w 16384"/>
                  <a:gd name="T83" fmla="*/ 15347 h 16384"/>
                  <a:gd name="T84" fmla="*/ 4681 w 16384"/>
                  <a:gd name="T85" fmla="*/ 14103 h 16384"/>
                  <a:gd name="T86" fmla="*/ 4681 w 16384"/>
                  <a:gd name="T87" fmla="*/ 13481 h 16384"/>
                  <a:gd name="T88" fmla="*/ 5266 w 16384"/>
                  <a:gd name="T89" fmla="*/ 12444 h 16384"/>
                  <a:gd name="T90" fmla="*/ 6437 w 16384"/>
                  <a:gd name="T91" fmla="*/ 12029 h 16384"/>
                  <a:gd name="T92" fmla="*/ 6437 w 16384"/>
                  <a:gd name="T93" fmla="*/ 11407 h 16384"/>
                  <a:gd name="T94" fmla="*/ 6437 w 16384"/>
                  <a:gd name="T95" fmla="*/ 10162 h 1638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6384"/>
                  <a:gd name="T145" fmla="*/ 0 h 16384"/>
                  <a:gd name="T146" fmla="*/ 16384 w 16384"/>
                  <a:gd name="T147" fmla="*/ 16384 h 1638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384" h="16384">
                    <a:moveTo>
                      <a:pt x="6437" y="10162"/>
                    </a:moveTo>
                    <a:lnTo>
                      <a:pt x="7022" y="9955"/>
                    </a:lnTo>
                    <a:lnTo>
                      <a:pt x="7607" y="9747"/>
                    </a:lnTo>
                    <a:lnTo>
                      <a:pt x="8777" y="9747"/>
                    </a:lnTo>
                    <a:lnTo>
                      <a:pt x="8777" y="9540"/>
                    </a:lnTo>
                    <a:lnTo>
                      <a:pt x="9362" y="9125"/>
                    </a:lnTo>
                    <a:lnTo>
                      <a:pt x="9947" y="9125"/>
                    </a:lnTo>
                    <a:lnTo>
                      <a:pt x="9947" y="8503"/>
                    </a:lnTo>
                    <a:lnTo>
                      <a:pt x="9947" y="8088"/>
                    </a:lnTo>
                    <a:lnTo>
                      <a:pt x="10533" y="7881"/>
                    </a:lnTo>
                    <a:lnTo>
                      <a:pt x="11118" y="7881"/>
                    </a:lnTo>
                    <a:lnTo>
                      <a:pt x="11703" y="7674"/>
                    </a:lnTo>
                    <a:lnTo>
                      <a:pt x="11703" y="7259"/>
                    </a:lnTo>
                    <a:lnTo>
                      <a:pt x="11118" y="6844"/>
                    </a:lnTo>
                    <a:lnTo>
                      <a:pt x="11703" y="6222"/>
                    </a:lnTo>
                    <a:lnTo>
                      <a:pt x="11703" y="5807"/>
                    </a:lnTo>
                    <a:lnTo>
                      <a:pt x="11703" y="5392"/>
                    </a:lnTo>
                    <a:lnTo>
                      <a:pt x="12873" y="4770"/>
                    </a:lnTo>
                    <a:lnTo>
                      <a:pt x="13458" y="4148"/>
                    </a:lnTo>
                    <a:lnTo>
                      <a:pt x="13458" y="3733"/>
                    </a:lnTo>
                    <a:lnTo>
                      <a:pt x="14629" y="2903"/>
                    </a:lnTo>
                    <a:lnTo>
                      <a:pt x="14629" y="2696"/>
                    </a:lnTo>
                    <a:lnTo>
                      <a:pt x="14043" y="2489"/>
                    </a:lnTo>
                    <a:lnTo>
                      <a:pt x="14629" y="2074"/>
                    </a:lnTo>
                    <a:lnTo>
                      <a:pt x="14629" y="1659"/>
                    </a:lnTo>
                    <a:lnTo>
                      <a:pt x="14629" y="1452"/>
                    </a:lnTo>
                    <a:lnTo>
                      <a:pt x="14629" y="1037"/>
                    </a:lnTo>
                    <a:lnTo>
                      <a:pt x="15214" y="622"/>
                    </a:lnTo>
                    <a:lnTo>
                      <a:pt x="16384" y="0"/>
                    </a:lnTo>
                    <a:lnTo>
                      <a:pt x="7022" y="1244"/>
                    </a:lnTo>
                    <a:lnTo>
                      <a:pt x="6437" y="1659"/>
                    </a:lnTo>
                    <a:lnTo>
                      <a:pt x="7022" y="2074"/>
                    </a:lnTo>
                    <a:lnTo>
                      <a:pt x="6437" y="2281"/>
                    </a:lnTo>
                    <a:lnTo>
                      <a:pt x="4681" y="2489"/>
                    </a:lnTo>
                    <a:lnTo>
                      <a:pt x="4096" y="2903"/>
                    </a:lnTo>
                    <a:lnTo>
                      <a:pt x="4096" y="3111"/>
                    </a:lnTo>
                    <a:lnTo>
                      <a:pt x="5266" y="3111"/>
                    </a:lnTo>
                    <a:lnTo>
                      <a:pt x="5851" y="3526"/>
                    </a:lnTo>
                    <a:lnTo>
                      <a:pt x="6437" y="3940"/>
                    </a:lnTo>
                    <a:lnTo>
                      <a:pt x="6437" y="4148"/>
                    </a:lnTo>
                    <a:lnTo>
                      <a:pt x="5851" y="4148"/>
                    </a:lnTo>
                    <a:lnTo>
                      <a:pt x="5266" y="4563"/>
                    </a:lnTo>
                    <a:lnTo>
                      <a:pt x="5851" y="4977"/>
                    </a:lnTo>
                    <a:lnTo>
                      <a:pt x="5266" y="5185"/>
                    </a:lnTo>
                    <a:lnTo>
                      <a:pt x="4096" y="5185"/>
                    </a:lnTo>
                    <a:lnTo>
                      <a:pt x="3511" y="5185"/>
                    </a:lnTo>
                    <a:lnTo>
                      <a:pt x="2341" y="5185"/>
                    </a:lnTo>
                    <a:lnTo>
                      <a:pt x="2926" y="5807"/>
                    </a:lnTo>
                    <a:lnTo>
                      <a:pt x="2926" y="6222"/>
                    </a:lnTo>
                    <a:lnTo>
                      <a:pt x="2341" y="6429"/>
                    </a:lnTo>
                    <a:lnTo>
                      <a:pt x="2341" y="6637"/>
                    </a:lnTo>
                    <a:lnTo>
                      <a:pt x="2341" y="7051"/>
                    </a:lnTo>
                    <a:lnTo>
                      <a:pt x="1755" y="7051"/>
                    </a:lnTo>
                    <a:lnTo>
                      <a:pt x="1755" y="7466"/>
                    </a:lnTo>
                    <a:lnTo>
                      <a:pt x="1170" y="7674"/>
                    </a:lnTo>
                    <a:lnTo>
                      <a:pt x="1170" y="7881"/>
                    </a:lnTo>
                    <a:lnTo>
                      <a:pt x="1755" y="8088"/>
                    </a:lnTo>
                    <a:lnTo>
                      <a:pt x="1755" y="8296"/>
                    </a:lnTo>
                    <a:lnTo>
                      <a:pt x="585" y="8503"/>
                    </a:lnTo>
                    <a:lnTo>
                      <a:pt x="585" y="8918"/>
                    </a:lnTo>
                    <a:lnTo>
                      <a:pt x="0" y="9125"/>
                    </a:lnTo>
                    <a:lnTo>
                      <a:pt x="585" y="9333"/>
                    </a:lnTo>
                    <a:lnTo>
                      <a:pt x="585" y="9747"/>
                    </a:lnTo>
                    <a:lnTo>
                      <a:pt x="0" y="10370"/>
                    </a:lnTo>
                    <a:lnTo>
                      <a:pt x="585" y="10784"/>
                    </a:lnTo>
                    <a:lnTo>
                      <a:pt x="0" y="11407"/>
                    </a:lnTo>
                    <a:lnTo>
                      <a:pt x="0" y="11614"/>
                    </a:lnTo>
                    <a:lnTo>
                      <a:pt x="585" y="11821"/>
                    </a:lnTo>
                    <a:lnTo>
                      <a:pt x="1170" y="12029"/>
                    </a:lnTo>
                    <a:lnTo>
                      <a:pt x="585" y="12236"/>
                    </a:lnTo>
                    <a:lnTo>
                      <a:pt x="0" y="12651"/>
                    </a:lnTo>
                    <a:lnTo>
                      <a:pt x="0" y="13066"/>
                    </a:lnTo>
                    <a:lnTo>
                      <a:pt x="585" y="13481"/>
                    </a:lnTo>
                    <a:lnTo>
                      <a:pt x="0" y="13688"/>
                    </a:lnTo>
                    <a:lnTo>
                      <a:pt x="0" y="14310"/>
                    </a:lnTo>
                    <a:lnTo>
                      <a:pt x="1170" y="14517"/>
                    </a:lnTo>
                    <a:lnTo>
                      <a:pt x="1170" y="14932"/>
                    </a:lnTo>
                    <a:lnTo>
                      <a:pt x="585" y="15140"/>
                    </a:lnTo>
                    <a:lnTo>
                      <a:pt x="2926" y="16177"/>
                    </a:lnTo>
                    <a:lnTo>
                      <a:pt x="3511" y="16384"/>
                    </a:lnTo>
                    <a:lnTo>
                      <a:pt x="4096" y="16177"/>
                    </a:lnTo>
                    <a:lnTo>
                      <a:pt x="4096" y="15969"/>
                    </a:lnTo>
                    <a:lnTo>
                      <a:pt x="4096" y="15554"/>
                    </a:lnTo>
                    <a:lnTo>
                      <a:pt x="3511" y="15347"/>
                    </a:lnTo>
                    <a:lnTo>
                      <a:pt x="4096" y="14517"/>
                    </a:lnTo>
                    <a:lnTo>
                      <a:pt x="4681" y="14103"/>
                    </a:lnTo>
                    <a:lnTo>
                      <a:pt x="4681" y="13895"/>
                    </a:lnTo>
                    <a:lnTo>
                      <a:pt x="4681" y="13481"/>
                    </a:lnTo>
                    <a:lnTo>
                      <a:pt x="4681" y="12858"/>
                    </a:lnTo>
                    <a:lnTo>
                      <a:pt x="5266" y="12444"/>
                    </a:lnTo>
                    <a:lnTo>
                      <a:pt x="5851" y="12236"/>
                    </a:lnTo>
                    <a:lnTo>
                      <a:pt x="6437" y="12029"/>
                    </a:lnTo>
                    <a:lnTo>
                      <a:pt x="7022" y="11821"/>
                    </a:lnTo>
                    <a:lnTo>
                      <a:pt x="6437" y="11407"/>
                    </a:lnTo>
                    <a:lnTo>
                      <a:pt x="5851" y="10784"/>
                    </a:lnTo>
                    <a:lnTo>
                      <a:pt x="6437" y="101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6" name="D52"/>
              <p:cNvSpPr>
                <a:spLocks noChangeAspect="1"/>
              </p:cNvSpPr>
              <p:nvPr/>
            </p:nvSpPr>
            <p:spPr bwMode="auto">
              <a:xfrm>
                <a:off x="18989" y="-84777"/>
                <a:ext cx="273" cy="16"/>
              </a:xfrm>
              <a:custGeom>
                <a:avLst/>
                <a:gdLst>
                  <a:gd name="T0" fmla="*/ 16384 w 16384"/>
                  <a:gd name="T1" fmla="*/ 0 h 16384"/>
                  <a:gd name="T2" fmla="*/ 9362 w 16384"/>
                  <a:gd name="T3" fmla="*/ 1024 h 16384"/>
                  <a:gd name="T4" fmla="*/ 7022 w 16384"/>
                  <a:gd name="T5" fmla="*/ 4096 h 16384"/>
                  <a:gd name="T6" fmla="*/ 4681 w 16384"/>
                  <a:gd name="T7" fmla="*/ 6144 h 16384"/>
                  <a:gd name="T8" fmla="*/ 2341 w 16384"/>
                  <a:gd name="T9" fmla="*/ 9216 h 16384"/>
                  <a:gd name="T10" fmla="*/ 0 w 16384"/>
                  <a:gd name="T11" fmla="*/ 11264 h 16384"/>
                  <a:gd name="T12" fmla="*/ 0 w 16384"/>
                  <a:gd name="T13" fmla="*/ 13312 h 16384"/>
                  <a:gd name="T14" fmla="*/ 2341 w 16384"/>
                  <a:gd name="T15" fmla="*/ 15360 h 16384"/>
                  <a:gd name="T16" fmla="*/ 4681 w 16384"/>
                  <a:gd name="T17" fmla="*/ 16384 h 16384"/>
                  <a:gd name="T18" fmla="*/ 7022 w 16384"/>
                  <a:gd name="T19" fmla="*/ 16384 h 16384"/>
                  <a:gd name="T20" fmla="*/ 7022 w 16384"/>
                  <a:gd name="T21" fmla="*/ 15360 h 16384"/>
                  <a:gd name="T22" fmla="*/ 7022 w 16384"/>
                  <a:gd name="T23" fmla="*/ 10240 h 16384"/>
                  <a:gd name="T24" fmla="*/ 9362 w 16384"/>
                  <a:gd name="T25" fmla="*/ 9216 h 16384"/>
                  <a:gd name="T26" fmla="*/ 14043 w 16384"/>
                  <a:gd name="T27" fmla="*/ 4096 h 16384"/>
                  <a:gd name="T28" fmla="*/ 16384 w 16384"/>
                  <a:gd name="T29" fmla="*/ 0 h 1638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384"/>
                  <a:gd name="T46" fmla="*/ 0 h 16384"/>
                  <a:gd name="T47" fmla="*/ 16384 w 16384"/>
                  <a:gd name="T48" fmla="*/ 16384 h 1638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384" h="16384">
                    <a:moveTo>
                      <a:pt x="16384" y="0"/>
                    </a:moveTo>
                    <a:lnTo>
                      <a:pt x="9362" y="1024"/>
                    </a:lnTo>
                    <a:lnTo>
                      <a:pt x="7022" y="4096"/>
                    </a:lnTo>
                    <a:lnTo>
                      <a:pt x="4681" y="6144"/>
                    </a:lnTo>
                    <a:lnTo>
                      <a:pt x="2341" y="9216"/>
                    </a:lnTo>
                    <a:lnTo>
                      <a:pt x="0" y="11264"/>
                    </a:lnTo>
                    <a:lnTo>
                      <a:pt x="0" y="13312"/>
                    </a:lnTo>
                    <a:lnTo>
                      <a:pt x="2341" y="15360"/>
                    </a:lnTo>
                    <a:lnTo>
                      <a:pt x="4681" y="16384"/>
                    </a:lnTo>
                    <a:lnTo>
                      <a:pt x="7022" y="16384"/>
                    </a:lnTo>
                    <a:lnTo>
                      <a:pt x="7022" y="15360"/>
                    </a:lnTo>
                    <a:lnTo>
                      <a:pt x="7022" y="10240"/>
                    </a:lnTo>
                    <a:lnTo>
                      <a:pt x="9362" y="9216"/>
                    </a:lnTo>
                    <a:lnTo>
                      <a:pt x="14043" y="4096"/>
                    </a:lnTo>
                    <a:lnTo>
                      <a:pt x="16384"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7" name="Drawing 49"/>
              <p:cNvSpPr>
                <a:spLocks noChangeAspect="1"/>
              </p:cNvSpPr>
              <p:nvPr/>
            </p:nvSpPr>
            <p:spPr bwMode="auto">
              <a:xfrm>
                <a:off x="-511" y="-84849"/>
                <a:ext cx="19227" cy="278"/>
              </a:xfrm>
              <a:custGeom>
                <a:avLst/>
                <a:gdLst>
                  <a:gd name="T0" fmla="*/ 7477 w 16384"/>
                  <a:gd name="T1" fmla="*/ 5658 h 16384"/>
                  <a:gd name="T2" fmla="*/ 7145 w 16384"/>
                  <a:gd name="T3" fmla="*/ 7013 h 16384"/>
                  <a:gd name="T4" fmla="*/ 6713 w 16384"/>
                  <a:gd name="T5" fmla="*/ 8840 h 16384"/>
                  <a:gd name="T6" fmla="*/ 6580 w 16384"/>
                  <a:gd name="T7" fmla="*/ 10137 h 16384"/>
                  <a:gd name="T8" fmla="*/ 6148 w 16384"/>
                  <a:gd name="T9" fmla="*/ 10726 h 16384"/>
                  <a:gd name="T10" fmla="*/ 5317 w 16384"/>
                  <a:gd name="T11" fmla="*/ 11728 h 16384"/>
                  <a:gd name="T12" fmla="*/ 4520 w 16384"/>
                  <a:gd name="T13" fmla="*/ 11787 h 16384"/>
                  <a:gd name="T14" fmla="*/ 3922 w 16384"/>
                  <a:gd name="T15" fmla="*/ 12553 h 16384"/>
                  <a:gd name="T16" fmla="*/ 3290 w 16384"/>
                  <a:gd name="T17" fmla="*/ 11846 h 16384"/>
                  <a:gd name="T18" fmla="*/ 2692 w 16384"/>
                  <a:gd name="T19" fmla="*/ 12200 h 16384"/>
                  <a:gd name="T20" fmla="*/ 1795 w 16384"/>
                  <a:gd name="T21" fmla="*/ 13555 h 16384"/>
                  <a:gd name="T22" fmla="*/ 1562 w 16384"/>
                  <a:gd name="T23" fmla="*/ 14557 h 16384"/>
                  <a:gd name="T24" fmla="*/ 897 w 16384"/>
                  <a:gd name="T25" fmla="*/ 15559 h 16384"/>
                  <a:gd name="T26" fmla="*/ 1728 w 16384"/>
                  <a:gd name="T27" fmla="*/ 16030 h 16384"/>
                  <a:gd name="T28" fmla="*/ 5949 w 16384"/>
                  <a:gd name="T29" fmla="*/ 15087 h 16384"/>
                  <a:gd name="T30" fmla="*/ 10402 w 16384"/>
                  <a:gd name="T31" fmla="*/ 13850 h 16384"/>
                  <a:gd name="T32" fmla="*/ 15055 w 16384"/>
                  <a:gd name="T33" fmla="*/ 12200 h 16384"/>
                  <a:gd name="T34" fmla="*/ 16218 w 16384"/>
                  <a:gd name="T35" fmla="*/ 11728 h 16384"/>
                  <a:gd name="T36" fmla="*/ 16284 w 16384"/>
                  <a:gd name="T37" fmla="*/ 11610 h 16384"/>
                  <a:gd name="T38" fmla="*/ 15886 w 16384"/>
                  <a:gd name="T39" fmla="*/ 10137 h 16384"/>
                  <a:gd name="T40" fmla="*/ 15453 w 16384"/>
                  <a:gd name="T41" fmla="*/ 10196 h 16384"/>
                  <a:gd name="T42" fmla="*/ 14988 w 16384"/>
                  <a:gd name="T43" fmla="*/ 10549 h 16384"/>
                  <a:gd name="T44" fmla="*/ 14656 w 16384"/>
                  <a:gd name="T45" fmla="*/ 10255 h 16384"/>
                  <a:gd name="T46" fmla="*/ 14357 w 16384"/>
                  <a:gd name="T47" fmla="*/ 9548 h 16384"/>
                  <a:gd name="T48" fmla="*/ 13892 w 16384"/>
                  <a:gd name="T49" fmla="*/ 9489 h 16384"/>
                  <a:gd name="T50" fmla="*/ 13825 w 16384"/>
                  <a:gd name="T51" fmla="*/ 9135 h 16384"/>
                  <a:gd name="T52" fmla="*/ 14091 w 16384"/>
                  <a:gd name="T53" fmla="*/ 9312 h 16384"/>
                  <a:gd name="T54" fmla="*/ 14589 w 16384"/>
                  <a:gd name="T55" fmla="*/ 9783 h 16384"/>
                  <a:gd name="T56" fmla="*/ 15121 w 16384"/>
                  <a:gd name="T57" fmla="*/ 9901 h 16384"/>
                  <a:gd name="T58" fmla="*/ 15088 w 16384"/>
                  <a:gd name="T59" fmla="*/ 9548 h 16384"/>
                  <a:gd name="T60" fmla="*/ 14855 w 16384"/>
                  <a:gd name="T61" fmla="*/ 9135 h 16384"/>
                  <a:gd name="T62" fmla="*/ 14124 w 16384"/>
                  <a:gd name="T63" fmla="*/ 8369 h 16384"/>
                  <a:gd name="T64" fmla="*/ 14091 w 16384"/>
                  <a:gd name="T65" fmla="*/ 8133 h 16384"/>
                  <a:gd name="T66" fmla="*/ 14855 w 16384"/>
                  <a:gd name="T67" fmla="*/ 8899 h 16384"/>
                  <a:gd name="T68" fmla="*/ 14756 w 16384"/>
                  <a:gd name="T69" fmla="*/ 8546 h 16384"/>
                  <a:gd name="T70" fmla="*/ 14789 w 16384"/>
                  <a:gd name="T71" fmla="*/ 8133 h 16384"/>
                  <a:gd name="T72" fmla="*/ 15088 w 16384"/>
                  <a:gd name="T73" fmla="*/ 8369 h 16384"/>
                  <a:gd name="T74" fmla="*/ 14889 w 16384"/>
                  <a:gd name="T75" fmla="*/ 7779 h 16384"/>
                  <a:gd name="T76" fmla="*/ 14855 w 16384"/>
                  <a:gd name="T77" fmla="*/ 7544 h 16384"/>
                  <a:gd name="T78" fmla="*/ 14490 w 16384"/>
                  <a:gd name="T79" fmla="*/ 7308 h 16384"/>
                  <a:gd name="T80" fmla="*/ 13925 w 16384"/>
                  <a:gd name="T81" fmla="*/ 6601 h 16384"/>
                  <a:gd name="T82" fmla="*/ 13360 w 16384"/>
                  <a:gd name="T83" fmla="*/ 5717 h 16384"/>
                  <a:gd name="T84" fmla="*/ 13925 w 16384"/>
                  <a:gd name="T85" fmla="*/ 6424 h 16384"/>
                  <a:gd name="T86" fmla="*/ 14456 w 16384"/>
                  <a:gd name="T87" fmla="*/ 7013 h 16384"/>
                  <a:gd name="T88" fmla="*/ 14722 w 16384"/>
                  <a:gd name="T89" fmla="*/ 6778 h 16384"/>
                  <a:gd name="T90" fmla="*/ 14656 w 16384"/>
                  <a:gd name="T91" fmla="*/ 6070 h 16384"/>
                  <a:gd name="T92" fmla="*/ 14689 w 16384"/>
                  <a:gd name="T93" fmla="*/ 5658 h 16384"/>
                  <a:gd name="T94" fmla="*/ 14091 w 16384"/>
                  <a:gd name="T95" fmla="*/ 5245 h 16384"/>
                  <a:gd name="T96" fmla="*/ 13759 w 16384"/>
                  <a:gd name="T97" fmla="*/ 4951 h 16384"/>
                  <a:gd name="T98" fmla="*/ 13194 w 16384"/>
                  <a:gd name="T99" fmla="*/ 4833 h 16384"/>
                  <a:gd name="T100" fmla="*/ 12895 w 16384"/>
                  <a:gd name="T101" fmla="*/ 4125 h 16384"/>
                  <a:gd name="T102" fmla="*/ 12330 w 16384"/>
                  <a:gd name="T103" fmla="*/ 3890 h 16384"/>
                  <a:gd name="T104" fmla="*/ 12595 w 16384"/>
                  <a:gd name="T105" fmla="*/ 2770 h 16384"/>
                  <a:gd name="T106" fmla="*/ 12562 w 16384"/>
                  <a:gd name="T107" fmla="*/ 1709 h 16384"/>
                  <a:gd name="T108" fmla="*/ 11598 w 16384"/>
                  <a:gd name="T109" fmla="*/ 1061 h 16384"/>
                  <a:gd name="T110" fmla="*/ 11432 w 16384"/>
                  <a:gd name="T111" fmla="*/ 295 h 16384"/>
                  <a:gd name="T112" fmla="*/ 10468 w 16384"/>
                  <a:gd name="T113" fmla="*/ 648 h 16384"/>
                  <a:gd name="T114" fmla="*/ 9737 w 16384"/>
                  <a:gd name="T115" fmla="*/ 1356 h 16384"/>
                  <a:gd name="T116" fmla="*/ 9372 w 16384"/>
                  <a:gd name="T117" fmla="*/ 2416 h 16384"/>
                  <a:gd name="T118" fmla="*/ 8641 w 16384"/>
                  <a:gd name="T119" fmla="*/ 3477 h 16384"/>
                  <a:gd name="T120" fmla="*/ 8441 w 16384"/>
                  <a:gd name="T121" fmla="*/ 5009 h 1638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384"/>
                  <a:gd name="T184" fmla="*/ 0 h 16384"/>
                  <a:gd name="T185" fmla="*/ 16384 w 16384"/>
                  <a:gd name="T186" fmla="*/ 16384 h 16384"/>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384" h="16384">
                    <a:moveTo>
                      <a:pt x="8275" y="5481"/>
                    </a:moveTo>
                    <a:lnTo>
                      <a:pt x="8142" y="5481"/>
                    </a:lnTo>
                    <a:lnTo>
                      <a:pt x="7943" y="5481"/>
                    </a:lnTo>
                    <a:lnTo>
                      <a:pt x="7910" y="5422"/>
                    </a:lnTo>
                    <a:lnTo>
                      <a:pt x="7876" y="5363"/>
                    </a:lnTo>
                    <a:lnTo>
                      <a:pt x="7777" y="5068"/>
                    </a:lnTo>
                    <a:lnTo>
                      <a:pt x="7544" y="4833"/>
                    </a:lnTo>
                    <a:lnTo>
                      <a:pt x="7477" y="4951"/>
                    </a:lnTo>
                    <a:lnTo>
                      <a:pt x="7444" y="5245"/>
                    </a:lnTo>
                    <a:lnTo>
                      <a:pt x="7477" y="5658"/>
                    </a:lnTo>
                    <a:lnTo>
                      <a:pt x="7444" y="5894"/>
                    </a:lnTo>
                    <a:lnTo>
                      <a:pt x="7444" y="6011"/>
                    </a:lnTo>
                    <a:lnTo>
                      <a:pt x="7378" y="6070"/>
                    </a:lnTo>
                    <a:lnTo>
                      <a:pt x="7345" y="6188"/>
                    </a:lnTo>
                    <a:lnTo>
                      <a:pt x="7311" y="6306"/>
                    </a:lnTo>
                    <a:lnTo>
                      <a:pt x="7311" y="6365"/>
                    </a:lnTo>
                    <a:lnTo>
                      <a:pt x="7378" y="6483"/>
                    </a:lnTo>
                    <a:lnTo>
                      <a:pt x="7311" y="6542"/>
                    </a:lnTo>
                    <a:lnTo>
                      <a:pt x="7178" y="6836"/>
                    </a:lnTo>
                    <a:lnTo>
                      <a:pt x="7145" y="7013"/>
                    </a:lnTo>
                    <a:lnTo>
                      <a:pt x="7145" y="7190"/>
                    </a:lnTo>
                    <a:lnTo>
                      <a:pt x="7145" y="7367"/>
                    </a:lnTo>
                    <a:lnTo>
                      <a:pt x="7112" y="7544"/>
                    </a:lnTo>
                    <a:lnTo>
                      <a:pt x="7079" y="7721"/>
                    </a:lnTo>
                    <a:lnTo>
                      <a:pt x="7045" y="7956"/>
                    </a:lnTo>
                    <a:lnTo>
                      <a:pt x="6979" y="8133"/>
                    </a:lnTo>
                    <a:lnTo>
                      <a:pt x="6946" y="8192"/>
                    </a:lnTo>
                    <a:lnTo>
                      <a:pt x="6879" y="8310"/>
                    </a:lnTo>
                    <a:lnTo>
                      <a:pt x="6813" y="8546"/>
                    </a:lnTo>
                    <a:lnTo>
                      <a:pt x="6713" y="8840"/>
                    </a:lnTo>
                    <a:lnTo>
                      <a:pt x="6680" y="9076"/>
                    </a:lnTo>
                    <a:lnTo>
                      <a:pt x="6647" y="9194"/>
                    </a:lnTo>
                    <a:lnTo>
                      <a:pt x="6647" y="9312"/>
                    </a:lnTo>
                    <a:lnTo>
                      <a:pt x="6613" y="9430"/>
                    </a:lnTo>
                    <a:lnTo>
                      <a:pt x="6580" y="9430"/>
                    </a:lnTo>
                    <a:lnTo>
                      <a:pt x="6613" y="9548"/>
                    </a:lnTo>
                    <a:lnTo>
                      <a:pt x="6647" y="9724"/>
                    </a:lnTo>
                    <a:lnTo>
                      <a:pt x="6813" y="9842"/>
                    </a:lnTo>
                    <a:lnTo>
                      <a:pt x="6580" y="10078"/>
                    </a:lnTo>
                    <a:lnTo>
                      <a:pt x="6580" y="10137"/>
                    </a:lnTo>
                    <a:lnTo>
                      <a:pt x="6580" y="10196"/>
                    </a:lnTo>
                    <a:lnTo>
                      <a:pt x="6680" y="10255"/>
                    </a:lnTo>
                    <a:lnTo>
                      <a:pt x="6647" y="10314"/>
                    </a:lnTo>
                    <a:lnTo>
                      <a:pt x="6547" y="10432"/>
                    </a:lnTo>
                    <a:lnTo>
                      <a:pt x="6414" y="10726"/>
                    </a:lnTo>
                    <a:lnTo>
                      <a:pt x="6381" y="10844"/>
                    </a:lnTo>
                    <a:lnTo>
                      <a:pt x="6314" y="10785"/>
                    </a:lnTo>
                    <a:lnTo>
                      <a:pt x="6281" y="10667"/>
                    </a:lnTo>
                    <a:lnTo>
                      <a:pt x="6215" y="10667"/>
                    </a:lnTo>
                    <a:lnTo>
                      <a:pt x="6148" y="10726"/>
                    </a:lnTo>
                    <a:lnTo>
                      <a:pt x="5749" y="11257"/>
                    </a:lnTo>
                    <a:lnTo>
                      <a:pt x="5683" y="11080"/>
                    </a:lnTo>
                    <a:lnTo>
                      <a:pt x="5550" y="11080"/>
                    </a:lnTo>
                    <a:lnTo>
                      <a:pt x="5483" y="11257"/>
                    </a:lnTo>
                    <a:lnTo>
                      <a:pt x="5517" y="11316"/>
                    </a:lnTo>
                    <a:lnTo>
                      <a:pt x="5583" y="11433"/>
                    </a:lnTo>
                    <a:lnTo>
                      <a:pt x="5550" y="11551"/>
                    </a:lnTo>
                    <a:lnTo>
                      <a:pt x="5384" y="11787"/>
                    </a:lnTo>
                    <a:lnTo>
                      <a:pt x="5351" y="11669"/>
                    </a:lnTo>
                    <a:lnTo>
                      <a:pt x="5317" y="11728"/>
                    </a:lnTo>
                    <a:lnTo>
                      <a:pt x="5284" y="11787"/>
                    </a:lnTo>
                    <a:lnTo>
                      <a:pt x="5151" y="11846"/>
                    </a:lnTo>
                    <a:lnTo>
                      <a:pt x="5051" y="11905"/>
                    </a:lnTo>
                    <a:lnTo>
                      <a:pt x="4952" y="12023"/>
                    </a:lnTo>
                    <a:lnTo>
                      <a:pt x="4852" y="12141"/>
                    </a:lnTo>
                    <a:lnTo>
                      <a:pt x="4819" y="12141"/>
                    </a:lnTo>
                    <a:lnTo>
                      <a:pt x="4752" y="12141"/>
                    </a:lnTo>
                    <a:lnTo>
                      <a:pt x="4653" y="11964"/>
                    </a:lnTo>
                    <a:lnTo>
                      <a:pt x="4553" y="11846"/>
                    </a:lnTo>
                    <a:lnTo>
                      <a:pt x="4520" y="11787"/>
                    </a:lnTo>
                    <a:lnTo>
                      <a:pt x="4486" y="11787"/>
                    </a:lnTo>
                    <a:lnTo>
                      <a:pt x="4453" y="11905"/>
                    </a:lnTo>
                    <a:lnTo>
                      <a:pt x="4420" y="12082"/>
                    </a:lnTo>
                    <a:lnTo>
                      <a:pt x="4354" y="12200"/>
                    </a:lnTo>
                    <a:lnTo>
                      <a:pt x="4287" y="12259"/>
                    </a:lnTo>
                    <a:lnTo>
                      <a:pt x="4254" y="12259"/>
                    </a:lnTo>
                    <a:lnTo>
                      <a:pt x="4221" y="12376"/>
                    </a:lnTo>
                    <a:lnTo>
                      <a:pt x="4154" y="12494"/>
                    </a:lnTo>
                    <a:lnTo>
                      <a:pt x="4054" y="12553"/>
                    </a:lnTo>
                    <a:lnTo>
                      <a:pt x="3922" y="12553"/>
                    </a:lnTo>
                    <a:lnTo>
                      <a:pt x="3855" y="12494"/>
                    </a:lnTo>
                    <a:lnTo>
                      <a:pt x="3789" y="12435"/>
                    </a:lnTo>
                    <a:lnTo>
                      <a:pt x="3755" y="12376"/>
                    </a:lnTo>
                    <a:lnTo>
                      <a:pt x="3689" y="12259"/>
                    </a:lnTo>
                    <a:lnTo>
                      <a:pt x="3622" y="12259"/>
                    </a:lnTo>
                    <a:lnTo>
                      <a:pt x="3523" y="12259"/>
                    </a:lnTo>
                    <a:lnTo>
                      <a:pt x="3456" y="12141"/>
                    </a:lnTo>
                    <a:lnTo>
                      <a:pt x="3390" y="12082"/>
                    </a:lnTo>
                    <a:lnTo>
                      <a:pt x="3357" y="11964"/>
                    </a:lnTo>
                    <a:lnTo>
                      <a:pt x="3290" y="11846"/>
                    </a:lnTo>
                    <a:lnTo>
                      <a:pt x="3257" y="11669"/>
                    </a:lnTo>
                    <a:lnTo>
                      <a:pt x="3224" y="11610"/>
                    </a:lnTo>
                    <a:lnTo>
                      <a:pt x="3190" y="11551"/>
                    </a:lnTo>
                    <a:lnTo>
                      <a:pt x="3157" y="11492"/>
                    </a:lnTo>
                    <a:lnTo>
                      <a:pt x="3190" y="11433"/>
                    </a:lnTo>
                    <a:lnTo>
                      <a:pt x="3257" y="11316"/>
                    </a:lnTo>
                    <a:lnTo>
                      <a:pt x="3257" y="11257"/>
                    </a:lnTo>
                    <a:lnTo>
                      <a:pt x="3190" y="11139"/>
                    </a:lnTo>
                    <a:lnTo>
                      <a:pt x="2825" y="11905"/>
                    </a:lnTo>
                    <a:lnTo>
                      <a:pt x="2692" y="12200"/>
                    </a:lnTo>
                    <a:lnTo>
                      <a:pt x="2592" y="12435"/>
                    </a:lnTo>
                    <a:lnTo>
                      <a:pt x="2559" y="12553"/>
                    </a:lnTo>
                    <a:lnTo>
                      <a:pt x="2492" y="12671"/>
                    </a:lnTo>
                    <a:lnTo>
                      <a:pt x="2360" y="12730"/>
                    </a:lnTo>
                    <a:lnTo>
                      <a:pt x="2227" y="12848"/>
                    </a:lnTo>
                    <a:lnTo>
                      <a:pt x="2127" y="12966"/>
                    </a:lnTo>
                    <a:lnTo>
                      <a:pt x="2094" y="13084"/>
                    </a:lnTo>
                    <a:lnTo>
                      <a:pt x="1828" y="13437"/>
                    </a:lnTo>
                    <a:lnTo>
                      <a:pt x="1795" y="13496"/>
                    </a:lnTo>
                    <a:lnTo>
                      <a:pt x="1795" y="13555"/>
                    </a:lnTo>
                    <a:lnTo>
                      <a:pt x="1828" y="13850"/>
                    </a:lnTo>
                    <a:lnTo>
                      <a:pt x="1761" y="13850"/>
                    </a:lnTo>
                    <a:lnTo>
                      <a:pt x="1728" y="13968"/>
                    </a:lnTo>
                    <a:lnTo>
                      <a:pt x="1728" y="14027"/>
                    </a:lnTo>
                    <a:lnTo>
                      <a:pt x="1628" y="14086"/>
                    </a:lnTo>
                    <a:lnTo>
                      <a:pt x="1562" y="14144"/>
                    </a:lnTo>
                    <a:lnTo>
                      <a:pt x="1529" y="14262"/>
                    </a:lnTo>
                    <a:lnTo>
                      <a:pt x="1562" y="14321"/>
                    </a:lnTo>
                    <a:lnTo>
                      <a:pt x="1562" y="14439"/>
                    </a:lnTo>
                    <a:lnTo>
                      <a:pt x="1562" y="14557"/>
                    </a:lnTo>
                    <a:lnTo>
                      <a:pt x="1529" y="14616"/>
                    </a:lnTo>
                    <a:lnTo>
                      <a:pt x="1495" y="14675"/>
                    </a:lnTo>
                    <a:lnTo>
                      <a:pt x="1363" y="14852"/>
                    </a:lnTo>
                    <a:lnTo>
                      <a:pt x="1263" y="14911"/>
                    </a:lnTo>
                    <a:lnTo>
                      <a:pt x="1196" y="14911"/>
                    </a:lnTo>
                    <a:lnTo>
                      <a:pt x="1097" y="15028"/>
                    </a:lnTo>
                    <a:lnTo>
                      <a:pt x="1063" y="15382"/>
                    </a:lnTo>
                    <a:lnTo>
                      <a:pt x="1063" y="15441"/>
                    </a:lnTo>
                    <a:lnTo>
                      <a:pt x="1030" y="15500"/>
                    </a:lnTo>
                    <a:lnTo>
                      <a:pt x="897" y="15559"/>
                    </a:lnTo>
                    <a:lnTo>
                      <a:pt x="532" y="15913"/>
                    </a:lnTo>
                    <a:lnTo>
                      <a:pt x="399" y="16030"/>
                    </a:lnTo>
                    <a:lnTo>
                      <a:pt x="299" y="16089"/>
                    </a:lnTo>
                    <a:lnTo>
                      <a:pt x="166" y="16207"/>
                    </a:lnTo>
                    <a:lnTo>
                      <a:pt x="66" y="16325"/>
                    </a:lnTo>
                    <a:lnTo>
                      <a:pt x="0" y="16384"/>
                    </a:lnTo>
                    <a:lnTo>
                      <a:pt x="33" y="16384"/>
                    </a:lnTo>
                    <a:lnTo>
                      <a:pt x="366" y="16384"/>
                    </a:lnTo>
                    <a:lnTo>
                      <a:pt x="1396" y="16089"/>
                    </a:lnTo>
                    <a:lnTo>
                      <a:pt x="1728" y="16030"/>
                    </a:lnTo>
                    <a:lnTo>
                      <a:pt x="2227" y="15913"/>
                    </a:lnTo>
                    <a:lnTo>
                      <a:pt x="2858" y="15736"/>
                    </a:lnTo>
                    <a:lnTo>
                      <a:pt x="3622" y="15559"/>
                    </a:lnTo>
                    <a:lnTo>
                      <a:pt x="3656" y="15441"/>
                    </a:lnTo>
                    <a:lnTo>
                      <a:pt x="3855" y="15382"/>
                    </a:lnTo>
                    <a:lnTo>
                      <a:pt x="4187" y="15264"/>
                    </a:lnTo>
                    <a:lnTo>
                      <a:pt x="4221" y="15382"/>
                    </a:lnTo>
                    <a:lnTo>
                      <a:pt x="4819" y="15323"/>
                    </a:lnTo>
                    <a:lnTo>
                      <a:pt x="5849" y="15087"/>
                    </a:lnTo>
                    <a:lnTo>
                      <a:pt x="5949" y="15087"/>
                    </a:lnTo>
                    <a:lnTo>
                      <a:pt x="6447" y="14970"/>
                    </a:lnTo>
                    <a:lnTo>
                      <a:pt x="6746" y="14852"/>
                    </a:lnTo>
                    <a:lnTo>
                      <a:pt x="7511" y="14675"/>
                    </a:lnTo>
                    <a:lnTo>
                      <a:pt x="7644" y="14675"/>
                    </a:lnTo>
                    <a:lnTo>
                      <a:pt x="8308" y="14439"/>
                    </a:lnTo>
                    <a:lnTo>
                      <a:pt x="8774" y="14321"/>
                    </a:lnTo>
                    <a:lnTo>
                      <a:pt x="9372" y="14144"/>
                    </a:lnTo>
                    <a:lnTo>
                      <a:pt x="9538" y="14086"/>
                    </a:lnTo>
                    <a:lnTo>
                      <a:pt x="10236" y="13909"/>
                    </a:lnTo>
                    <a:lnTo>
                      <a:pt x="10402" y="13850"/>
                    </a:lnTo>
                    <a:lnTo>
                      <a:pt x="11000" y="13673"/>
                    </a:lnTo>
                    <a:lnTo>
                      <a:pt x="11266" y="13555"/>
                    </a:lnTo>
                    <a:lnTo>
                      <a:pt x="11831" y="13378"/>
                    </a:lnTo>
                    <a:lnTo>
                      <a:pt x="12130" y="13260"/>
                    </a:lnTo>
                    <a:lnTo>
                      <a:pt x="12396" y="13143"/>
                    </a:lnTo>
                    <a:lnTo>
                      <a:pt x="13293" y="12848"/>
                    </a:lnTo>
                    <a:lnTo>
                      <a:pt x="13659" y="12730"/>
                    </a:lnTo>
                    <a:lnTo>
                      <a:pt x="14157" y="12553"/>
                    </a:lnTo>
                    <a:lnTo>
                      <a:pt x="14988" y="12259"/>
                    </a:lnTo>
                    <a:lnTo>
                      <a:pt x="15055" y="12200"/>
                    </a:lnTo>
                    <a:lnTo>
                      <a:pt x="15387" y="12082"/>
                    </a:lnTo>
                    <a:lnTo>
                      <a:pt x="15852" y="11905"/>
                    </a:lnTo>
                    <a:lnTo>
                      <a:pt x="15985" y="11846"/>
                    </a:lnTo>
                    <a:lnTo>
                      <a:pt x="15952" y="11728"/>
                    </a:lnTo>
                    <a:lnTo>
                      <a:pt x="15952" y="11669"/>
                    </a:lnTo>
                    <a:lnTo>
                      <a:pt x="15985" y="11669"/>
                    </a:lnTo>
                    <a:lnTo>
                      <a:pt x="16018" y="11669"/>
                    </a:lnTo>
                    <a:lnTo>
                      <a:pt x="16018" y="11728"/>
                    </a:lnTo>
                    <a:lnTo>
                      <a:pt x="16085" y="11787"/>
                    </a:lnTo>
                    <a:lnTo>
                      <a:pt x="16218" y="11728"/>
                    </a:lnTo>
                    <a:lnTo>
                      <a:pt x="16151" y="11728"/>
                    </a:lnTo>
                    <a:lnTo>
                      <a:pt x="16118" y="11728"/>
                    </a:lnTo>
                    <a:lnTo>
                      <a:pt x="16118" y="11610"/>
                    </a:lnTo>
                    <a:lnTo>
                      <a:pt x="16085" y="11433"/>
                    </a:lnTo>
                    <a:lnTo>
                      <a:pt x="16085" y="11375"/>
                    </a:lnTo>
                    <a:lnTo>
                      <a:pt x="16118" y="11316"/>
                    </a:lnTo>
                    <a:lnTo>
                      <a:pt x="16185" y="11316"/>
                    </a:lnTo>
                    <a:lnTo>
                      <a:pt x="16251" y="11375"/>
                    </a:lnTo>
                    <a:lnTo>
                      <a:pt x="16284" y="11492"/>
                    </a:lnTo>
                    <a:lnTo>
                      <a:pt x="16284" y="11610"/>
                    </a:lnTo>
                    <a:lnTo>
                      <a:pt x="16318" y="11728"/>
                    </a:lnTo>
                    <a:lnTo>
                      <a:pt x="16384" y="11669"/>
                    </a:lnTo>
                    <a:lnTo>
                      <a:pt x="16351" y="11492"/>
                    </a:lnTo>
                    <a:lnTo>
                      <a:pt x="16218" y="11139"/>
                    </a:lnTo>
                    <a:lnTo>
                      <a:pt x="16151" y="10903"/>
                    </a:lnTo>
                    <a:lnTo>
                      <a:pt x="16085" y="10785"/>
                    </a:lnTo>
                    <a:lnTo>
                      <a:pt x="16018" y="10490"/>
                    </a:lnTo>
                    <a:lnTo>
                      <a:pt x="15952" y="10314"/>
                    </a:lnTo>
                    <a:lnTo>
                      <a:pt x="15919" y="10196"/>
                    </a:lnTo>
                    <a:lnTo>
                      <a:pt x="15886" y="10137"/>
                    </a:lnTo>
                    <a:lnTo>
                      <a:pt x="15852" y="10137"/>
                    </a:lnTo>
                    <a:lnTo>
                      <a:pt x="15819" y="10137"/>
                    </a:lnTo>
                    <a:lnTo>
                      <a:pt x="15786" y="10137"/>
                    </a:lnTo>
                    <a:lnTo>
                      <a:pt x="15753" y="10196"/>
                    </a:lnTo>
                    <a:lnTo>
                      <a:pt x="15719" y="10314"/>
                    </a:lnTo>
                    <a:lnTo>
                      <a:pt x="15686" y="10314"/>
                    </a:lnTo>
                    <a:lnTo>
                      <a:pt x="15586" y="10196"/>
                    </a:lnTo>
                    <a:lnTo>
                      <a:pt x="15553" y="10196"/>
                    </a:lnTo>
                    <a:lnTo>
                      <a:pt x="15487" y="10196"/>
                    </a:lnTo>
                    <a:lnTo>
                      <a:pt x="15453" y="10196"/>
                    </a:lnTo>
                    <a:lnTo>
                      <a:pt x="15387" y="10196"/>
                    </a:lnTo>
                    <a:lnTo>
                      <a:pt x="15321" y="10137"/>
                    </a:lnTo>
                    <a:lnTo>
                      <a:pt x="15287" y="10137"/>
                    </a:lnTo>
                    <a:lnTo>
                      <a:pt x="15221" y="10137"/>
                    </a:lnTo>
                    <a:lnTo>
                      <a:pt x="15221" y="10255"/>
                    </a:lnTo>
                    <a:lnTo>
                      <a:pt x="15221" y="10314"/>
                    </a:lnTo>
                    <a:lnTo>
                      <a:pt x="15254" y="10432"/>
                    </a:lnTo>
                    <a:lnTo>
                      <a:pt x="15221" y="10490"/>
                    </a:lnTo>
                    <a:lnTo>
                      <a:pt x="15021" y="10490"/>
                    </a:lnTo>
                    <a:lnTo>
                      <a:pt x="14988" y="10549"/>
                    </a:lnTo>
                    <a:lnTo>
                      <a:pt x="14955" y="10549"/>
                    </a:lnTo>
                    <a:lnTo>
                      <a:pt x="14922" y="10667"/>
                    </a:lnTo>
                    <a:lnTo>
                      <a:pt x="14889" y="10608"/>
                    </a:lnTo>
                    <a:lnTo>
                      <a:pt x="14889" y="10490"/>
                    </a:lnTo>
                    <a:lnTo>
                      <a:pt x="14855" y="10373"/>
                    </a:lnTo>
                    <a:lnTo>
                      <a:pt x="14855" y="10314"/>
                    </a:lnTo>
                    <a:lnTo>
                      <a:pt x="14822" y="10314"/>
                    </a:lnTo>
                    <a:lnTo>
                      <a:pt x="14789" y="10314"/>
                    </a:lnTo>
                    <a:lnTo>
                      <a:pt x="14722" y="10255"/>
                    </a:lnTo>
                    <a:lnTo>
                      <a:pt x="14656" y="10255"/>
                    </a:lnTo>
                    <a:lnTo>
                      <a:pt x="14623" y="10255"/>
                    </a:lnTo>
                    <a:lnTo>
                      <a:pt x="14589" y="10196"/>
                    </a:lnTo>
                    <a:lnTo>
                      <a:pt x="14589" y="10137"/>
                    </a:lnTo>
                    <a:lnTo>
                      <a:pt x="14523" y="10137"/>
                    </a:lnTo>
                    <a:lnTo>
                      <a:pt x="14456" y="10078"/>
                    </a:lnTo>
                    <a:lnTo>
                      <a:pt x="14423" y="10019"/>
                    </a:lnTo>
                    <a:lnTo>
                      <a:pt x="14390" y="9960"/>
                    </a:lnTo>
                    <a:lnTo>
                      <a:pt x="14390" y="9783"/>
                    </a:lnTo>
                    <a:lnTo>
                      <a:pt x="14357" y="9665"/>
                    </a:lnTo>
                    <a:lnTo>
                      <a:pt x="14357" y="9548"/>
                    </a:lnTo>
                    <a:lnTo>
                      <a:pt x="14324" y="9489"/>
                    </a:lnTo>
                    <a:lnTo>
                      <a:pt x="14290" y="9489"/>
                    </a:lnTo>
                    <a:lnTo>
                      <a:pt x="14257" y="9548"/>
                    </a:lnTo>
                    <a:lnTo>
                      <a:pt x="14224" y="9606"/>
                    </a:lnTo>
                    <a:lnTo>
                      <a:pt x="14157" y="9606"/>
                    </a:lnTo>
                    <a:lnTo>
                      <a:pt x="14124" y="9548"/>
                    </a:lnTo>
                    <a:lnTo>
                      <a:pt x="14058" y="9430"/>
                    </a:lnTo>
                    <a:lnTo>
                      <a:pt x="13991" y="9430"/>
                    </a:lnTo>
                    <a:lnTo>
                      <a:pt x="13925" y="9489"/>
                    </a:lnTo>
                    <a:lnTo>
                      <a:pt x="13892" y="9489"/>
                    </a:lnTo>
                    <a:lnTo>
                      <a:pt x="13858" y="9489"/>
                    </a:lnTo>
                    <a:lnTo>
                      <a:pt x="13792" y="9430"/>
                    </a:lnTo>
                    <a:lnTo>
                      <a:pt x="13725" y="9430"/>
                    </a:lnTo>
                    <a:lnTo>
                      <a:pt x="13692" y="9430"/>
                    </a:lnTo>
                    <a:lnTo>
                      <a:pt x="13659" y="9371"/>
                    </a:lnTo>
                    <a:lnTo>
                      <a:pt x="13659" y="9312"/>
                    </a:lnTo>
                    <a:lnTo>
                      <a:pt x="13725" y="9312"/>
                    </a:lnTo>
                    <a:lnTo>
                      <a:pt x="13792" y="9253"/>
                    </a:lnTo>
                    <a:lnTo>
                      <a:pt x="13825" y="9253"/>
                    </a:lnTo>
                    <a:lnTo>
                      <a:pt x="13825" y="9135"/>
                    </a:lnTo>
                    <a:lnTo>
                      <a:pt x="13825" y="9017"/>
                    </a:lnTo>
                    <a:lnTo>
                      <a:pt x="13825" y="8958"/>
                    </a:lnTo>
                    <a:lnTo>
                      <a:pt x="13892" y="8958"/>
                    </a:lnTo>
                    <a:lnTo>
                      <a:pt x="13892" y="9076"/>
                    </a:lnTo>
                    <a:lnTo>
                      <a:pt x="13892" y="9253"/>
                    </a:lnTo>
                    <a:lnTo>
                      <a:pt x="13925" y="9253"/>
                    </a:lnTo>
                    <a:lnTo>
                      <a:pt x="13958" y="9253"/>
                    </a:lnTo>
                    <a:lnTo>
                      <a:pt x="14024" y="9253"/>
                    </a:lnTo>
                    <a:lnTo>
                      <a:pt x="14058" y="9253"/>
                    </a:lnTo>
                    <a:lnTo>
                      <a:pt x="14091" y="9312"/>
                    </a:lnTo>
                    <a:lnTo>
                      <a:pt x="14191" y="9312"/>
                    </a:lnTo>
                    <a:lnTo>
                      <a:pt x="14257" y="9253"/>
                    </a:lnTo>
                    <a:lnTo>
                      <a:pt x="14357" y="9253"/>
                    </a:lnTo>
                    <a:lnTo>
                      <a:pt x="14390" y="9253"/>
                    </a:lnTo>
                    <a:lnTo>
                      <a:pt x="14456" y="9312"/>
                    </a:lnTo>
                    <a:lnTo>
                      <a:pt x="14490" y="9371"/>
                    </a:lnTo>
                    <a:lnTo>
                      <a:pt x="14490" y="9430"/>
                    </a:lnTo>
                    <a:lnTo>
                      <a:pt x="14490" y="9548"/>
                    </a:lnTo>
                    <a:lnTo>
                      <a:pt x="14490" y="9665"/>
                    </a:lnTo>
                    <a:lnTo>
                      <a:pt x="14589" y="9783"/>
                    </a:lnTo>
                    <a:lnTo>
                      <a:pt x="14656" y="9724"/>
                    </a:lnTo>
                    <a:lnTo>
                      <a:pt x="14722" y="9901"/>
                    </a:lnTo>
                    <a:lnTo>
                      <a:pt x="14756" y="9901"/>
                    </a:lnTo>
                    <a:lnTo>
                      <a:pt x="14822" y="9901"/>
                    </a:lnTo>
                    <a:lnTo>
                      <a:pt x="14855" y="9960"/>
                    </a:lnTo>
                    <a:lnTo>
                      <a:pt x="14955" y="10196"/>
                    </a:lnTo>
                    <a:lnTo>
                      <a:pt x="14988" y="10137"/>
                    </a:lnTo>
                    <a:lnTo>
                      <a:pt x="15021" y="10078"/>
                    </a:lnTo>
                    <a:lnTo>
                      <a:pt x="15088" y="9960"/>
                    </a:lnTo>
                    <a:lnTo>
                      <a:pt x="15121" y="9901"/>
                    </a:lnTo>
                    <a:lnTo>
                      <a:pt x="15188" y="9901"/>
                    </a:lnTo>
                    <a:lnTo>
                      <a:pt x="15221" y="9901"/>
                    </a:lnTo>
                    <a:lnTo>
                      <a:pt x="15221" y="9842"/>
                    </a:lnTo>
                    <a:lnTo>
                      <a:pt x="15254" y="9724"/>
                    </a:lnTo>
                    <a:lnTo>
                      <a:pt x="15254" y="9665"/>
                    </a:lnTo>
                    <a:lnTo>
                      <a:pt x="15221" y="9606"/>
                    </a:lnTo>
                    <a:lnTo>
                      <a:pt x="15188" y="9548"/>
                    </a:lnTo>
                    <a:lnTo>
                      <a:pt x="15154" y="9548"/>
                    </a:lnTo>
                    <a:lnTo>
                      <a:pt x="15121" y="9548"/>
                    </a:lnTo>
                    <a:lnTo>
                      <a:pt x="15088" y="9548"/>
                    </a:lnTo>
                    <a:lnTo>
                      <a:pt x="15055" y="9548"/>
                    </a:lnTo>
                    <a:lnTo>
                      <a:pt x="15088" y="9430"/>
                    </a:lnTo>
                    <a:lnTo>
                      <a:pt x="15088" y="9371"/>
                    </a:lnTo>
                    <a:lnTo>
                      <a:pt x="15088" y="9312"/>
                    </a:lnTo>
                    <a:lnTo>
                      <a:pt x="15021" y="9253"/>
                    </a:lnTo>
                    <a:lnTo>
                      <a:pt x="14988" y="9253"/>
                    </a:lnTo>
                    <a:lnTo>
                      <a:pt x="14955" y="9312"/>
                    </a:lnTo>
                    <a:lnTo>
                      <a:pt x="14922" y="9312"/>
                    </a:lnTo>
                    <a:lnTo>
                      <a:pt x="14889" y="9253"/>
                    </a:lnTo>
                    <a:lnTo>
                      <a:pt x="14855" y="9135"/>
                    </a:lnTo>
                    <a:lnTo>
                      <a:pt x="14822" y="9135"/>
                    </a:lnTo>
                    <a:lnTo>
                      <a:pt x="14822" y="9076"/>
                    </a:lnTo>
                    <a:lnTo>
                      <a:pt x="14756" y="9135"/>
                    </a:lnTo>
                    <a:lnTo>
                      <a:pt x="14689" y="9135"/>
                    </a:lnTo>
                    <a:lnTo>
                      <a:pt x="14589" y="9076"/>
                    </a:lnTo>
                    <a:lnTo>
                      <a:pt x="14490" y="8958"/>
                    </a:lnTo>
                    <a:lnTo>
                      <a:pt x="14423" y="8899"/>
                    </a:lnTo>
                    <a:lnTo>
                      <a:pt x="14257" y="8663"/>
                    </a:lnTo>
                    <a:lnTo>
                      <a:pt x="14191" y="8605"/>
                    </a:lnTo>
                    <a:lnTo>
                      <a:pt x="14124" y="8369"/>
                    </a:lnTo>
                    <a:lnTo>
                      <a:pt x="14058" y="8369"/>
                    </a:lnTo>
                    <a:lnTo>
                      <a:pt x="13991" y="8251"/>
                    </a:lnTo>
                    <a:lnTo>
                      <a:pt x="13958" y="8133"/>
                    </a:lnTo>
                    <a:lnTo>
                      <a:pt x="13925" y="8133"/>
                    </a:lnTo>
                    <a:lnTo>
                      <a:pt x="13892" y="8074"/>
                    </a:lnTo>
                    <a:lnTo>
                      <a:pt x="13892" y="7956"/>
                    </a:lnTo>
                    <a:lnTo>
                      <a:pt x="13892" y="7897"/>
                    </a:lnTo>
                    <a:lnTo>
                      <a:pt x="13925" y="7897"/>
                    </a:lnTo>
                    <a:lnTo>
                      <a:pt x="13958" y="7897"/>
                    </a:lnTo>
                    <a:lnTo>
                      <a:pt x="14091" y="8133"/>
                    </a:lnTo>
                    <a:lnTo>
                      <a:pt x="14124" y="8192"/>
                    </a:lnTo>
                    <a:lnTo>
                      <a:pt x="14157" y="8310"/>
                    </a:lnTo>
                    <a:lnTo>
                      <a:pt x="14290" y="8428"/>
                    </a:lnTo>
                    <a:lnTo>
                      <a:pt x="14490" y="8722"/>
                    </a:lnTo>
                    <a:lnTo>
                      <a:pt x="14556" y="8840"/>
                    </a:lnTo>
                    <a:lnTo>
                      <a:pt x="14623" y="8840"/>
                    </a:lnTo>
                    <a:lnTo>
                      <a:pt x="14689" y="8899"/>
                    </a:lnTo>
                    <a:lnTo>
                      <a:pt x="14756" y="8899"/>
                    </a:lnTo>
                    <a:lnTo>
                      <a:pt x="14789" y="8899"/>
                    </a:lnTo>
                    <a:lnTo>
                      <a:pt x="14855" y="8899"/>
                    </a:lnTo>
                    <a:lnTo>
                      <a:pt x="14922" y="8840"/>
                    </a:lnTo>
                    <a:lnTo>
                      <a:pt x="14922" y="8722"/>
                    </a:lnTo>
                    <a:lnTo>
                      <a:pt x="14889" y="8663"/>
                    </a:lnTo>
                    <a:lnTo>
                      <a:pt x="14855" y="8663"/>
                    </a:lnTo>
                    <a:lnTo>
                      <a:pt x="14822" y="8663"/>
                    </a:lnTo>
                    <a:lnTo>
                      <a:pt x="14756" y="8722"/>
                    </a:lnTo>
                    <a:lnTo>
                      <a:pt x="14689" y="8722"/>
                    </a:lnTo>
                    <a:lnTo>
                      <a:pt x="14689" y="8663"/>
                    </a:lnTo>
                    <a:lnTo>
                      <a:pt x="14689" y="8605"/>
                    </a:lnTo>
                    <a:lnTo>
                      <a:pt x="14756" y="8546"/>
                    </a:lnTo>
                    <a:lnTo>
                      <a:pt x="14756" y="8487"/>
                    </a:lnTo>
                    <a:lnTo>
                      <a:pt x="14722" y="8428"/>
                    </a:lnTo>
                    <a:lnTo>
                      <a:pt x="14689" y="8428"/>
                    </a:lnTo>
                    <a:lnTo>
                      <a:pt x="14656" y="8428"/>
                    </a:lnTo>
                    <a:lnTo>
                      <a:pt x="14656" y="8369"/>
                    </a:lnTo>
                    <a:lnTo>
                      <a:pt x="14689" y="8310"/>
                    </a:lnTo>
                    <a:lnTo>
                      <a:pt x="14722" y="8251"/>
                    </a:lnTo>
                    <a:lnTo>
                      <a:pt x="14689" y="8192"/>
                    </a:lnTo>
                    <a:lnTo>
                      <a:pt x="14722" y="8133"/>
                    </a:lnTo>
                    <a:lnTo>
                      <a:pt x="14789" y="8133"/>
                    </a:lnTo>
                    <a:lnTo>
                      <a:pt x="14822" y="8192"/>
                    </a:lnTo>
                    <a:lnTo>
                      <a:pt x="14855" y="8251"/>
                    </a:lnTo>
                    <a:lnTo>
                      <a:pt x="14889" y="8192"/>
                    </a:lnTo>
                    <a:lnTo>
                      <a:pt x="14922" y="8192"/>
                    </a:lnTo>
                    <a:lnTo>
                      <a:pt x="14955" y="8251"/>
                    </a:lnTo>
                    <a:lnTo>
                      <a:pt x="14988" y="8369"/>
                    </a:lnTo>
                    <a:lnTo>
                      <a:pt x="15021" y="8369"/>
                    </a:lnTo>
                    <a:lnTo>
                      <a:pt x="15055" y="8487"/>
                    </a:lnTo>
                    <a:lnTo>
                      <a:pt x="15088" y="8487"/>
                    </a:lnTo>
                    <a:lnTo>
                      <a:pt x="15088" y="8369"/>
                    </a:lnTo>
                    <a:lnTo>
                      <a:pt x="15055" y="8310"/>
                    </a:lnTo>
                    <a:lnTo>
                      <a:pt x="15088" y="8192"/>
                    </a:lnTo>
                    <a:lnTo>
                      <a:pt x="15088" y="8133"/>
                    </a:lnTo>
                    <a:lnTo>
                      <a:pt x="15088" y="8074"/>
                    </a:lnTo>
                    <a:lnTo>
                      <a:pt x="15088" y="8015"/>
                    </a:lnTo>
                    <a:lnTo>
                      <a:pt x="15055" y="7897"/>
                    </a:lnTo>
                    <a:lnTo>
                      <a:pt x="15021" y="7897"/>
                    </a:lnTo>
                    <a:lnTo>
                      <a:pt x="14955" y="7897"/>
                    </a:lnTo>
                    <a:lnTo>
                      <a:pt x="14922" y="7838"/>
                    </a:lnTo>
                    <a:lnTo>
                      <a:pt x="14889" y="7779"/>
                    </a:lnTo>
                    <a:lnTo>
                      <a:pt x="14822" y="7721"/>
                    </a:lnTo>
                    <a:lnTo>
                      <a:pt x="14756" y="7721"/>
                    </a:lnTo>
                    <a:lnTo>
                      <a:pt x="14689" y="7721"/>
                    </a:lnTo>
                    <a:lnTo>
                      <a:pt x="14656" y="7779"/>
                    </a:lnTo>
                    <a:lnTo>
                      <a:pt x="14623" y="7721"/>
                    </a:lnTo>
                    <a:lnTo>
                      <a:pt x="14589" y="7662"/>
                    </a:lnTo>
                    <a:lnTo>
                      <a:pt x="14623" y="7603"/>
                    </a:lnTo>
                    <a:lnTo>
                      <a:pt x="14656" y="7603"/>
                    </a:lnTo>
                    <a:lnTo>
                      <a:pt x="14756" y="7544"/>
                    </a:lnTo>
                    <a:lnTo>
                      <a:pt x="14855" y="7544"/>
                    </a:lnTo>
                    <a:lnTo>
                      <a:pt x="14889" y="7485"/>
                    </a:lnTo>
                    <a:lnTo>
                      <a:pt x="14889" y="7426"/>
                    </a:lnTo>
                    <a:lnTo>
                      <a:pt x="14889" y="7367"/>
                    </a:lnTo>
                    <a:lnTo>
                      <a:pt x="14855" y="7367"/>
                    </a:lnTo>
                    <a:lnTo>
                      <a:pt x="14822" y="7367"/>
                    </a:lnTo>
                    <a:lnTo>
                      <a:pt x="14722" y="7426"/>
                    </a:lnTo>
                    <a:lnTo>
                      <a:pt x="14656" y="7367"/>
                    </a:lnTo>
                    <a:lnTo>
                      <a:pt x="14589" y="7308"/>
                    </a:lnTo>
                    <a:lnTo>
                      <a:pt x="14556" y="7308"/>
                    </a:lnTo>
                    <a:lnTo>
                      <a:pt x="14490" y="7308"/>
                    </a:lnTo>
                    <a:lnTo>
                      <a:pt x="14390" y="7367"/>
                    </a:lnTo>
                    <a:lnTo>
                      <a:pt x="14357" y="7367"/>
                    </a:lnTo>
                    <a:lnTo>
                      <a:pt x="14324" y="7249"/>
                    </a:lnTo>
                    <a:lnTo>
                      <a:pt x="14257" y="7190"/>
                    </a:lnTo>
                    <a:lnTo>
                      <a:pt x="14257" y="7072"/>
                    </a:lnTo>
                    <a:lnTo>
                      <a:pt x="14224" y="6954"/>
                    </a:lnTo>
                    <a:lnTo>
                      <a:pt x="14157" y="6895"/>
                    </a:lnTo>
                    <a:lnTo>
                      <a:pt x="14058" y="6778"/>
                    </a:lnTo>
                    <a:lnTo>
                      <a:pt x="13991" y="6719"/>
                    </a:lnTo>
                    <a:lnTo>
                      <a:pt x="13925" y="6601"/>
                    </a:lnTo>
                    <a:lnTo>
                      <a:pt x="13892" y="6542"/>
                    </a:lnTo>
                    <a:lnTo>
                      <a:pt x="13858" y="6542"/>
                    </a:lnTo>
                    <a:lnTo>
                      <a:pt x="13792" y="6483"/>
                    </a:lnTo>
                    <a:lnTo>
                      <a:pt x="13759" y="6365"/>
                    </a:lnTo>
                    <a:lnTo>
                      <a:pt x="13692" y="6247"/>
                    </a:lnTo>
                    <a:lnTo>
                      <a:pt x="13626" y="6188"/>
                    </a:lnTo>
                    <a:lnTo>
                      <a:pt x="13592" y="6188"/>
                    </a:lnTo>
                    <a:lnTo>
                      <a:pt x="13526" y="6070"/>
                    </a:lnTo>
                    <a:lnTo>
                      <a:pt x="13393" y="5835"/>
                    </a:lnTo>
                    <a:lnTo>
                      <a:pt x="13360" y="5717"/>
                    </a:lnTo>
                    <a:lnTo>
                      <a:pt x="13327" y="5658"/>
                    </a:lnTo>
                    <a:lnTo>
                      <a:pt x="13360" y="5658"/>
                    </a:lnTo>
                    <a:lnTo>
                      <a:pt x="13393" y="5658"/>
                    </a:lnTo>
                    <a:lnTo>
                      <a:pt x="13559" y="5894"/>
                    </a:lnTo>
                    <a:lnTo>
                      <a:pt x="13592" y="6011"/>
                    </a:lnTo>
                    <a:lnTo>
                      <a:pt x="13659" y="6070"/>
                    </a:lnTo>
                    <a:lnTo>
                      <a:pt x="13725" y="6129"/>
                    </a:lnTo>
                    <a:lnTo>
                      <a:pt x="13825" y="6188"/>
                    </a:lnTo>
                    <a:lnTo>
                      <a:pt x="13858" y="6306"/>
                    </a:lnTo>
                    <a:lnTo>
                      <a:pt x="13925" y="6424"/>
                    </a:lnTo>
                    <a:lnTo>
                      <a:pt x="13991" y="6483"/>
                    </a:lnTo>
                    <a:lnTo>
                      <a:pt x="14091" y="6542"/>
                    </a:lnTo>
                    <a:lnTo>
                      <a:pt x="14124" y="6601"/>
                    </a:lnTo>
                    <a:lnTo>
                      <a:pt x="14191" y="6660"/>
                    </a:lnTo>
                    <a:lnTo>
                      <a:pt x="14257" y="6719"/>
                    </a:lnTo>
                    <a:lnTo>
                      <a:pt x="14324" y="6778"/>
                    </a:lnTo>
                    <a:lnTo>
                      <a:pt x="14357" y="6895"/>
                    </a:lnTo>
                    <a:lnTo>
                      <a:pt x="14390" y="7072"/>
                    </a:lnTo>
                    <a:lnTo>
                      <a:pt x="14423" y="7072"/>
                    </a:lnTo>
                    <a:lnTo>
                      <a:pt x="14456" y="7013"/>
                    </a:lnTo>
                    <a:lnTo>
                      <a:pt x="14490" y="6954"/>
                    </a:lnTo>
                    <a:lnTo>
                      <a:pt x="14523" y="6954"/>
                    </a:lnTo>
                    <a:lnTo>
                      <a:pt x="14589" y="7072"/>
                    </a:lnTo>
                    <a:lnTo>
                      <a:pt x="14656" y="7072"/>
                    </a:lnTo>
                    <a:lnTo>
                      <a:pt x="14756" y="7131"/>
                    </a:lnTo>
                    <a:lnTo>
                      <a:pt x="14789" y="7072"/>
                    </a:lnTo>
                    <a:lnTo>
                      <a:pt x="14789" y="6954"/>
                    </a:lnTo>
                    <a:lnTo>
                      <a:pt x="14756" y="6895"/>
                    </a:lnTo>
                    <a:lnTo>
                      <a:pt x="14722" y="6836"/>
                    </a:lnTo>
                    <a:lnTo>
                      <a:pt x="14722" y="6778"/>
                    </a:lnTo>
                    <a:lnTo>
                      <a:pt x="14756" y="6660"/>
                    </a:lnTo>
                    <a:lnTo>
                      <a:pt x="14756" y="6601"/>
                    </a:lnTo>
                    <a:lnTo>
                      <a:pt x="14756" y="6483"/>
                    </a:lnTo>
                    <a:lnTo>
                      <a:pt x="14789" y="6483"/>
                    </a:lnTo>
                    <a:lnTo>
                      <a:pt x="14756" y="6365"/>
                    </a:lnTo>
                    <a:lnTo>
                      <a:pt x="14722" y="6365"/>
                    </a:lnTo>
                    <a:lnTo>
                      <a:pt x="14722" y="6306"/>
                    </a:lnTo>
                    <a:lnTo>
                      <a:pt x="14722" y="6188"/>
                    </a:lnTo>
                    <a:lnTo>
                      <a:pt x="14656" y="6129"/>
                    </a:lnTo>
                    <a:lnTo>
                      <a:pt x="14656" y="6070"/>
                    </a:lnTo>
                    <a:lnTo>
                      <a:pt x="14689" y="6070"/>
                    </a:lnTo>
                    <a:lnTo>
                      <a:pt x="14756" y="6129"/>
                    </a:lnTo>
                    <a:lnTo>
                      <a:pt x="14822" y="6070"/>
                    </a:lnTo>
                    <a:lnTo>
                      <a:pt x="14855" y="6129"/>
                    </a:lnTo>
                    <a:lnTo>
                      <a:pt x="14855" y="6070"/>
                    </a:lnTo>
                    <a:lnTo>
                      <a:pt x="14889" y="5952"/>
                    </a:lnTo>
                    <a:lnTo>
                      <a:pt x="14855" y="5835"/>
                    </a:lnTo>
                    <a:lnTo>
                      <a:pt x="14822" y="5717"/>
                    </a:lnTo>
                    <a:lnTo>
                      <a:pt x="14789" y="5717"/>
                    </a:lnTo>
                    <a:lnTo>
                      <a:pt x="14689" y="5658"/>
                    </a:lnTo>
                    <a:lnTo>
                      <a:pt x="14589" y="5658"/>
                    </a:lnTo>
                    <a:lnTo>
                      <a:pt x="14523" y="5599"/>
                    </a:lnTo>
                    <a:lnTo>
                      <a:pt x="14390" y="5481"/>
                    </a:lnTo>
                    <a:lnTo>
                      <a:pt x="14290" y="5599"/>
                    </a:lnTo>
                    <a:lnTo>
                      <a:pt x="14257" y="5540"/>
                    </a:lnTo>
                    <a:lnTo>
                      <a:pt x="14224" y="5422"/>
                    </a:lnTo>
                    <a:lnTo>
                      <a:pt x="14157" y="5422"/>
                    </a:lnTo>
                    <a:lnTo>
                      <a:pt x="14124" y="5422"/>
                    </a:lnTo>
                    <a:lnTo>
                      <a:pt x="14124" y="5304"/>
                    </a:lnTo>
                    <a:lnTo>
                      <a:pt x="14091" y="5245"/>
                    </a:lnTo>
                    <a:lnTo>
                      <a:pt x="14024" y="5127"/>
                    </a:lnTo>
                    <a:lnTo>
                      <a:pt x="13958" y="5068"/>
                    </a:lnTo>
                    <a:lnTo>
                      <a:pt x="13925" y="5009"/>
                    </a:lnTo>
                    <a:lnTo>
                      <a:pt x="13892" y="5009"/>
                    </a:lnTo>
                    <a:lnTo>
                      <a:pt x="13892" y="5127"/>
                    </a:lnTo>
                    <a:lnTo>
                      <a:pt x="13858" y="5127"/>
                    </a:lnTo>
                    <a:lnTo>
                      <a:pt x="13825" y="5068"/>
                    </a:lnTo>
                    <a:lnTo>
                      <a:pt x="13792" y="5009"/>
                    </a:lnTo>
                    <a:lnTo>
                      <a:pt x="13792" y="4951"/>
                    </a:lnTo>
                    <a:lnTo>
                      <a:pt x="13759" y="4951"/>
                    </a:lnTo>
                    <a:lnTo>
                      <a:pt x="13725" y="5068"/>
                    </a:lnTo>
                    <a:lnTo>
                      <a:pt x="13692" y="5068"/>
                    </a:lnTo>
                    <a:lnTo>
                      <a:pt x="13659" y="5068"/>
                    </a:lnTo>
                    <a:lnTo>
                      <a:pt x="13592" y="5009"/>
                    </a:lnTo>
                    <a:lnTo>
                      <a:pt x="13526" y="5009"/>
                    </a:lnTo>
                    <a:lnTo>
                      <a:pt x="13459" y="5009"/>
                    </a:lnTo>
                    <a:lnTo>
                      <a:pt x="13360" y="4951"/>
                    </a:lnTo>
                    <a:lnTo>
                      <a:pt x="13260" y="4892"/>
                    </a:lnTo>
                    <a:lnTo>
                      <a:pt x="13227" y="4892"/>
                    </a:lnTo>
                    <a:lnTo>
                      <a:pt x="13194" y="4833"/>
                    </a:lnTo>
                    <a:lnTo>
                      <a:pt x="13194" y="4715"/>
                    </a:lnTo>
                    <a:lnTo>
                      <a:pt x="13127" y="4656"/>
                    </a:lnTo>
                    <a:lnTo>
                      <a:pt x="13061" y="4597"/>
                    </a:lnTo>
                    <a:lnTo>
                      <a:pt x="12994" y="4479"/>
                    </a:lnTo>
                    <a:lnTo>
                      <a:pt x="12994" y="4420"/>
                    </a:lnTo>
                    <a:lnTo>
                      <a:pt x="12961" y="4420"/>
                    </a:lnTo>
                    <a:lnTo>
                      <a:pt x="12994" y="4243"/>
                    </a:lnTo>
                    <a:lnTo>
                      <a:pt x="12961" y="4125"/>
                    </a:lnTo>
                    <a:lnTo>
                      <a:pt x="12928" y="4067"/>
                    </a:lnTo>
                    <a:lnTo>
                      <a:pt x="12895" y="4125"/>
                    </a:lnTo>
                    <a:lnTo>
                      <a:pt x="12828" y="4243"/>
                    </a:lnTo>
                    <a:lnTo>
                      <a:pt x="12728" y="4302"/>
                    </a:lnTo>
                    <a:lnTo>
                      <a:pt x="12595" y="4479"/>
                    </a:lnTo>
                    <a:lnTo>
                      <a:pt x="12562" y="4538"/>
                    </a:lnTo>
                    <a:lnTo>
                      <a:pt x="12496" y="4538"/>
                    </a:lnTo>
                    <a:lnTo>
                      <a:pt x="12462" y="4420"/>
                    </a:lnTo>
                    <a:lnTo>
                      <a:pt x="12396" y="4361"/>
                    </a:lnTo>
                    <a:lnTo>
                      <a:pt x="12330" y="4184"/>
                    </a:lnTo>
                    <a:lnTo>
                      <a:pt x="12330" y="4067"/>
                    </a:lnTo>
                    <a:lnTo>
                      <a:pt x="12330" y="3890"/>
                    </a:lnTo>
                    <a:lnTo>
                      <a:pt x="12330" y="3713"/>
                    </a:lnTo>
                    <a:lnTo>
                      <a:pt x="12363" y="3595"/>
                    </a:lnTo>
                    <a:lnTo>
                      <a:pt x="12363" y="3477"/>
                    </a:lnTo>
                    <a:lnTo>
                      <a:pt x="12396" y="3359"/>
                    </a:lnTo>
                    <a:lnTo>
                      <a:pt x="12429" y="3241"/>
                    </a:lnTo>
                    <a:lnTo>
                      <a:pt x="12462" y="3183"/>
                    </a:lnTo>
                    <a:lnTo>
                      <a:pt x="12562" y="3065"/>
                    </a:lnTo>
                    <a:lnTo>
                      <a:pt x="12595" y="3006"/>
                    </a:lnTo>
                    <a:lnTo>
                      <a:pt x="12595" y="2829"/>
                    </a:lnTo>
                    <a:lnTo>
                      <a:pt x="12595" y="2770"/>
                    </a:lnTo>
                    <a:lnTo>
                      <a:pt x="12662" y="2652"/>
                    </a:lnTo>
                    <a:lnTo>
                      <a:pt x="12695" y="2652"/>
                    </a:lnTo>
                    <a:lnTo>
                      <a:pt x="12728" y="2534"/>
                    </a:lnTo>
                    <a:lnTo>
                      <a:pt x="12728" y="2475"/>
                    </a:lnTo>
                    <a:lnTo>
                      <a:pt x="12695" y="2298"/>
                    </a:lnTo>
                    <a:lnTo>
                      <a:pt x="12695" y="2122"/>
                    </a:lnTo>
                    <a:lnTo>
                      <a:pt x="12695" y="2063"/>
                    </a:lnTo>
                    <a:lnTo>
                      <a:pt x="12662" y="1886"/>
                    </a:lnTo>
                    <a:lnTo>
                      <a:pt x="12629" y="1768"/>
                    </a:lnTo>
                    <a:lnTo>
                      <a:pt x="12562" y="1709"/>
                    </a:lnTo>
                    <a:lnTo>
                      <a:pt x="12462" y="1591"/>
                    </a:lnTo>
                    <a:lnTo>
                      <a:pt x="12363" y="1473"/>
                    </a:lnTo>
                    <a:lnTo>
                      <a:pt x="12263" y="1473"/>
                    </a:lnTo>
                    <a:lnTo>
                      <a:pt x="12197" y="1473"/>
                    </a:lnTo>
                    <a:lnTo>
                      <a:pt x="12163" y="1414"/>
                    </a:lnTo>
                    <a:lnTo>
                      <a:pt x="12130" y="1238"/>
                    </a:lnTo>
                    <a:lnTo>
                      <a:pt x="11964" y="1179"/>
                    </a:lnTo>
                    <a:lnTo>
                      <a:pt x="11798" y="1179"/>
                    </a:lnTo>
                    <a:lnTo>
                      <a:pt x="11698" y="1120"/>
                    </a:lnTo>
                    <a:lnTo>
                      <a:pt x="11598" y="1061"/>
                    </a:lnTo>
                    <a:lnTo>
                      <a:pt x="11532" y="943"/>
                    </a:lnTo>
                    <a:lnTo>
                      <a:pt x="11532" y="884"/>
                    </a:lnTo>
                    <a:lnTo>
                      <a:pt x="11532" y="766"/>
                    </a:lnTo>
                    <a:lnTo>
                      <a:pt x="11598" y="648"/>
                    </a:lnTo>
                    <a:lnTo>
                      <a:pt x="11632" y="530"/>
                    </a:lnTo>
                    <a:lnTo>
                      <a:pt x="11632" y="471"/>
                    </a:lnTo>
                    <a:lnTo>
                      <a:pt x="11632" y="413"/>
                    </a:lnTo>
                    <a:lnTo>
                      <a:pt x="11565" y="354"/>
                    </a:lnTo>
                    <a:lnTo>
                      <a:pt x="11499" y="354"/>
                    </a:lnTo>
                    <a:lnTo>
                      <a:pt x="11432" y="295"/>
                    </a:lnTo>
                    <a:lnTo>
                      <a:pt x="11299" y="177"/>
                    </a:lnTo>
                    <a:lnTo>
                      <a:pt x="11266" y="236"/>
                    </a:lnTo>
                    <a:lnTo>
                      <a:pt x="11166" y="177"/>
                    </a:lnTo>
                    <a:lnTo>
                      <a:pt x="11100" y="177"/>
                    </a:lnTo>
                    <a:lnTo>
                      <a:pt x="11033" y="471"/>
                    </a:lnTo>
                    <a:lnTo>
                      <a:pt x="11000" y="648"/>
                    </a:lnTo>
                    <a:lnTo>
                      <a:pt x="10967" y="943"/>
                    </a:lnTo>
                    <a:lnTo>
                      <a:pt x="10967" y="1120"/>
                    </a:lnTo>
                    <a:lnTo>
                      <a:pt x="10934" y="1120"/>
                    </a:lnTo>
                    <a:lnTo>
                      <a:pt x="10468" y="648"/>
                    </a:lnTo>
                    <a:lnTo>
                      <a:pt x="10003" y="236"/>
                    </a:lnTo>
                    <a:lnTo>
                      <a:pt x="9771" y="0"/>
                    </a:lnTo>
                    <a:lnTo>
                      <a:pt x="9704" y="236"/>
                    </a:lnTo>
                    <a:lnTo>
                      <a:pt x="9771" y="236"/>
                    </a:lnTo>
                    <a:lnTo>
                      <a:pt x="9704" y="471"/>
                    </a:lnTo>
                    <a:lnTo>
                      <a:pt x="9771" y="471"/>
                    </a:lnTo>
                    <a:lnTo>
                      <a:pt x="9671" y="943"/>
                    </a:lnTo>
                    <a:lnTo>
                      <a:pt x="9704" y="1002"/>
                    </a:lnTo>
                    <a:lnTo>
                      <a:pt x="9671" y="1297"/>
                    </a:lnTo>
                    <a:lnTo>
                      <a:pt x="9737" y="1356"/>
                    </a:lnTo>
                    <a:lnTo>
                      <a:pt x="9737" y="1414"/>
                    </a:lnTo>
                    <a:lnTo>
                      <a:pt x="9704" y="1532"/>
                    </a:lnTo>
                    <a:lnTo>
                      <a:pt x="9604" y="1827"/>
                    </a:lnTo>
                    <a:lnTo>
                      <a:pt x="9505" y="2004"/>
                    </a:lnTo>
                    <a:lnTo>
                      <a:pt x="9505" y="2063"/>
                    </a:lnTo>
                    <a:lnTo>
                      <a:pt x="9505" y="2122"/>
                    </a:lnTo>
                    <a:lnTo>
                      <a:pt x="9538" y="2122"/>
                    </a:lnTo>
                    <a:lnTo>
                      <a:pt x="9471" y="2357"/>
                    </a:lnTo>
                    <a:lnTo>
                      <a:pt x="9405" y="2357"/>
                    </a:lnTo>
                    <a:lnTo>
                      <a:pt x="9372" y="2416"/>
                    </a:lnTo>
                    <a:lnTo>
                      <a:pt x="9305" y="2711"/>
                    </a:lnTo>
                    <a:lnTo>
                      <a:pt x="9239" y="2652"/>
                    </a:lnTo>
                    <a:lnTo>
                      <a:pt x="9206" y="2711"/>
                    </a:lnTo>
                    <a:lnTo>
                      <a:pt x="9172" y="2770"/>
                    </a:lnTo>
                    <a:lnTo>
                      <a:pt x="9073" y="3241"/>
                    </a:lnTo>
                    <a:lnTo>
                      <a:pt x="9039" y="3595"/>
                    </a:lnTo>
                    <a:lnTo>
                      <a:pt x="8740" y="3300"/>
                    </a:lnTo>
                    <a:lnTo>
                      <a:pt x="8740" y="3359"/>
                    </a:lnTo>
                    <a:lnTo>
                      <a:pt x="8674" y="3477"/>
                    </a:lnTo>
                    <a:lnTo>
                      <a:pt x="8641" y="3477"/>
                    </a:lnTo>
                    <a:lnTo>
                      <a:pt x="8641" y="3536"/>
                    </a:lnTo>
                    <a:lnTo>
                      <a:pt x="8641" y="3713"/>
                    </a:lnTo>
                    <a:lnTo>
                      <a:pt x="8607" y="3772"/>
                    </a:lnTo>
                    <a:lnTo>
                      <a:pt x="8607" y="3890"/>
                    </a:lnTo>
                    <a:lnTo>
                      <a:pt x="8607" y="4067"/>
                    </a:lnTo>
                    <a:lnTo>
                      <a:pt x="8574" y="4125"/>
                    </a:lnTo>
                    <a:lnTo>
                      <a:pt x="8541" y="4243"/>
                    </a:lnTo>
                    <a:lnTo>
                      <a:pt x="8508" y="4479"/>
                    </a:lnTo>
                    <a:lnTo>
                      <a:pt x="8474" y="4774"/>
                    </a:lnTo>
                    <a:lnTo>
                      <a:pt x="8441" y="5009"/>
                    </a:lnTo>
                    <a:lnTo>
                      <a:pt x="8441" y="5186"/>
                    </a:lnTo>
                    <a:lnTo>
                      <a:pt x="8408" y="5245"/>
                    </a:lnTo>
                    <a:lnTo>
                      <a:pt x="8342" y="5363"/>
                    </a:lnTo>
                    <a:lnTo>
                      <a:pt x="8308" y="5422"/>
                    </a:lnTo>
                    <a:lnTo>
                      <a:pt x="8275" y="5481"/>
                    </a:lnTo>
                    <a:close/>
                  </a:path>
                </a:pathLst>
              </a:custGeom>
              <a:solidFill>
                <a:srgbClr val="CBCBFF"/>
              </a:solidFill>
              <a:ln w="9525" cap="flat">
                <a:solidFill>
                  <a:srgbClr val="000000"/>
                </a:solidFill>
                <a:prstDash val="solid"/>
                <a:round/>
                <a:headEnd/>
                <a:tailEnd/>
              </a:ln>
            </p:spPr>
            <p:txBody>
              <a:bodyPr wrap="none" anchor="ctr">
                <a:spAutoFit/>
              </a:bodyPr>
              <a:lstStyle/>
              <a:p>
                <a:endParaRPr lang="en-US"/>
              </a:p>
            </p:txBody>
          </p:sp>
        </p:grpSp>
        <p:sp>
          <p:nvSpPr>
            <p:cNvPr id="63" name="Kentucky"/>
            <p:cNvSpPr>
              <a:spLocks noChangeAspect="1"/>
            </p:cNvSpPr>
            <p:nvPr/>
          </p:nvSpPr>
          <p:spPr bwMode="auto">
            <a:xfrm>
              <a:off x="3383" y="1995"/>
              <a:ext cx="695" cy="359"/>
            </a:xfrm>
            <a:custGeom>
              <a:avLst/>
              <a:gdLst>
                <a:gd name="T0" fmla="*/ 14685 w 16384"/>
                <a:gd name="T1" fmla="*/ 2674 h 16384"/>
                <a:gd name="T2" fmla="*/ 14119 w 16384"/>
                <a:gd name="T3" fmla="*/ 1988 h 16384"/>
                <a:gd name="T4" fmla="*/ 13412 w 16384"/>
                <a:gd name="T5" fmla="*/ 1645 h 16384"/>
                <a:gd name="T6" fmla="*/ 12668 w 16384"/>
                <a:gd name="T7" fmla="*/ 1782 h 16384"/>
                <a:gd name="T8" fmla="*/ 11819 w 16384"/>
                <a:gd name="T9" fmla="*/ 1851 h 16384"/>
                <a:gd name="T10" fmla="*/ 11076 w 16384"/>
                <a:gd name="T11" fmla="*/ 1508 h 16384"/>
                <a:gd name="T12" fmla="*/ 10651 w 16384"/>
                <a:gd name="T13" fmla="*/ 480 h 16384"/>
                <a:gd name="T14" fmla="*/ 10191 w 16384"/>
                <a:gd name="T15" fmla="*/ 137 h 16384"/>
                <a:gd name="T16" fmla="*/ 9519 w 16384"/>
                <a:gd name="T17" fmla="*/ 206 h 16384"/>
                <a:gd name="T18" fmla="*/ 9448 w 16384"/>
                <a:gd name="T19" fmla="*/ 1234 h 16384"/>
                <a:gd name="T20" fmla="*/ 9661 w 16384"/>
                <a:gd name="T21" fmla="*/ 1919 h 16384"/>
                <a:gd name="T22" fmla="*/ 8953 w 16384"/>
                <a:gd name="T23" fmla="*/ 2674 h 16384"/>
                <a:gd name="T24" fmla="*/ 8493 w 16384"/>
                <a:gd name="T25" fmla="*/ 2536 h 16384"/>
                <a:gd name="T26" fmla="*/ 8351 w 16384"/>
                <a:gd name="T27" fmla="*/ 3702 h 16384"/>
                <a:gd name="T28" fmla="*/ 7927 w 16384"/>
                <a:gd name="T29" fmla="*/ 4936 h 16384"/>
                <a:gd name="T30" fmla="*/ 7431 w 16384"/>
                <a:gd name="T31" fmla="*/ 6033 h 16384"/>
                <a:gd name="T32" fmla="*/ 7183 w 16384"/>
                <a:gd name="T33" fmla="*/ 6924 h 16384"/>
                <a:gd name="T34" fmla="*/ 6653 w 16384"/>
                <a:gd name="T35" fmla="*/ 6444 h 16384"/>
                <a:gd name="T36" fmla="*/ 6370 w 16384"/>
                <a:gd name="T37" fmla="*/ 6101 h 16384"/>
                <a:gd name="T38" fmla="*/ 6263 w 16384"/>
                <a:gd name="T39" fmla="*/ 6650 h 16384"/>
                <a:gd name="T40" fmla="*/ 5980 w 16384"/>
                <a:gd name="T41" fmla="*/ 7472 h 16384"/>
                <a:gd name="T42" fmla="*/ 5733 w 16384"/>
                <a:gd name="T43" fmla="*/ 7678 h 16384"/>
                <a:gd name="T44" fmla="*/ 5131 w 16384"/>
                <a:gd name="T45" fmla="*/ 7609 h 16384"/>
                <a:gd name="T46" fmla="*/ 4777 w 16384"/>
                <a:gd name="T47" fmla="*/ 8295 h 16384"/>
                <a:gd name="T48" fmla="*/ 4105 w 16384"/>
                <a:gd name="T49" fmla="*/ 7815 h 16384"/>
                <a:gd name="T50" fmla="*/ 3751 w 16384"/>
                <a:gd name="T51" fmla="*/ 7678 h 16384"/>
                <a:gd name="T52" fmla="*/ 3574 w 16384"/>
                <a:gd name="T53" fmla="*/ 8432 h 16384"/>
                <a:gd name="T54" fmla="*/ 3149 w 16384"/>
                <a:gd name="T55" fmla="*/ 8021 h 16384"/>
                <a:gd name="T56" fmla="*/ 3079 w 16384"/>
                <a:gd name="T57" fmla="*/ 8706 h 16384"/>
                <a:gd name="T58" fmla="*/ 2796 w 16384"/>
                <a:gd name="T59" fmla="*/ 8980 h 16384"/>
                <a:gd name="T60" fmla="*/ 2796 w 16384"/>
                <a:gd name="T61" fmla="*/ 10351 h 16384"/>
                <a:gd name="T62" fmla="*/ 2088 w 16384"/>
                <a:gd name="T63" fmla="*/ 10900 h 16384"/>
                <a:gd name="T64" fmla="*/ 1875 w 16384"/>
                <a:gd name="T65" fmla="*/ 11928 h 16384"/>
                <a:gd name="T66" fmla="*/ 1734 w 16384"/>
                <a:gd name="T67" fmla="*/ 12819 h 16384"/>
                <a:gd name="T68" fmla="*/ 849 w 16384"/>
                <a:gd name="T69" fmla="*/ 12134 h 16384"/>
                <a:gd name="T70" fmla="*/ 389 w 16384"/>
                <a:gd name="T71" fmla="*/ 13299 h 16384"/>
                <a:gd name="T72" fmla="*/ 566 w 16384"/>
                <a:gd name="T73" fmla="*/ 14396 h 16384"/>
                <a:gd name="T74" fmla="*/ 602 w 16384"/>
                <a:gd name="T75" fmla="*/ 15082 h 16384"/>
                <a:gd name="T76" fmla="*/ 354 w 16384"/>
                <a:gd name="T77" fmla="*/ 15904 h 16384"/>
                <a:gd name="T78" fmla="*/ 1274 w 16384"/>
                <a:gd name="T79" fmla="*/ 16110 h 16384"/>
                <a:gd name="T80" fmla="*/ 3079 w 16384"/>
                <a:gd name="T81" fmla="*/ 15356 h 16384"/>
                <a:gd name="T82" fmla="*/ 3893 w 16384"/>
                <a:gd name="T83" fmla="*/ 15013 h 16384"/>
                <a:gd name="T84" fmla="*/ 6334 w 16384"/>
                <a:gd name="T85" fmla="*/ 14533 h 16384"/>
                <a:gd name="T86" fmla="*/ 7750 w 16384"/>
                <a:gd name="T87" fmla="*/ 14327 h 16384"/>
                <a:gd name="T88" fmla="*/ 10545 w 16384"/>
                <a:gd name="T89" fmla="*/ 13848 h 16384"/>
                <a:gd name="T90" fmla="*/ 13058 w 16384"/>
                <a:gd name="T91" fmla="*/ 13231 h 16384"/>
                <a:gd name="T92" fmla="*/ 14119 w 16384"/>
                <a:gd name="T93" fmla="*/ 12202 h 16384"/>
                <a:gd name="T94" fmla="*/ 14615 w 16384"/>
                <a:gd name="T95" fmla="*/ 11243 h 16384"/>
                <a:gd name="T96" fmla="*/ 14827 w 16384"/>
                <a:gd name="T97" fmla="*/ 10557 h 16384"/>
                <a:gd name="T98" fmla="*/ 15216 w 16384"/>
                <a:gd name="T99" fmla="*/ 9460 h 16384"/>
                <a:gd name="T100" fmla="*/ 15853 w 16384"/>
                <a:gd name="T101" fmla="*/ 8432 h 16384"/>
                <a:gd name="T102" fmla="*/ 15995 w 16384"/>
                <a:gd name="T103" fmla="*/ 7198 h 16384"/>
                <a:gd name="T104" fmla="*/ 15782 w 16384"/>
                <a:gd name="T105" fmla="*/ 6924 h 16384"/>
                <a:gd name="T106" fmla="*/ 15322 w 16384"/>
                <a:gd name="T107" fmla="*/ 5964 h 16384"/>
                <a:gd name="T108" fmla="*/ 15110 w 16384"/>
                <a:gd name="T109" fmla="*/ 5210 h 16384"/>
                <a:gd name="T110" fmla="*/ 14721 w 16384"/>
                <a:gd name="T111" fmla="*/ 4113 h 1638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384"/>
                <a:gd name="T169" fmla="*/ 0 h 16384"/>
                <a:gd name="T170" fmla="*/ 16384 w 16384"/>
                <a:gd name="T171" fmla="*/ 16384 h 1638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384" h="16384">
                  <a:moveTo>
                    <a:pt x="14756" y="3702"/>
                  </a:moveTo>
                  <a:lnTo>
                    <a:pt x="14756" y="3565"/>
                  </a:lnTo>
                  <a:lnTo>
                    <a:pt x="14721" y="3428"/>
                  </a:lnTo>
                  <a:lnTo>
                    <a:pt x="14721" y="3222"/>
                  </a:lnTo>
                  <a:lnTo>
                    <a:pt x="14685" y="3085"/>
                  </a:lnTo>
                  <a:lnTo>
                    <a:pt x="14650" y="2742"/>
                  </a:lnTo>
                  <a:lnTo>
                    <a:pt x="14685" y="2674"/>
                  </a:lnTo>
                  <a:lnTo>
                    <a:pt x="14685" y="2742"/>
                  </a:lnTo>
                  <a:lnTo>
                    <a:pt x="14685" y="2674"/>
                  </a:lnTo>
                  <a:lnTo>
                    <a:pt x="14650" y="2605"/>
                  </a:lnTo>
                  <a:lnTo>
                    <a:pt x="14579" y="2399"/>
                  </a:lnTo>
                  <a:lnTo>
                    <a:pt x="14473" y="2262"/>
                  </a:lnTo>
                  <a:lnTo>
                    <a:pt x="14332" y="2057"/>
                  </a:lnTo>
                  <a:lnTo>
                    <a:pt x="14119" y="1988"/>
                  </a:lnTo>
                  <a:lnTo>
                    <a:pt x="14013" y="1851"/>
                  </a:lnTo>
                  <a:lnTo>
                    <a:pt x="13978" y="1577"/>
                  </a:lnTo>
                  <a:lnTo>
                    <a:pt x="13942" y="1440"/>
                  </a:lnTo>
                  <a:lnTo>
                    <a:pt x="13872" y="1165"/>
                  </a:lnTo>
                  <a:lnTo>
                    <a:pt x="13801" y="1165"/>
                  </a:lnTo>
                  <a:lnTo>
                    <a:pt x="13588" y="1371"/>
                  </a:lnTo>
                  <a:lnTo>
                    <a:pt x="13412" y="1645"/>
                  </a:lnTo>
                  <a:lnTo>
                    <a:pt x="13376" y="1919"/>
                  </a:lnTo>
                  <a:lnTo>
                    <a:pt x="13235" y="1919"/>
                  </a:lnTo>
                  <a:lnTo>
                    <a:pt x="13128" y="1988"/>
                  </a:lnTo>
                  <a:lnTo>
                    <a:pt x="13022" y="2125"/>
                  </a:lnTo>
                  <a:lnTo>
                    <a:pt x="12951" y="1988"/>
                  </a:lnTo>
                  <a:lnTo>
                    <a:pt x="12845" y="1851"/>
                  </a:lnTo>
                  <a:lnTo>
                    <a:pt x="12668" y="1782"/>
                  </a:lnTo>
                  <a:lnTo>
                    <a:pt x="12491" y="1714"/>
                  </a:lnTo>
                  <a:lnTo>
                    <a:pt x="12279" y="1851"/>
                  </a:lnTo>
                  <a:lnTo>
                    <a:pt x="12244" y="2057"/>
                  </a:lnTo>
                  <a:lnTo>
                    <a:pt x="12208" y="2125"/>
                  </a:lnTo>
                  <a:lnTo>
                    <a:pt x="12102" y="2125"/>
                  </a:lnTo>
                  <a:lnTo>
                    <a:pt x="11996" y="2057"/>
                  </a:lnTo>
                  <a:lnTo>
                    <a:pt x="11819" y="1851"/>
                  </a:lnTo>
                  <a:lnTo>
                    <a:pt x="11713" y="1645"/>
                  </a:lnTo>
                  <a:lnTo>
                    <a:pt x="11642" y="1577"/>
                  </a:lnTo>
                  <a:lnTo>
                    <a:pt x="11607" y="1577"/>
                  </a:lnTo>
                  <a:lnTo>
                    <a:pt x="11501" y="1508"/>
                  </a:lnTo>
                  <a:lnTo>
                    <a:pt x="11324" y="1577"/>
                  </a:lnTo>
                  <a:lnTo>
                    <a:pt x="11218" y="1577"/>
                  </a:lnTo>
                  <a:lnTo>
                    <a:pt x="11076" y="1508"/>
                  </a:lnTo>
                  <a:lnTo>
                    <a:pt x="10899" y="1440"/>
                  </a:lnTo>
                  <a:lnTo>
                    <a:pt x="10899" y="1234"/>
                  </a:lnTo>
                  <a:lnTo>
                    <a:pt x="10899" y="1097"/>
                  </a:lnTo>
                  <a:lnTo>
                    <a:pt x="10828" y="891"/>
                  </a:lnTo>
                  <a:lnTo>
                    <a:pt x="10758" y="686"/>
                  </a:lnTo>
                  <a:lnTo>
                    <a:pt x="10687" y="548"/>
                  </a:lnTo>
                  <a:lnTo>
                    <a:pt x="10651" y="480"/>
                  </a:lnTo>
                  <a:lnTo>
                    <a:pt x="10581" y="343"/>
                  </a:lnTo>
                  <a:lnTo>
                    <a:pt x="10474" y="274"/>
                  </a:lnTo>
                  <a:lnTo>
                    <a:pt x="10404" y="206"/>
                  </a:lnTo>
                  <a:lnTo>
                    <a:pt x="10368" y="69"/>
                  </a:lnTo>
                  <a:lnTo>
                    <a:pt x="10333" y="0"/>
                  </a:lnTo>
                  <a:lnTo>
                    <a:pt x="10262" y="0"/>
                  </a:lnTo>
                  <a:lnTo>
                    <a:pt x="10191" y="137"/>
                  </a:lnTo>
                  <a:lnTo>
                    <a:pt x="10085" y="206"/>
                  </a:lnTo>
                  <a:lnTo>
                    <a:pt x="9944" y="274"/>
                  </a:lnTo>
                  <a:lnTo>
                    <a:pt x="9873" y="274"/>
                  </a:lnTo>
                  <a:lnTo>
                    <a:pt x="9767" y="206"/>
                  </a:lnTo>
                  <a:lnTo>
                    <a:pt x="9696" y="69"/>
                  </a:lnTo>
                  <a:lnTo>
                    <a:pt x="9625" y="69"/>
                  </a:lnTo>
                  <a:lnTo>
                    <a:pt x="9519" y="206"/>
                  </a:lnTo>
                  <a:lnTo>
                    <a:pt x="9413" y="411"/>
                  </a:lnTo>
                  <a:lnTo>
                    <a:pt x="9377" y="617"/>
                  </a:lnTo>
                  <a:lnTo>
                    <a:pt x="9413" y="686"/>
                  </a:lnTo>
                  <a:lnTo>
                    <a:pt x="9484" y="823"/>
                  </a:lnTo>
                  <a:lnTo>
                    <a:pt x="9484" y="891"/>
                  </a:lnTo>
                  <a:lnTo>
                    <a:pt x="9484" y="1097"/>
                  </a:lnTo>
                  <a:lnTo>
                    <a:pt x="9448" y="1234"/>
                  </a:lnTo>
                  <a:lnTo>
                    <a:pt x="9484" y="1371"/>
                  </a:lnTo>
                  <a:lnTo>
                    <a:pt x="9590" y="1371"/>
                  </a:lnTo>
                  <a:lnTo>
                    <a:pt x="9661" y="1508"/>
                  </a:lnTo>
                  <a:lnTo>
                    <a:pt x="9625" y="1577"/>
                  </a:lnTo>
                  <a:lnTo>
                    <a:pt x="9590" y="1645"/>
                  </a:lnTo>
                  <a:lnTo>
                    <a:pt x="9590" y="1714"/>
                  </a:lnTo>
                  <a:lnTo>
                    <a:pt x="9661" y="1919"/>
                  </a:lnTo>
                  <a:lnTo>
                    <a:pt x="9661" y="1988"/>
                  </a:lnTo>
                  <a:lnTo>
                    <a:pt x="9625" y="2057"/>
                  </a:lnTo>
                  <a:lnTo>
                    <a:pt x="9448" y="2057"/>
                  </a:lnTo>
                  <a:lnTo>
                    <a:pt x="9236" y="2125"/>
                  </a:lnTo>
                  <a:lnTo>
                    <a:pt x="9165" y="2262"/>
                  </a:lnTo>
                  <a:lnTo>
                    <a:pt x="9094" y="2331"/>
                  </a:lnTo>
                  <a:lnTo>
                    <a:pt x="8953" y="2674"/>
                  </a:lnTo>
                  <a:lnTo>
                    <a:pt x="8882" y="2742"/>
                  </a:lnTo>
                  <a:lnTo>
                    <a:pt x="8811" y="2674"/>
                  </a:lnTo>
                  <a:lnTo>
                    <a:pt x="8740" y="2674"/>
                  </a:lnTo>
                  <a:lnTo>
                    <a:pt x="8670" y="2468"/>
                  </a:lnTo>
                  <a:lnTo>
                    <a:pt x="8599" y="2468"/>
                  </a:lnTo>
                  <a:lnTo>
                    <a:pt x="8528" y="2468"/>
                  </a:lnTo>
                  <a:lnTo>
                    <a:pt x="8493" y="2536"/>
                  </a:lnTo>
                  <a:lnTo>
                    <a:pt x="8387" y="2536"/>
                  </a:lnTo>
                  <a:lnTo>
                    <a:pt x="8316" y="2674"/>
                  </a:lnTo>
                  <a:lnTo>
                    <a:pt x="8280" y="2879"/>
                  </a:lnTo>
                  <a:lnTo>
                    <a:pt x="8280" y="3085"/>
                  </a:lnTo>
                  <a:lnTo>
                    <a:pt x="8351" y="3428"/>
                  </a:lnTo>
                  <a:lnTo>
                    <a:pt x="8387" y="3565"/>
                  </a:lnTo>
                  <a:lnTo>
                    <a:pt x="8351" y="3702"/>
                  </a:lnTo>
                  <a:lnTo>
                    <a:pt x="8280" y="3839"/>
                  </a:lnTo>
                  <a:lnTo>
                    <a:pt x="8210" y="4113"/>
                  </a:lnTo>
                  <a:lnTo>
                    <a:pt x="8033" y="4182"/>
                  </a:lnTo>
                  <a:lnTo>
                    <a:pt x="7997" y="4319"/>
                  </a:lnTo>
                  <a:lnTo>
                    <a:pt x="7962" y="4524"/>
                  </a:lnTo>
                  <a:lnTo>
                    <a:pt x="7962" y="4662"/>
                  </a:lnTo>
                  <a:lnTo>
                    <a:pt x="7927" y="4936"/>
                  </a:lnTo>
                  <a:lnTo>
                    <a:pt x="7785" y="5210"/>
                  </a:lnTo>
                  <a:lnTo>
                    <a:pt x="7679" y="5141"/>
                  </a:lnTo>
                  <a:lnTo>
                    <a:pt x="7608" y="5210"/>
                  </a:lnTo>
                  <a:lnTo>
                    <a:pt x="7573" y="5416"/>
                  </a:lnTo>
                  <a:lnTo>
                    <a:pt x="7537" y="5621"/>
                  </a:lnTo>
                  <a:lnTo>
                    <a:pt x="7467" y="5827"/>
                  </a:lnTo>
                  <a:lnTo>
                    <a:pt x="7431" y="6033"/>
                  </a:lnTo>
                  <a:lnTo>
                    <a:pt x="7431" y="6307"/>
                  </a:lnTo>
                  <a:lnTo>
                    <a:pt x="7431" y="6375"/>
                  </a:lnTo>
                  <a:lnTo>
                    <a:pt x="7431" y="6650"/>
                  </a:lnTo>
                  <a:lnTo>
                    <a:pt x="7360" y="6787"/>
                  </a:lnTo>
                  <a:lnTo>
                    <a:pt x="7290" y="6787"/>
                  </a:lnTo>
                  <a:lnTo>
                    <a:pt x="7219" y="6787"/>
                  </a:lnTo>
                  <a:lnTo>
                    <a:pt x="7183" y="6924"/>
                  </a:lnTo>
                  <a:lnTo>
                    <a:pt x="7148" y="6992"/>
                  </a:lnTo>
                  <a:lnTo>
                    <a:pt x="7042" y="6855"/>
                  </a:lnTo>
                  <a:lnTo>
                    <a:pt x="6971" y="6855"/>
                  </a:lnTo>
                  <a:lnTo>
                    <a:pt x="6830" y="6787"/>
                  </a:lnTo>
                  <a:lnTo>
                    <a:pt x="6723" y="6718"/>
                  </a:lnTo>
                  <a:lnTo>
                    <a:pt x="6688" y="6650"/>
                  </a:lnTo>
                  <a:lnTo>
                    <a:pt x="6653" y="6444"/>
                  </a:lnTo>
                  <a:lnTo>
                    <a:pt x="6617" y="6170"/>
                  </a:lnTo>
                  <a:lnTo>
                    <a:pt x="6582" y="6033"/>
                  </a:lnTo>
                  <a:lnTo>
                    <a:pt x="6582" y="5895"/>
                  </a:lnTo>
                  <a:lnTo>
                    <a:pt x="6511" y="5895"/>
                  </a:lnTo>
                  <a:lnTo>
                    <a:pt x="6476" y="5895"/>
                  </a:lnTo>
                  <a:lnTo>
                    <a:pt x="6405" y="5964"/>
                  </a:lnTo>
                  <a:lnTo>
                    <a:pt x="6370" y="6101"/>
                  </a:lnTo>
                  <a:lnTo>
                    <a:pt x="6405" y="6170"/>
                  </a:lnTo>
                  <a:lnTo>
                    <a:pt x="6511" y="6238"/>
                  </a:lnTo>
                  <a:lnTo>
                    <a:pt x="6405" y="6375"/>
                  </a:lnTo>
                  <a:lnTo>
                    <a:pt x="6228" y="6307"/>
                  </a:lnTo>
                  <a:lnTo>
                    <a:pt x="6193" y="6375"/>
                  </a:lnTo>
                  <a:lnTo>
                    <a:pt x="6193" y="6444"/>
                  </a:lnTo>
                  <a:lnTo>
                    <a:pt x="6263" y="6650"/>
                  </a:lnTo>
                  <a:lnTo>
                    <a:pt x="6228" y="6787"/>
                  </a:lnTo>
                  <a:lnTo>
                    <a:pt x="6193" y="6787"/>
                  </a:lnTo>
                  <a:lnTo>
                    <a:pt x="6122" y="6855"/>
                  </a:lnTo>
                  <a:lnTo>
                    <a:pt x="6086" y="7061"/>
                  </a:lnTo>
                  <a:lnTo>
                    <a:pt x="6157" y="7335"/>
                  </a:lnTo>
                  <a:lnTo>
                    <a:pt x="6122" y="7472"/>
                  </a:lnTo>
                  <a:lnTo>
                    <a:pt x="5980" y="7472"/>
                  </a:lnTo>
                  <a:lnTo>
                    <a:pt x="5980" y="7815"/>
                  </a:lnTo>
                  <a:lnTo>
                    <a:pt x="5910" y="7952"/>
                  </a:lnTo>
                  <a:lnTo>
                    <a:pt x="5874" y="7884"/>
                  </a:lnTo>
                  <a:lnTo>
                    <a:pt x="5874" y="7746"/>
                  </a:lnTo>
                  <a:lnTo>
                    <a:pt x="5839" y="7609"/>
                  </a:lnTo>
                  <a:lnTo>
                    <a:pt x="5803" y="7609"/>
                  </a:lnTo>
                  <a:lnTo>
                    <a:pt x="5733" y="7678"/>
                  </a:lnTo>
                  <a:lnTo>
                    <a:pt x="5662" y="7678"/>
                  </a:lnTo>
                  <a:lnTo>
                    <a:pt x="5520" y="7267"/>
                  </a:lnTo>
                  <a:lnTo>
                    <a:pt x="5485" y="7198"/>
                  </a:lnTo>
                  <a:lnTo>
                    <a:pt x="5414" y="7267"/>
                  </a:lnTo>
                  <a:lnTo>
                    <a:pt x="5308" y="7472"/>
                  </a:lnTo>
                  <a:lnTo>
                    <a:pt x="5237" y="7541"/>
                  </a:lnTo>
                  <a:lnTo>
                    <a:pt x="5131" y="7609"/>
                  </a:lnTo>
                  <a:lnTo>
                    <a:pt x="5060" y="7746"/>
                  </a:lnTo>
                  <a:lnTo>
                    <a:pt x="5025" y="7815"/>
                  </a:lnTo>
                  <a:lnTo>
                    <a:pt x="4990" y="8158"/>
                  </a:lnTo>
                  <a:lnTo>
                    <a:pt x="4919" y="8432"/>
                  </a:lnTo>
                  <a:lnTo>
                    <a:pt x="4883" y="8432"/>
                  </a:lnTo>
                  <a:lnTo>
                    <a:pt x="4848" y="8432"/>
                  </a:lnTo>
                  <a:lnTo>
                    <a:pt x="4777" y="8295"/>
                  </a:lnTo>
                  <a:lnTo>
                    <a:pt x="4742" y="8226"/>
                  </a:lnTo>
                  <a:lnTo>
                    <a:pt x="4600" y="8158"/>
                  </a:lnTo>
                  <a:lnTo>
                    <a:pt x="4423" y="7952"/>
                  </a:lnTo>
                  <a:lnTo>
                    <a:pt x="4388" y="7884"/>
                  </a:lnTo>
                  <a:lnTo>
                    <a:pt x="4317" y="7884"/>
                  </a:lnTo>
                  <a:lnTo>
                    <a:pt x="4211" y="7815"/>
                  </a:lnTo>
                  <a:lnTo>
                    <a:pt x="4105" y="7815"/>
                  </a:lnTo>
                  <a:lnTo>
                    <a:pt x="4069" y="7746"/>
                  </a:lnTo>
                  <a:lnTo>
                    <a:pt x="4034" y="7815"/>
                  </a:lnTo>
                  <a:lnTo>
                    <a:pt x="3963" y="7884"/>
                  </a:lnTo>
                  <a:lnTo>
                    <a:pt x="3893" y="7884"/>
                  </a:lnTo>
                  <a:lnTo>
                    <a:pt x="3857" y="7884"/>
                  </a:lnTo>
                  <a:lnTo>
                    <a:pt x="3786" y="7678"/>
                  </a:lnTo>
                  <a:lnTo>
                    <a:pt x="3751" y="7678"/>
                  </a:lnTo>
                  <a:lnTo>
                    <a:pt x="3716" y="7884"/>
                  </a:lnTo>
                  <a:lnTo>
                    <a:pt x="3751" y="8021"/>
                  </a:lnTo>
                  <a:lnTo>
                    <a:pt x="3751" y="8158"/>
                  </a:lnTo>
                  <a:lnTo>
                    <a:pt x="3751" y="8363"/>
                  </a:lnTo>
                  <a:lnTo>
                    <a:pt x="3680" y="8432"/>
                  </a:lnTo>
                  <a:lnTo>
                    <a:pt x="3645" y="8500"/>
                  </a:lnTo>
                  <a:lnTo>
                    <a:pt x="3574" y="8432"/>
                  </a:lnTo>
                  <a:lnTo>
                    <a:pt x="3574" y="8158"/>
                  </a:lnTo>
                  <a:lnTo>
                    <a:pt x="3539" y="8089"/>
                  </a:lnTo>
                  <a:lnTo>
                    <a:pt x="3468" y="8089"/>
                  </a:lnTo>
                  <a:lnTo>
                    <a:pt x="3326" y="8158"/>
                  </a:lnTo>
                  <a:lnTo>
                    <a:pt x="3291" y="8226"/>
                  </a:lnTo>
                  <a:lnTo>
                    <a:pt x="3220" y="8158"/>
                  </a:lnTo>
                  <a:lnTo>
                    <a:pt x="3149" y="8021"/>
                  </a:lnTo>
                  <a:lnTo>
                    <a:pt x="3079" y="8021"/>
                  </a:lnTo>
                  <a:lnTo>
                    <a:pt x="3079" y="8158"/>
                  </a:lnTo>
                  <a:lnTo>
                    <a:pt x="3043" y="8226"/>
                  </a:lnTo>
                  <a:lnTo>
                    <a:pt x="3043" y="8363"/>
                  </a:lnTo>
                  <a:lnTo>
                    <a:pt x="3079" y="8432"/>
                  </a:lnTo>
                  <a:lnTo>
                    <a:pt x="3114" y="8569"/>
                  </a:lnTo>
                  <a:lnTo>
                    <a:pt x="3079" y="8706"/>
                  </a:lnTo>
                  <a:lnTo>
                    <a:pt x="3114" y="8706"/>
                  </a:lnTo>
                  <a:lnTo>
                    <a:pt x="3079" y="8775"/>
                  </a:lnTo>
                  <a:lnTo>
                    <a:pt x="3008" y="8775"/>
                  </a:lnTo>
                  <a:lnTo>
                    <a:pt x="2972" y="8775"/>
                  </a:lnTo>
                  <a:lnTo>
                    <a:pt x="2902" y="8775"/>
                  </a:lnTo>
                  <a:lnTo>
                    <a:pt x="2831" y="8775"/>
                  </a:lnTo>
                  <a:lnTo>
                    <a:pt x="2796" y="8980"/>
                  </a:lnTo>
                  <a:lnTo>
                    <a:pt x="2689" y="9186"/>
                  </a:lnTo>
                  <a:lnTo>
                    <a:pt x="2583" y="9323"/>
                  </a:lnTo>
                  <a:lnTo>
                    <a:pt x="2548" y="9529"/>
                  </a:lnTo>
                  <a:lnTo>
                    <a:pt x="2583" y="9734"/>
                  </a:lnTo>
                  <a:lnTo>
                    <a:pt x="2654" y="10009"/>
                  </a:lnTo>
                  <a:lnTo>
                    <a:pt x="2725" y="10146"/>
                  </a:lnTo>
                  <a:lnTo>
                    <a:pt x="2796" y="10351"/>
                  </a:lnTo>
                  <a:lnTo>
                    <a:pt x="2760" y="10489"/>
                  </a:lnTo>
                  <a:lnTo>
                    <a:pt x="2725" y="10557"/>
                  </a:lnTo>
                  <a:lnTo>
                    <a:pt x="2548" y="10557"/>
                  </a:lnTo>
                  <a:lnTo>
                    <a:pt x="2371" y="10694"/>
                  </a:lnTo>
                  <a:lnTo>
                    <a:pt x="2194" y="10900"/>
                  </a:lnTo>
                  <a:lnTo>
                    <a:pt x="2159" y="10900"/>
                  </a:lnTo>
                  <a:lnTo>
                    <a:pt x="2088" y="10900"/>
                  </a:lnTo>
                  <a:lnTo>
                    <a:pt x="1982" y="10968"/>
                  </a:lnTo>
                  <a:lnTo>
                    <a:pt x="1946" y="11037"/>
                  </a:lnTo>
                  <a:lnTo>
                    <a:pt x="1911" y="11174"/>
                  </a:lnTo>
                  <a:lnTo>
                    <a:pt x="1911" y="11448"/>
                  </a:lnTo>
                  <a:lnTo>
                    <a:pt x="1875" y="11654"/>
                  </a:lnTo>
                  <a:lnTo>
                    <a:pt x="1875" y="11791"/>
                  </a:lnTo>
                  <a:lnTo>
                    <a:pt x="1875" y="11928"/>
                  </a:lnTo>
                  <a:lnTo>
                    <a:pt x="2017" y="12202"/>
                  </a:lnTo>
                  <a:lnTo>
                    <a:pt x="2017" y="12339"/>
                  </a:lnTo>
                  <a:lnTo>
                    <a:pt x="2052" y="12545"/>
                  </a:lnTo>
                  <a:lnTo>
                    <a:pt x="1982" y="12819"/>
                  </a:lnTo>
                  <a:lnTo>
                    <a:pt x="1946" y="12888"/>
                  </a:lnTo>
                  <a:lnTo>
                    <a:pt x="1840" y="12888"/>
                  </a:lnTo>
                  <a:lnTo>
                    <a:pt x="1734" y="12819"/>
                  </a:lnTo>
                  <a:lnTo>
                    <a:pt x="1592" y="12614"/>
                  </a:lnTo>
                  <a:lnTo>
                    <a:pt x="1415" y="12545"/>
                  </a:lnTo>
                  <a:lnTo>
                    <a:pt x="1345" y="12477"/>
                  </a:lnTo>
                  <a:lnTo>
                    <a:pt x="1203" y="12339"/>
                  </a:lnTo>
                  <a:lnTo>
                    <a:pt x="1132" y="12202"/>
                  </a:lnTo>
                  <a:lnTo>
                    <a:pt x="920" y="12134"/>
                  </a:lnTo>
                  <a:lnTo>
                    <a:pt x="849" y="12134"/>
                  </a:lnTo>
                  <a:lnTo>
                    <a:pt x="743" y="12202"/>
                  </a:lnTo>
                  <a:lnTo>
                    <a:pt x="672" y="12271"/>
                  </a:lnTo>
                  <a:lnTo>
                    <a:pt x="566" y="12477"/>
                  </a:lnTo>
                  <a:lnTo>
                    <a:pt x="531" y="12682"/>
                  </a:lnTo>
                  <a:lnTo>
                    <a:pt x="495" y="12819"/>
                  </a:lnTo>
                  <a:lnTo>
                    <a:pt x="425" y="13162"/>
                  </a:lnTo>
                  <a:lnTo>
                    <a:pt x="389" y="13299"/>
                  </a:lnTo>
                  <a:lnTo>
                    <a:pt x="425" y="13505"/>
                  </a:lnTo>
                  <a:lnTo>
                    <a:pt x="531" y="13573"/>
                  </a:lnTo>
                  <a:lnTo>
                    <a:pt x="602" y="13573"/>
                  </a:lnTo>
                  <a:lnTo>
                    <a:pt x="637" y="13710"/>
                  </a:lnTo>
                  <a:lnTo>
                    <a:pt x="637" y="13848"/>
                  </a:lnTo>
                  <a:lnTo>
                    <a:pt x="637" y="14122"/>
                  </a:lnTo>
                  <a:lnTo>
                    <a:pt x="566" y="14396"/>
                  </a:lnTo>
                  <a:lnTo>
                    <a:pt x="531" y="14533"/>
                  </a:lnTo>
                  <a:lnTo>
                    <a:pt x="566" y="14602"/>
                  </a:lnTo>
                  <a:lnTo>
                    <a:pt x="602" y="14670"/>
                  </a:lnTo>
                  <a:lnTo>
                    <a:pt x="602" y="14739"/>
                  </a:lnTo>
                  <a:lnTo>
                    <a:pt x="637" y="14876"/>
                  </a:lnTo>
                  <a:lnTo>
                    <a:pt x="602" y="14944"/>
                  </a:lnTo>
                  <a:lnTo>
                    <a:pt x="602" y="15082"/>
                  </a:lnTo>
                  <a:lnTo>
                    <a:pt x="566" y="15287"/>
                  </a:lnTo>
                  <a:lnTo>
                    <a:pt x="531" y="15424"/>
                  </a:lnTo>
                  <a:lnTo>
                    <a:pt x="531" y="15561"/>
                  </a:lnTo>
                  <a:lnTo>
                    <a:pt x="531" y="15767"/>
                  </a:lnTo>
                  <a:lnTo>
                    <a:pt x="495" y="15904"/>
                  </a:lnTo>
                  <a:lnTo>
                    <a:pt x="425" y="15973"/>
                  </a:lnTo>
                  <a:lnTo>
                    <a:pt x="354" y="15904"/>
                  </a:lnTo>
                  <a:lnTo>
                    <a:pt x="248" y="15698"/>
                  </a:lnTo>
                  <a:lnTo>
                    <a:pt x="142" y="15561"/>
                  </a:lnTo>
                  <a:lnTo>
                    <a:pt x="0" y="16315"/>
                  </a:lnTo>
                  <a:lnTo>
                    <a:pt x="35" y="16384"/>
                  </a:lnTo>
                  <a:lnTo>
                    <a:pt x="35" y="16315"/>
                  </a:lnTo>
                  <a:lnTo>
                    <a:pt x="177" y="16315"/>
                  </a:lnTo>
                  <a:lnTo>
                    <a:pt x="1274" y="16110"/>
                  </a:lnTo>
                  <a:lnTo>
                    <a:pt x="1345" y="16110"/>
                  </a:lnTo>
                  <a:lnTo>
                    <a:pt x="2017" y="16041"/>
                  </a:lnTo>
                  <a:lnTo>
                    <a:pt x="2088" y="15973"/>
                  </a:lnTo>
                  <a:lnTo>
                    <a:pt x="3043" y="15904"/>
                  </a:lnTo>
                  <a:lnTo>
                    <a:pt x="3079" y="15836"/>
                  </a:lnTo>
                  <a:lnTo>
                    <a:pt x="3079" y="15561"/>
                  </a:lnTo>
                  <a:lnTo>
                    <a:pt x="3079" y="15356"/>
                  </a:lnTo>
                  <a:lnTo>
                    <a:pt x="3043" y="15150"/>
                  </a:lnTo>
                  <a:lnTo>
                    <a:pt x="3008" y="14944"/>
                  </a:lnTo>
                  <a:lnTo>
                    <a:pt x="3291" y="14944"/>
                  </a:lnTo>
                  <a:lnTo>
                    <a:pt x="3503" y="14944"/>
                  </a:lnTo>
                  <a:lnTo>
                    <a:pt x="3539" y="14944"/>
                  </a:lnTo>
                  <a:lnTo>
                    <a:pt x="3539" y="15082"/>
                  </a:lnTo>
                  <a:lnTo>
                    <a:pt x="3893" y="15013"/>
                  </a:lnTo>
                  <a:lnTo>
                    <a:pt x="3963" y="15013"/>
                  </a:lnTo>
                  <a:lnTo>
                    <a:pt x="4671" y="14876"/>
                  </a:lnTo>
                  <a:lnTo>
                    <a:pt x="5166" y="14739"/>
                  </a:lnTo>
                  <a:lnTo>
                    <a:pt x="5273" y="14739"/>
                  </a:lnTo>
                  <a:lnTo>
                    <a:pt x="5945" y="14602"/>
                  </a:lnTo>
                  <a:lnTo>
                    <a:pt x="6157" y="14533"/>
                  </a:lnTo>
                  <a:lnTo>
                    <a:pt x="6334" y="14533"/>
                  </a:lnTo>
                  <a:lnTo>
                    <a:pt x="6405" y="14602"/>
                  </a:lnTo>
                  <a:lnTo>
                    <a:pt x="6476" y="14533"/>
                  </a:lnTo>
                  <a:lnTo>
                    <a:pt x="6547" y="14465"/>
                  </a:lnTo>
                  <a:lnTo>
                    <a:pt x="6653" y="14396"/>
                  </a:lnTo>
                  <a:lnTo>
                    <a:pt x="6794" y="14396"/>
                  </a:lnTo>
                  <a:lnTo>
                    <a:pt x="7254" y="14396"/>
                  </a:lnTo>
                  <a:lnTo>
                    <a:pt x="7750" y="14327"/>
                  </a:lnTo>
                  <a:lnTo>
                    <a:pt x="8245" y="14327"/>
                  </a:lnTo>
                  <a:lnTo>
                    <a:pt x="8917" y="14122"/>
                  </a:lnTo>
                  <a:lnTo>
                    <a:pt x="9271" y="14053"/>
                  </a:lnTo>
                  <a:lnTo>
                    <a:pt x="9307" y="14053"/>
                  </a:lnTo>
                  <a:lnTo>
                    <a:pt x="10014" y="13916"/>
                  </a:lnTo>
                  <a:lnTo>
                    <a:pt x="10439" y="13848"/>
                  </a:lnTo>
                  <a:lnTo>
                    <a:pt x="10545" y="13848"/>
                  </a:lnTo>
                  <a:lnTo>
                    <a:pt x="11713" y="13710"/>
                  </a:lnTo>
                  <a:lnTo>
                    <a:pt x="12138" y="13573"/>
                  </a:lnTo>
                  <a:lnTo>
                    <a:pt x="12739" y="13505"/>
                  </a:lnTo>
                  <a:lnTo>
                    <a:pt x="12916" y="13436"/>
                  </a:lnTo>
                  <a:lnTo>
                    <a:pt x="12951" y="13368"/>
                  </a:lnTo>
                  <a:lnTo>
                    <a:pt x="12987" y="13299"/>
                  </a:lnTo>
                  <a:lnTo>
                    <a:pt x="13058" y="13231"/>
                  </a:lnTo>
                  <a:lnTo>
                    <a:pt x="13164" y="13093"/>
                  </a:lnTo>
                  <a:lnTo>
                    <a:pt x="13305" y="12956"/>
                  </a:lnTo>
                  <a:lnTo>
                    <a:pt x="13412" y="12888"/>
                  </a:lnTo>
                  <a:lnTo>
                    <a:pt x="13553" y="12751"/>
                  </a:lnTo>
                  <a:lnTo>
                    <a:pt x="13942" y="12339"/>
                  </a:lnTo>
                  <a:lnTo>
                    <a:pt x="14084" y="12271"/>
                  </a:lnTo>
                  <a:lnTo>
                    <a:pt x="14119" y="12202"/>
                  </a:lnTo>
                  <a:lnTo>
                    <a:pt x="14119" y="12134"/>
                  </a:lnTo>
                  <a:lnTo>
                    <a:pt x="14155" y="11722"/>
                  </a:lnTo>
                  <a:lnTo>
                    <a:pt x="14261" y="11585"/>
                  </a:lnTo>
                  <a:lnTo>
                    <a:pt x="14332" y="11585"/>
                  </a:lnTo>
                  <a:lnTo>
                    <a:pt x="14438" y="11517"/>
                  </a:lnTo>
                  <a:lnTo>
                    <a:pt x="14579" y="11311"/>
                  </a:lnTo>
                  <a:lnTo>
                    <a:pt x="14615" y="11243"/>
                  </a:lnTo>
                  <a:lnTo>
                    <a:pt x="14650" y="11174"/>
                  </a:lnTo>
                  <a:lnTo>
                    <a:pt x="14650" y="11037"/>
                  </a:lnTo>
                  <a:lnTo>
                    <a:pt x="14650" y="10900"/>
                  </a:lnTo>
                  <a:lnTo>
                    <a:pt x="14615" y="10831"/>
                  </a:lnTo>
                  <a:lnTo>
                    <a:pt x="14650" y="10694"/>
                  </a:lnTo>
                  <a:lnTo>
                    <a:pt x="14721" y="10626"/>
                  </a:lnTo>
                  <a:lnTo>
                    <a:pt x="14827" y="10557"/>
                  </a:lnTo>
                  <a:lnTo>
                    <a:pt x="14827" y="10489"/>
                  </a:lnTo>
                  <a:lnTo>
                    <a:pt x="14862" y="10351"/>
                  </a:lnTo>
                  <a:lnTo>
                    <a:pt x="14933" y="10351"/>
                  </a:lnTo>
                  <a:lnTo>
                    <a:pt x="14898" y="10009"/>
                  </a:lnTo>
                  <a:lnTo>
                    <a:pt x="14898" y="9940"/>
                  </a:lnTo>
                  <a:lnTo>
                    <a:pt x="14933" y="9872"/>
                  </a:lnTo>
                  <a:lnTo>
                    <a:pt x="15216" y="9460"/>
                  </a:lnTo>
                  <a:lnTo>
                    <a:pt x="15252" y="9323"/>
                  </a:lnTo>
                  <a:lnTo>
                    <a:pt x="15358" y="9186"/>
                  </a:lnTo>
                  <a:lnTo>
                    <a:pt x="15499" y="9049"/>
                  </a:lnTo>
                  <a:lnTo>
                    <a:pt x="15641" y="8980"/>
                  </a:lnTo>
                  <a:lnTo>
                    <a:pt x="15712" y="8843"/>
                  </a:lnTo>
                  <a:lnTo>
                    <a:pt x="15747" y="8706"/>
                  </a:lnTo>
                  <a:lnTo>
                    <a:pt x="15853" y="8432"/>
                  </a:lnTo>
                  <a:lnTo>
                    <a:pt x="15995" y="8089"/>
                  </a:lnTo>
                  <a:lnTo>
                    <a:pt x="16384" y="7198"/>
                  </a:lnTo>
                  <a:lnTo>
                    <a:pt x="16278" y="7198"/>
                  </a:lnTo>
                  <a:lnTo>
                    <a:pt x="16136" y="7267"/>
                  </a:lnTo>
                  <a:lnTo>
                    <a:pt x="16101" y="7267"/>
                  </a:lnTo>
                  <a:lnTo>
                    <a:pt x="16030" y="7267"/>
                  </a:lnTo>
                  <a:lnTo>
                    <a:pt x="15995" y="7198"/>
                  </a:lnTo>
                  <a:lnTo>
                    <a:pt x="15995" y="7061"/>
                  </a:lnTo>
                  <a:lnTo>
                    <a:pt x="15995" y="6992"/>
                  </a:lnTo>
                  <a:lnTo>
                    <a:pt x="15924" y="6992"/>
                  </a:lnTo>
                  <a:lnTo>
                    <a:pt x="15889" y="6924"/>
                  </a:lnTo>
                  <a:lnTo>
                    <a:pt x="15889" y="6787"/>
                  </a:lnTo>
                  <a:lnTo>
                    <a:pt x="15853" y="6787"/>
                  </a:lnTo>
                  <a:lnTo>
                    <a:pt x="15782" y="6924"/>
                  </a:lnTo>
                  <a:lnTo>
                    <a:pt x="15712" y="6787"/>
                  </a:lnTo>
                  <a:lnTo>
                    <a:pt x="15605" y="6581"/>
                  </a:lnTo>
                  <a:lnTo>
                    <a:pt x="15535" y="6444"/>
                  </a:lnTo>
                  <a:lnTo>
                    <a:pt x="15535" y="6307"/>
                  </a:lnTo>
                  <a:lnTo>
                    <a:pt x="15499" y="6170"/>
                  </a:lnTo>
                  <a:lnTo>
                    <a:pt x="15393" y="6101"/>
                  </a:lnTo>
                  <a:lnTo>
                    <a:pt x="15322" y="5964"/>
                  </a:lnTo>
                  <a:lnTo>
                    <a:pt x="15252" y="5827"/>
                  </a:lnTo>
                  <a:lnTo>
                    <a:pt x="15216" y="5553"/>
                  </a:lnTo>
                  <a:lnTo>
                    <a:pt x="15181" y="5553"/>
                  </a:lnTo>
                  <a:lnTo>
                    <a:pt x="15110" y="5553"/>
                  </a:lnTo>
                  <a:lnTo>
                    <a:pt x="15075" y="5416"/>
                  </a:lnTo>
                  <a:lnTo>
                    <a:pt x="15075" y="5347"/>
                  </a:lnTo>
                  <a:lnTo>
                    <a:pt x="15110" y="5210"/>
                  </a:lnTo>
                  <a:lnTo>
                    <a:pt x="15110" y="5141"/>
                  </a:lnTo>
                  <a:lnTo>
                    <a:pt x="15075" y="5073"/>
                  </a:lnTo>
                  <a:lnTo>
                    <a:pt x="14862" y="4662"/>
                  </a:lnTo>
                  <a:lnTo>
                    <a:pt x="14721" y="4387"/>
                  </a:lnTo>
                  <a:lnTo>
                    <a:pt x="14685" y="4250"/>
                  </a:lnTo>
                  <a:lnTo>
                    <a:pt x="14685" y="4182"/>
                  </a:lnTo>
                  <a:lnTo>
                    <a:pt x="14721" y="4113"/>
                  </a:lnTo>
                  <a:lnTo>
                    <a:pt x="14756" y="4045"/>
                  </a:lnTo>
                  <a:lnTo>
                    <a:pt x="14721" y="3907"/>
                  </a:lnTo>
                  <a:lnTo>
                    <a:pt x="14721" y="3770"/>
                  </a:lnTo>
                  <a:lnTo>
                    <a:pt x="14756" y="370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nvGrpSpPr>
            <p:cNvPr id="64" name="Alaska"/>
            <p:cNvGrpSpPr>
              <a:grpSpLocks noChangeAspect="1"/>
            </p:cNvGrpSpPr>
            <p:nvPr/>
          </p:nvGrpSpPr>
          <p:grpSpPr bwMode="auto">
            <a:xfrm>
              <a:off x="252" y="2915"/>
              <a:ext cx="881" cy="851"/>
              <a:chOff x="-1146" y="-64708"/>
              <a:chExt cx="19958" cy="567"/>
            </a:xfrm>
          </p:grpSpPr>
          <p:sp>
            <p:nvSpPr>
              <p:cNvPr id="234" name="Drawing 60"/>
              <p:cNvSpPr>
                <a:spLocks noChangeAspect="1"/>
              </p:cNvSpPr>
              <p:nvPr/>
            </p:nvSpPr>
            <p:spPr bwMode="auto">
              <a:xfrm>
                <a:off x="3172" y="-64708"/>
                <a:ext cx="15640" cy="474"/>
              </a:xfrm>
              <a:custGeom>
                <a:avLst/>
                <a:gdLst>
                  <a:gd name="T0" fmla="*/ 3165 w 16384"/>
                  <a:gd name="T1" fmla="*/ 7337 h 16384"/>
                  <a:gd name="T2" fmla="*/ 2381 w 16384"/>
                  <a:gd name="T3" fmla="*/ 6852 h 16384"/>
                  <a:gd name="T4" fmla="*/ 822 w 16384"/>
                  <a:gd name="T5" fmla="*/ 6660 h 16384"/>
                  <a:gd name="T6" fmla="*/ 187 w 16384"/>
                  <a:gd name="T7" fmla="*/ 5559 h 16384"/>
                  <a:gd name="T8" fmla="*/ 1699 w 16384"/>
                  <a:gd name="T9" fmla="*/ 4689 h 16384"/>
                  <a:gd name="T10" fmla="*/ 2642 w 16384"/>
                  <a:gd name="T11" fmla="*/ 5251 h 16384"/>
                  <a:gd name="T12" fmla="*/ 2978 w 16384"/>
                  <a:gd name="T13" fmla="*/ 4758 h 16384"/>
                  <a:gd name="T14" fmla="*/ 3202 w 16384"/>
                  <a:gd name="T15" fmla="*/ 4681 h 16384"/>
                  <a:gd name="T16" fmla="*/ 2371 w 16384"/>
                  <a:gd name="T17" fmla="*/ 4204 h 16384"/>
                  <a:gd name="T18" fmla="*/ 560 w 16384"/>
                  <a:gd name="T19" fmla="*/ 2903 h 16384"/>
                  <a:gd name="T20" fmla="*/ 2073 w 16384"/>
                  <a:gd name="T21" fmla="*/ 2010 h 16384"/>
                  <a:gd name="T22" fmla="*/ 2558 w 16384"/>
                  <a:gd name="T23" fmla="*/ 1186 h 16384"/>
                  <a:gd name="T24" fmla="*/ 3529 w 16384"/>
                  <a:gd name="T25" fmla="*/ 909 h 16384"/>
                  <a:gd name="T26" fmla="*/ 4136 w 16384"/>
                  <a:gd name="T27" fmla="*/ 539 h 16384"/>
                  <a:gd name="T28" fmla="*/ 5405 w 16384"/>
                  <a:gd name="T29" fmla="*/ 192 h 16384"/>
                  <a:gd name="T30" fmla="*/ 5807 w 16384"/>
                  <a:gd name="T31" fmla="*/ 462 h 16384"/>
                  <a:gd name="T32" fmla="*/ 7123 w 16384"/>
                  <a:gd name="T33" fmla="*/ 778 h 16384"/>
                  <a:gd name="T34" fmla="*/ 9074 w 16384"/>
                  <a:gd name="T35" fmla="*/ 1178 h 16384"/>
                  <a:gd name="T36" fmla="*/ 11044 w 16384"/>
                  <a:gd name="T37" fmla="*/ 1363 h 16384"/>
                  <a:gd name="T38" fmla="*/ 11950 w 16384"/>
                  <a:gd name="T39" fmla="*/ 10948 h 16384"/>
                  <a:gd name="T40" fmla="*/ 12650 w 16384"/>
                  <a:gd name="T41" fmla="*/ 11495 h 16384"/>
                  <a:gd name="T42" fmla="*/ 13182 w 16384"/>
                  <a:gd name="T43" fmla="*/ 12273 h 16384"/>
                  <a:gd name="T44" fmla="*/ 13994 w 16384"/>
                  <a:gd name="T45" fmla="*/ 11433 h 16384"/>
                  <a:gd name="T46" fmla="*/ 14452 w 16384"/>
                  <a:gd name="T47" fmla="*/ 12211 h 16384"/>
                  <a:gd name="T48" fmla="*/ 15226 w 16384"/>
                  <a:gd name="T49" fmla="*/ 13705 h 16384"/>
                  <a:gd name="T50" fmla="*/ 15871 w 16384"/>
                  <a:gd name="T51" fmla="*/ 14759 h 16384"/>
                  <a:gd name="T52" fmla="*/ 16263 w 16384"/>
                  <a:gd name="T53" fmla="*/ 16122 h 16384"/>
                  <a:gd name="T54" fmla="*/ 15964 w 16384"/>
                  <a:gd name="T55" fmla="*/ 15398 h 16384"/>
                  <a:gd name="T56" fmla="*/ 15497 w 16384"/>
                  <a:gd name="T57" fmla="*/ 15283 h 16384"/>
                  <a:gd name="T58" fmla="*/ 15198 w 16384"/>
                  <a:gd name="T59" fmla="*/ 14267 h 16384"/>
                  <a:gd name="T60" fmla="*/ 14806 w 16384"/>
                  <a:gd name="T61" fmla="*/ 13535 h 16384"/>
                  <a:gd name="T62" fmla="*/ 14806 w 16384"/>
                  <a:gd name="T63" fmla="*/ 13166 h 16384"/>
                  <a:gd name="T64" fmla="*/ 14181 w 16384"/>
                  <a:gd name="T65" fmla="*/ 12411 h 16384"/>
                  <a:gd name="T66" fmla="*/ 13817 w 16384"/>
                  <a:gd name="T67" fmla="*/ 12627 h 16384"/>
                  <a:gd name="T68" fmla="*/ 13695 w 16384"/>
                  <a:gd name="T69" fmla="*/ 12611 h 16384"/>
                  <a:gd name="T70" fmla="*/ 12846 w 16384"/>
                  <a:gd name="T71" fmla="*/ 11872 h 16384"/>
                  <a:gd name="T72" fmla="*/ 12211 w 16384"/>
                  <a:gd name="T73" fmla="*/ 11741 h 16384"/>
                  <a:gd name="T74" fmla="*/ 12192 w 16384"/>
                  <a:gd name="T75" fmla="*/ 11241 h 16384"/>
                  <a:gd name="T76" fmla="*/ 10288 w 16384"/>
                  <a:gd name="T77" fmla="*/ 11187 h 16384"/>
                  <a:gd name="T78" fmla="*/ 9485 w 16384"/>
                  <a:gd name="T79" fmla="*/ 10540 h 16384"/>
                  <a:gd name="T80" fmla="*/ 8738 w 16384"/>
                  <a:gd name="T81" fmla="*/ 10055 h 16384"/>
                  <a:gd name="T82" fmla="*/ 8346 w 16384"/>
                  <a:gd name="T83" fmla="*/ 10733 h 16384"/>
                  <a:gd name="T84" fmla="*/ 7917 w 16384"/>
                  <a:gd name="T85" fmla="*/ 11503 h 16384"/>
                  <a:gd name="T86" fmla="*/ 6964 w 16384"/>
                  <a:gd name="T87" fmla="*/ 11795 h 16384"/>
                  <a:gd name="T88" fmla="*/ 7207 w 16384"/>
                  <a:gd name="T89" fmla="*/ 10456 h 16384"/>
                  <a:gd name="T90" fmla="*/ 7506 w 16384"/>
                  <a:gd name="T91" fmla="*/ 9832 h 16384"/>
                  <a:gd name="T92" fmla="*/ 6675 w 16384"/>
                  <a:gd name="T93" fmla="*/ 10918 h 16384"/>
                  <a:gd name="T94" fmla="*/ 5965 w 16384"/>
                  <a:gd name="T95" fmla="*/ 12173 h 16384"/>
                  <a:gd name="T96" fmla="*/ 5583 w 16384"/>
                  <a:gd name="T97" fmla="*/ 13243 h 16384"/>
                  <a:gd name="T98" fmla="*/ 4630 w 16384"/>
                  <a:gd name="T99" fmla="*/ 14351 h 16384"/>
                  <a:gd name="T100" fmla="*/ 3884 w 16384"/>
                  <a:gd name="T101" fmla="*/ 15229 h 16384"/>
                  <a:gd name="T102" fmla="*/ 2931 w 16384"/>
                  <a:gd name="T103" fmla="*/ 15722 h 16384"/>
                  <a:gd name="T104" fmla="*/ 2185 w 16384"/>
                  <a:gd name="T105" fmla="*/ 16115 h 16384"/>
                  <a:gd name="T106" fmla="*/ 2838 w 16384"/>
                  <a:gd name="T107" fmla="*/ 15168 h 16384"/>
                  <a:gd name="T108" fmla="*/ 3697 w 16384"/>
                  <a:gd name="T109" fmla="*/ 14482 h 16384"/>
                  <a:gd name="T110" fmla="*/ 4658 w 16384"/>
                  <a:gd name="T111" fmla="*/ 12542 h 16384"/>
                  <a:gd name="T112" fmla="*/ 3986 w 16384"/>
                  <a:gd name="T113" fmla="*/ 12534 h 16384"/>
                  <a:gd name="T114" fmla="*/ 3043 w 16384"/>
                  <a:gd name="T115" fmla="*/ 12265 h 16384"/>
                  <a:gd name="T116" fmla="*/ 2558 w 16384"/>
                  <a:gd name="T117" fmla="*/ 11241 h 16384"/>
                  <a:gd name="T118" fmla="*/ 2166 w 16384"/>
                  <a:gd name="T119" fmla="*/ 11549 h 16384"/>
                  <a:gd name="T120" fmla="*/ 1792 w 16384"/>
                  <a:gd name="T121" fmla="*/ 10540 h 16384"/>
                  <a:gd name="T122" fmla="*/ 999 w 16384"/>
                  <a:gd name="T123" fmla="*/ 9886 h 16384"/>
                  <a:gd name="T124" fmla="*/ 999 w 16384"/>
                  <a:gd name="T125" fmla="*/ 9270 h 1638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6384"/>
                  <a:gd name="T190" fmla="*/ 0 h 16384"/>
                  <a:gd name="T191" fmla="*/ 16384 w 16384"/>
                  <a:gd name="T192" fmla="*/ 16384 h 1638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6384" h="16384">
                    <a:moveTo>
                      <a:pt x="1886" y="8254"/>
                    </a:moveTo>
                    <a:lnTo>
                      <a:pt x="1895" y="8254"/>
                    </a:lnTo>
                    <a:lnTo>
                      <a:pt x="1970" y="8192"/>
                    </a:lnTo>
                    <a:lnTo>
                      <a:pt x="2007" y="8146"/>
                    </a:lnTo>
                    <a:lnTo>
                      <a:pt x="2044" y="8192"/>
                    </a:lnTo>
                    <a:lnTo>
                      <a:pt x="2129" y="8223"/>
                    </a:lnTo>
                    <a:lnTo>
                      <a:pt x="2194" y="8192"/>
                    </a:lnTo>
                    <a:lnTo>
                      <a:pt x="2241" y="8115"/>
                    </a:lnTo>
                    <a:lnTo>
                      <a:pt x="2306" y="8069"/>
                    </a:lnTo>
                    <a:lnTo>
                      <a:pt x="2381" y="7992"/>
                    </a:lnTo>
                    <a:lnTo>
                      <a:pt x="2446" y="7892"/>
                    </a:lnTo>
                    <a:lnTo>
                      <a:pt x="2483" y="7799"/>
                    </a:lnTo>
                    <a:lnTo>
                      <a:pt x="2521" y="7769"/>
                    </a:lnTo>
                    <a:lnTo>
                      <a:pt x="2595" y="7761"/>
                    </a:lnTo>
                    <a:lnTo>
                      <a:pt x="2605" y="7776"/>
                    </a:lnTo>
                    <a:lnTo>
                      <a:pt x="2567" y="7830"/>
                    </a:lnTo>
                    <a:lnTo>
                      <a:pt x="2530" y="7869"/>
                    </a:lnTo>
                    <a:lnTo>
                      <a:pt x="2558" y="7869"/>
                    </a:lnTo>
                    <a:lnTo>
                      <a:pt x="2633" y="7830"/>
                    </a:lnTo>
                    <a:lnTo>
                      <a:pt x="2689" y="7822"/>
                    </a:lnTo>
                    <a:lnTo>
                      <a:pt x="2763" y="7830"/>
                    </a:lnTo>
                    <a:lnTo>
                      <a:pt x="2829" y="7799"/>
                    </a:lnTo>
                    <a:lnTo>
                      <a:pt x="2913" y="7799"/>
                    </a:lnTo>
                    <a:lnTo>
                      <a:pt x="2978" y="7776"/>
                    </a:lnTo>
                    <a:lnTo>
                      <a:pt x="3043" y="7715"/>
                    </a:lnTo>
                    <a:lnTo>
                      <a:pt x="3090" y="7638"/>
                    </a:lnTo>
                    <a:lnTo>
                      <a:pt x="3137" y="7553"/>
                    </a:lnTo>
                    <a:lnTo>
                      <a:pt x="3165" y="7499"/>
                    </a:lnTo>
                    <a:lnTo>
                      <a:pt x="3165" y="7453"/>
                    </a:lnTo>
                    <a:lnTo>
                      <a:pt x="3165" y="7399"/>
                    </a:lnTo>
                    <a:lnTo>
                      <a:pt x="3165" y="7337"/>
                    </a:lnTo>
                    <a:lnTo>
                      <a:pt x="3137" y="7276"/>
                    </a:lnTo>
                    <a:lnTo>
                      <a:pt x="3090" y="7237"/>
                    </a:lnTo>
                    <a:lnTo>
                      <a:pt x="3099" y="7206"/>
                    </a:lnTo>
                    <a:lnTo>
                      <a:pt x="3118" y="7130"/>
                    </a:lnTo>
                    <a:lnTo>
                      <a:pt x="3025" y="6976"/>
                    </a:lnTo>
                    <a:lnTo>
                      <a:pt x="2987" y="6883"/>
                    </a:lnTo>
                    <a:lnTo>
                      <a:pt x="2931" y="6845"/>
                    </a:lnTo>
                    <a:lnTo>
                      <a:pt x="2875" y="6883"/>
                    </a:lnTo>
                    <a:lnTo>
                      <a:pt x="2866" y="6837"/>
                    </a:lnTo>
                    <a:lnTo>
                      <a:pt x="2866" y="6752"/>
                    </a:lnTo>
                    <a:lnTo>
                      <a:pt x="2931" y="6752"/>
                    </a:lnTo>
                    <a:lnTo>
                      <a:pt x="3006" y="6783"/>
                    </a:lnTo>
                    <a:lnTo>
                      <a:pt x="3043" y="6760"/>
                    </a:lnTo>
                    <a:lnTo>
                      <a:pt x="3099" y="6752"/>
                    </a:lnTo>
                    <a:lnTo>
                      <a:pt x="3137" y="6683"/>
                    </a:lnTo>
                    <a:lnTo>
                      <a:pt x="3174" y="6606"/>
                    </a:lnTo>
                    <a:lnTo>
                      <a:pt x="3174" y="6498"/>
                    </a:lnTo>
                    <a:lnTo>
                      <a:pt x="3137" y="6475"/>
                    </a:lnTo>
                    <a:lnTo>
                      <a:pt x="3090" y="6413"/>
                    </a:lnTo>
                    <a:lnTo>
                      <a:pt x="3053" y="6375"/>
                    </a:lnTo>
                    <a:lnTo>
                      <a:pt x="2950" y="6437"/>
                    </a:lnTo>
                    <a:lnTo>
                      <a:pt x="2903" y="6498"/>
                    </a:lnTo>
                    <a:lnTo>
                      <a:pt x="2866" y="6506"/>
                    </a:lnTo>
                    <a:lnTo>
                      <a:pt x="2819" y="6475"/>
                    </a:lnTo>
                    <a:lnTo>
                      <a:pt x="2745" y="6452"/>
                    </a:lnTo>
                    <a:lnTo>
                      <a:pt x="2754" y="6514"/>
                    </a:lnTo>
                    <a:lnTo>
                      <a:pt x="2679" y="6537"/>
                    </a:lnTo>
                    <a:lnTo>
                      <a:pt x="2595" y="6575"/>
                    </a:lnTo>
                    <a:lnTo>
                      <a:pt x="2539" y="6652"/>
                    </a:lnTo>
                    <a:lnTo>
                      <a:pt x="2446" y="6745"/>
                    </a:lnTo>
                    <a:lnTo>
                      <a:pt x="2381" y="6852"/>
                    </a:lnTo>
                    <a:lnTo>
                      <a:pt x="2334" y="6976"/>
                    </a:lnTo>
                    <a:lnTo>
                      <a:pt x="2306" y="6976"/>
                    </a:lnTo>
                    <a:lnTo>
                      <a:pt x="2278" y="6845"/>
                    </a:lnTo>
                    <a:lnTo>
                      <a:pt x="2269" y="6760"/>
                    </a:lnTo>
                    <a:lnTo>
                      <a:pt x="2203" y="6714"/>
                    </a:lnTo>
                    <a:lnTo>
                      <a:pt x="2157" y="6637"/>
                    </a:lnTo>
                    <a:lnTo>
                      <a:pt x="2044" y="6652"/>
                    </a:lnTo>
                    <a:lnTo>
                      <a:pt x="2073" y="6691"/>
                    </a:lnTo>
                    <a:lnTo>
                      <a:pt x="2119" y="6729"/>
                    </a:lnTo>
                    <a:lnTo>
                      <a:pt x="2194" y="6752"/>
                    </a:lnTo>
                    <a:lnTo>
                      <a:pt x="2185" y="6837"/>
                    </a:lnTo>
                    <a:lnTo>
                      <a:pt x="2157" y="6868"/>
                    </a:lnTo>
                    <a:lnTo>
                      <a:pt x="2129" y="6822"/>
                    </a:lnTo>
                    <a:lnTo>
                      <a:pt x="2073" y="6752"/>
                    </a:lnTo>
                    <a:lnTo>
                      <a:pt x="1932" y="6691"/>
                    </a:lnTo>
                    <a:lnTo>
                      <a:pt x="1904" y="6691"/>
                    </a:lnTo>
                    <a:lnTo>
                      <a:pt x="1830" y="6714"/>
                    </a:lnTo>
                    <a:lnTo>
                      <a:pt x="1811" y="6729"/>
                    </a:lnTo>
                    <a:lnTo>
                      <a:pt x="1746" y="6721"/>
                    </a:lnTo>
                    <a:lnTo>
                      <a:pt x="1643" y="6698"/>
                    </a:lnTo>
                    <a:lnTo>
                      <a:pt x="1494" y="6775"/>
                    </a:lnTo>
                    <a:lnTo>
                      <a:pt x="1410" y="6822"/>
                    </a:lnTo>
                    <a:lnTo>
                      <a:pt x="1326" y="6775"/>
                    </a:lnTo>
                    <a:lnTo>
                      <a:pt x="1260" y="6752"/>
                    </a:lnTo>
                    <a:lnTo>
                      <a:pt x="1176" y="6760"/>
                    </a:lnTo>
                    <a:lnTo>
                      <a:pt x="1083" y="6745"/>
                    </a:lnTo>
                    <a:lnTo>
                      <a:pt x="971" y="6721"/>
                    </a:lnTo>
                    <a:lnTo>
                      <a:pt x="896" y="6698"/>
                    </a:lnTo>
                    <a:lnTo>
                      <a:pt x="850" y="6698"/>
                    </a:lnTo>
                    <a:lnTo>
                      <a:pt x="822" y="6683"/>
                    </a:lnTo>
                    <a:lnTo>
                      <a:pt x="822" y="6660"/>
                    </a:lnTo>
                    <a:lnTo>
                      <a:pt x="775" y="6652"/>
                    </a:lnTo>
                    <a:lnTo>
                      <a:pt x="728" y="6591"/>
                    </a:lnTo>
                    <a:lnTo>
                      <a:pt x="700" y="6537"/>
                    </a:lnTo>
                    <a:lnTo>
                      <a:pt x="728" y="6444"/>
                    </a:lnTo>
                    <a:lnTo>
                      <a:pt x="710" y="6352"/>
                    </a:lnTo>
                    <a:lnTo>
                      <a:pt x="625" y="6267"/>
                    </a:lnTo>
                    <a:lnTo>
                      <a:pt x="523" y="6075"/>
                    </a:lnTo>
                    <a:lnTo>
                      <a:pt x="551" y="6013"/>
                    </a:lnTo>
                    <a:lnTo>
                      <a:pt x="579" y="6044"/>
                    </a:lnTo>
                    <a:lnTo>
                      <a:pt x="560" y="6106"/>
                    </a:lnTo>
                    <a:lnTo>
                      <a:pt x="635" y="6136"/>
                    </a:lnTo>
                    <a:lnTo>
                      <a:pt x="700" y="6036"/>
                    </a:lnTo>
                    <a:lnTo>
                      <a:pt x="775" y="5990"/>
                    </a:lnTo>
                    <a:lnTo>
                      <a:pt x="840" y="5982"/>
                    </a:lnTo>
                    <a:lnTo>
                      <a:pt x="728" y="5952"/>
                    </a:lnTo>
                    <a:lnTo>
                      <a:pt x="625" y="5913"/>
                    </a:lnTo>
                    <a:lnTo>
                      <a:pt x="551" y="5890"/>
                    </a:lnTo>
                    <a:lnTo>
                      <a:pt x="588" y="5944"/>
                    </a:lnTo>
                    <a:lnTo>
                      <a:pt x="560" y="5952"/>
                    </a:lnTo>
                    <a:lnTo>
                      <a:pt x="439" y="5913"/>
                    </a:lnTo>
                    <a:lnTo>
                      <a:pt x="336" y="5882"/>
                    </a:lnTo>
                    <a:lnTo>
                      <a:pt x="140" y="5744"/>
                    </a:lnTo>
                    <a:lnTo>
                      <a:pt x="56" y="5697"/>
                    </a:lnTo>
                    <a:lnTo>
                      <a:pt x="0" y="5651"/>
                    </a:lnTo>
                    <a:lnTo>
                      <a:pt x="0" y="5582"/>
                    </a:lnTo>
                    <a:lnTo>
                      <a:pt x="56" y="5551"/>
                    </a:lnTo>
                    <a:lnTo>
                      <a:pt x="103" y="5543"/>
                    </a:lnTo>
                    <a:lnTo>
                      <a:pt x="75" y="5582"/>
                    </a:lnTo>
                    <a:lnTo>
                      <a:pt x="37" y="5636"/>
                    </a:lnTo>
                    <a:lnTo>
                      <a:pt x="93" y="5620"/>
                    </a:lnTo>
                    <a:lnTo>
                      <a:pt x="187" y="5559"/>
                    </a:lnTo>
                    <a:lnTo>
                      <a:pt x="261" y="5528"/>
                    </a:lnTo>
                    <a:lnTo>
                      <a:pt x="252" y="5513"/>
                    </a:lnTo>
                    <a:lnTo>
                      <a:pt x="252" y="5482"/>
                    </a:lnTo>
                    <a:lnTo>
                      <a:pt x="289" y="5428"/>
                    </a:lnTo>
                    <a:lnTo>
                      <a:pt x="364" y="5374"/>
                    </a:lnTo>
                    <a:lnTo>
                      <a:pt x="401" y="5428"/>
                    </a:lnTo>
                    <a:lnTo>
                      <a:pt x="476" y="5389"/>
                    </a:lnTo>
                    <a:lnTo>
                      <a:pt x="523" y="5328"/>
                    </a:lnTo>
                    <a:lnTo>
                      <a:pt x="523" y="5274"/>
                    </a:lnTo>
                    <a:lnTo>
                      <a:pt x="560" y="5305"/>
                    </a:lnTo>
                    <a:lnTo>
                      <a:pt x="597" y="5235"/>
                    </a:lnTo>
                    <a:lnTo>
                      <a:pt x="784" y="5120"/>
                    </a:lnTo>
                    <a:lnTo>
                      <a:pt x="859" y="5097"/>
                    </a:lnTo>
                    <a:lnTo>
                      <a:pt x="878" y="5143"/>
                    </a:lnTo>
                    <a:lnTo>
                      <a:pt x="896" y="5174"/>
                    </a:lnTo>
                    <a:lnTo>
                      <a:pt x="999" y="5158"/>
                    </a:lnTo>
                    <a:lnTo>
                      <a:pt x="1074" y="5158"/>
                    </a:lnTo>
                    <a:lnTo>
                      <a:pt x="1111" y="5143"/>
                    </a:lnTo>
                    <a:lnTo>
                      <a:pt x="1064" y="5066"/>
                    </a:lnTo>
                    <a:lnTo>
                      <a:pt x="990" y="5020"/>
                    </a:lnTo>
                    <a:lnTo>
                      <a:pt x="1074" y="4935"/>
                    </a:lnTo>
                    <a:lnTo>
                      <a:pt x="1139" y="4897"/>
                    </a:lnTo>
                    <a:lnTo>
                      <a:pt x="1176" y="4866"/>
                    </a:lnTo>
                    <a:lnTo>
                      <a:pt x="1195" y="4881"/>
                    </a:lnTo>
                    <a:lnTo>
                      <a:pt x="1260" y="4851"/>
                    </a:lnTo>
                    <a:lnTo>
                      <a:pt x="1326" y="4843"/>
                    </a:lnTo>
                    <a:lnTo>
                      <a:pt x="1363" y="4835"/>
                    </a:lnTo>
                    <a:lnTo>
                      <a:pt x="1475" y="4697"/>
                    </a:lnTo>
                    <a:lnTo>
                      <a:pt x="1531" y="4689"/>
                    </a:lnTo>
                    <a:lnTo>
                      <a:pt x="1606" y="4697"/>
                    </a:lnTo>
                    <a:lnTo>
                      <a:pt x="1699" y="4689"/>
                    </a:lnTo>
                    <a:lnTo>
                      <a:pt x="1783" y="4658"/>
                    </a:lnTo>
                    <a:lnTo>
                      <a:pt x="1867" y="4658"/>
                    </a:lnTo>
                    <a:lnTo>
                      <a:pt x="1932" y="4681"/>
                    </a:lnTo>
                    <a:lnTo>
                      <a:pt x="1904" y="4689"/>
                    </a:lnTo>
                    <a:lnTo>
                      <a:pt x="1811" y="4689"/>
                    </a:lnTo>
                    <a:lnTo>
                      <a:pt x="1783" y="4712"/>
                    </a:lnTo>
                    <a:lnTo>
                      <a:pt x="1858" y="4750"/>
                    </a:lnTo>
                    <a:lnTo>
                      <a:pt x="1867" y="4812"/>
                    </a:lnTo>
                    <a:lnTo>
                      <a:pt x="1858" y="4904"/>
                    </a:lnTo>
                    <a:lnTo>
                      <a:pt x="1867" y="4989"/>
                    </a:lnTo>
                    <a:lnTo>
                      <a:pt x="1830" y="5020"/>
                    </a:lnTo>
                    <a:lnTo>
                      <a:pt x="1736" y="5082"/>
                    </a:lnTo>
                    <a:lnTo>
                      <a:pt x="1746" y="5089"/>
                    </a:lnTo>
                    <a:lnTo>
                      <a:pt x="1830" y="5082"/>
                    </a:lnTo>
                    <a:lnTo>
                      <a:pt x="1858" y="5089"/>
                    </a:lnTo>
                    <a:lnTo>
                      <a:pt x="1858" y="5158"/>
                    </a:lnTo>
                    <a:lnTo>
                      <a:pt x="1932" y="5212"/>
                    </a:lnTo>
                    <a:lnTo>
                      <a:pt x="2016" y="5189"/>
                    </a:lnTo>
                    <a:lnTo>
                      <a:pt x="2110" y="5205"/>
                    </a:lnTo>
                    <a:lnTo>
                      <a:pt x="2203" y="5212"/>
                    </a:lnTo>
                    <a:lnTo>
                      <a:pt x="2241" y="5235"/>
                    </a:lnTo>
                    <a:lnTo>
                      <a:pt x="2269" y="5189"/>
                    </a:lnTo>
                    <a:lnTo>
                      <a:pt x="2334" y="5182"/>
                    </a:lnTo>
                    <a:lnTo>
                      <a:pt x="2315" y="5220"/>
                    </a:lnTo>
                    <a:lnTo>
                      <a:pt x="2353" y="5205"/>
                    </a:lnTo>
                    <a:lnTo>
                      <a:pt x="2371" y="5235"/>
                    </a:lnTo>
                    <a:lnTo>
                      <a:pt x="2465" y="5212"/>
                    </a:lnTo>
                    <a:lnTo>
                      <a:pt x="2521" y="5243"/>
                    </a:lnTo>
                    <a:lnTo>
                      <a:pt x="2530" y="5220"/>
                    </a:lnTo>
                    <a:lnTo>
                      <a:pt x="2605" y="5212"/>
                    </a:lnTo>
                    <a:lnTo>
                      <a:pt x="2642" y="5251"/>
                    </a:lnTo>
                    <a:lnTo>
                      <a:pt x="2670" y="5305"/>
                    </a:lnTo>
                    <a:lnTo>
                      <a:pt x="2717" y="5312"/>
                    </a:lnTo>
                    <a:lnTo>
                      <a:pt x="2745" y="5282"/>
                    </a:lnTo>
                    <a:lnTo>
                      <a:pt x="2745" y="5235"/>
                    </a:lnTo>
                    <a:lnTo>
                      <a:pt x="2782" y="5174"/>
                    </a:lnTo>
                    <a:lnTo>
                      <a:pt x="2819" y="5082"/>
                    </a:lnTo>
                    <a:lnTo>
                      <a:pt x="2857" y="5005"/>
                    </a:lnTo>
                    <a:lnTo>
                      <a:pt x="2978" y="5058"/>
                    </a:lnTo>
                    <a:lnTo>
                      <a:pt x="3006" y="5058"/>
                    </a:lnTo>
                    <a:lnTo>
                      <a:pt x="3025" y="5112"/>
                    </a:lnTo>
                    <a:lnTo>
                      <a:pt x="3015" y="5151"/>
                    </a:lnTo>
                    <a:lnTo>
                      <a:pt x="3090" y="5066"/>
                    </a:lnTo>
                    <a:lnTo>
                      <a:pt x="3090" y="5005"/>
                    </a:lnTo>
                    <a:lnTo>
                      <a:pt x="3043" y="4958"/>
                    </a:lnTo>
                    <a:lnTo>
                      <a:pt x="2941" y="4912"/>
                    </a:lnTo>
                    <a:lnTo>
                      <a:pt x="2829" y="4881"/>
                    </a:lnTo>
                    <a:lnTo>
                      <a:pt x="2745" y="4881"/>
                    </a:lnTo>
                    <a:lnTo>
                      <a:pt x="2707" y="4958"/>
                    </a:lnTo>
                    <a:lnTo>
                      <a:pt x="2717" y="4997"/>
                    </a:lnTo>
                    <a:lnTo>
                      <a:pt x="2651" y="4966"/>
                    </a:lnTo>
                    <a:lnTo>
                      <a:pt x="2651" y="4897"/>
                    </a:lnTo>
                    <a:lnTo>
                      <a:pt x="2689" y="4812"/>
                    </a:lnTo>
                    <a:lnTo>
                      <a:pt x="2651" y="4743"/>
                    </a:lnTo>
                    <a:lnTo>
                      <a:pt x="2605" y="4620"/>
                    </a:lnTo>
                    <a:lnTo>
                      <a:pt x="2633" y="4658"/>
                    </a:lnTo>
                    <a:lnTo>
                      <a:pt x="2679" y="4750"/>
                    </a:lnTo>
                    <a:lnTo>
                      <a:pt x="2754" y="4812"/>
                    </a:lnTo>
                    <a:lnTo>
                      <a:pt x="2829" y="4820"/>
                    </a:lnTo>
                    <a:lnTo>
                      <a:pt x="2894" y="4812"/>
                    </a:lnTo>
                    <a:lnTo>
                      <a:pt x="2950" y="4774"/>
                    </a:lnTo>
                    <a:lnTo>
                      <a:pt x="2978" y="4758"/>
                    </a:lnTo>
                    <a:lnTo>
                      <a:pt x="3006" y="4804"/>
                    </a:lnTo>
                    <a:lnTo>
                      <a:pt x="3053" y="4812"/>
                    </a:lnTo>
                    <a:lnTo>
                      <a:pt x="3081" y="4843"/>
                    </a:lnTo>
                    <a:lnTo>
                      <a:pt x="3127" y="4866"/>
                    </a:lnTo>
                    <a:lnTo>
                      <a:pt x="3165" y="4912"/>
                    </a:lnTo>
                    <a:lnTo>
                      <a:pt x="3211" y="4928"/>
                    </a:lnTo>
                    <a:lnTo>
                      <a:pt x="3314" y="4912"/>
                    </a:lnTo>
                    <a:lnTo>
                      <a:pt x="3379" y="4904"/>
                    </a:lnTo>
                    <a:lnTo>
                      <a:pt x="3398" y="4866"/>
                    </a:lnTo>
                    <a:lnTo>
                      <a:pt x="3464" y="4835"/>
                    </a:lnTo>
                    <a:lnTo>
                      <a:pt x="3641" y="4820"/>
                    </a:lnTo>
                    <a:lnTo>
                      <a:pt x="3697" y="4781"/>
                    </a:lnTo>
                    <a:lnTo>
                      <a:pt x="3697" y="4720"/>
                    </a:lnTo>
                    <a:lnTo>
                      <a:pt x="3660" y="4697"/>
                    </a:lnTo>
                    <a:lnTo>
                      <a:pt x="3473" y="4750"/>
                    </a:lnTo>
                    <a:lnTo>
                      <a:pt x="3464" y="4789"/>
                    </a:lnTo>
                    <a:lnTo>
                      <a:pt x="3417" y="4774"/>
                    </a:lnTo>
                    <a:lnTo>
                      <a:pt x="3454" y="4712"/>
                    </a:lnTo>
                    <a:lnTo>
                      <a:pt x="3538" y="4681"/>
                    </a:lnTo>
                    <a:lnTo>
                      <a:pt x="3585" y="4666"/>
                    </a:lnTo>
                    <a:lnTo>
                      <a:pt x="3641" y="4650"/>
                    </a:lnTo>
                    <a:lnTo>
                      <a:pt x="3678" y="4604"/>
                    </a:lnTo>
                    <a:lnTo>
                      <a:pt x="3613" y="4604"/>
                    </a:lnTo>
                    <a:lnTo>
                      <a:pt x="3548" y="4596"/>
                    </a:lnTo>
                    <a:lnTo>
                      <a:pt x="3501" y="4635"/>
                    </a:lnTo>
                    <a:lnTo>
                      <a:pt x="3426" y="4620"/>
                    </a:lnTo>
                    <a:lnTo>
                      <a:pt x="3379" y="4681"/>
                    </a:lnTo>
                    <a:lnTo>
                      <a:pt x="3351" y="4689"/>
                    </a:lnTo>
                    <a:lnTo>
                      <a:pt x="3305" y="4697"/>
                    </a:lnTo>
                    <a:lnTo>
                      <a:pt x="3249" y="4712"/>
                    </a:lnTo>
                    <a:lnTo>
                      <a:pt x="3202" y="4681"/>
                    </a:lnTo>
                    <a:lnTo>
                      <a:pt x="3127" y="4635"/>
                    </a:lnTo>
                    <a:lnTo>
                      <a:pt x="3062" y="4650"/>
                    </a:lnTo>
                    <a:lnTo>
                      <a:pt x="3006" y="4650"/>
                    </a:lnTo>
                    <a:lnTo>
                      <a:pt x="2978" y="4689"/>
                    </a:lnTo>
                    <a:lnTo>
                      <a:pt x="2950" y="4666"/>
                    </a:lnTo>
                    <a:lnTo>
                      <a:pt x="2969" y="4596"/>
                    </a:lnTo>
                    <a:lnTo>
                      <a:pt x="2941" y="4627"/>
                    </a:lnTo>
                    <a:lnTo>
                      <a:pt x="2941" y="4712"/>
                    </a:lnTo>
                    <a:lnTo>
                      <a:pt x="2913" y="4750"/>
                    </a:lnTo>
                    <a:lnTo>
                      <a:pt x="2838" y="4712"/>
                    </a:lnTo>
                    <a:lnTo>
                      <a:pt x="2791" y="4666"/>
                    </a:lnTo>
                    <a:lnTo>
                      <a:pt x="2689" y="4527"/>
                    </a:lnTo>
                    <a:lnTo>
                      <a:pt x="2717" y="4473"/>
                    </a:lnTo>
                    <a:lnTo>
                      <a:pt x="2745" y="4389"/>
                    </a:lnTo>
                    <a:lnTo>
                      <a:pt x="2819" y="4373"/>
                    </a:lnTo>
                    <a:lnTo>
                      <a:pt x="2838" y="4342"/>
                    </a:lnTo>
                    <a:lnTo>
                      <a:pt x="2782" y="4281"/>
                    </a:lnTo>
                    <a:lnTo>
                      <a:pt x="2726" y="4258"/>
                    </a:lnTo>
                    <a:lnTo>
                      <a:pt x="2670" y="4250"/>
                    </a:lnTo>
                    <a:lnTo>
                      <a:pt x="2595" y="4265"/>
                    </a:lnTo>
                    <a:lnTo>
                      <a:pt x="2502" y="4288"/>
                    </a:lnTo>
                    <a:lnTo>
                      <a:pt x="2427" y="4327"/>
                    </a:lnTo>
                    <a:lnTo>
                      <a:pt x="2390" y="4296"/>
                    </a:lnTo>
                    <a:lnTo>
                      <a:pt x="2455" y="4188"/>
                    </a:lnTo>
                    <a:lnTo>
                      <a:pt x="2483" y="4134"/>
                    </a:lnTo>
                    <a:lnTo>
                      <a:pt x="2455" y="4127"/>
                    </a:lnTo>
                    <a:lnTo>
                      <a:pt x="2409" y="4142"/>
                    </a:lnTo>
                    <a:lnTo>
                      <a:pt x="2409" y="4158"/>
                    </a:lnTo>
                    <a:lnTo>
                      <a:pt x="2427" y="4188"/>
                    </a:lnTo>
                    <a:lnTo>
                      <a:pt x="2418" y="4219"/>
                    </a:lnTo>
                    <a:lnTo>
                      <a:pt x="2371" y="4204"/>
                    </a:lnTo>
                    <a:lnTo>
                      <a:pt x="2306" y="4196"/>
                    </a:lnTo>
                    <a:lnTo>
                      <a:pt x="2297" y="4258"/>
                    </a:lnTo>
                    <a:lnTo>
                      <a:pt x="2259" y="4288"/>
                    </a:lnTo>
                    <a:lnTo>
                      <a:pt x="2278" y="4319"/>
                    </a:lnTo>
                    <a:lnTo>
                      <a:pt x="2194" y="4288"/>
                    </a:lnTo>
                    <a:lnTo>
                      <a:pt x="2091" y="4258"/>
                    </a:lnTo>
                    <a:lnTo>
                      <a:pt x="2035" y="4219"/>
                    </a:lnTo>
                    <a:lnTo>
                      <a:pt x="1923" y="4188"/>
                    </a:lnTo>
                    <a:lnTo>
                      <a:pt x="1886" y="4073"/>
                    </a:lnTo>
                    <a:lnTo>
                      <a:pt x="1867" y="3988"/>
                    </a:lnTo>
                    <a:lnTo>
                      <a:pt x="1895" y="3981"/>
                    </a:lnTo>
                    <a:lnTo>
                      <a:pt x="1858" y="3942"/>
                    </a:lnTo>
                    <a:lnTo>
                      <a:pt x="1830" y="3850"/>
                    </a:lnTo>
                    <a:lnTo>
                      <a:pt x="1811" y="3796"/>
                    </a:lnTo>
                    <a:lnTo>
                      <a:pt x="1736" y="3734"/>
                    </a:lnTo>
                    <a:lnTo>
                      <a:pt x="1736" y="3703"/>
                    </a:lnTo>
                    <a:lnTo>
                      <a:pt x="1699" y="3680"/>
                    </a:lnTo>
                    <a:lnTo>
                      <a:pt x="1699" y="3673"/>
                    </a:lnTo>
                    <a:lnTo>
                      <a:pt x="1624" y="3603"/>
                    </a:lnTo>
                    <a:lnTo>
                      <a:pt x="1512" y="3542"/>
                    </a:lnTo>
                    <a:lnTo>
                      <a:pt x="1438" y="3488"/>
                    </a:lnTo>
                    <a:lnTo>
                      <a:pt x="1363" y="3418"/>
                    </a:lnTo>
                    <a:lnTo>
                      <a:pt x="1195" y="3303"/>
                    </a:lnTo>
                    <a:lnTo>
                      <a:pt x="1102" y="3272"/>
                    </a:lnTo>
                    <a:lnTo>
                      <a:pt x="924" y="3180"/>
                    </a:lnTo>
                    <a:lnTo>
                      <a:pt x="878" y="3110"/>
                    </a:lnTo>
                    <a:lnTo>
                      <a:pt x="803" y="3034"/>
                    </a:lnTo>
                    <a:lnTo>
                      <a:pt x="728" y="3003"/>
                    </a:lnTo>
                    <a:lnTo>
                      <a:pt x="597" y="2964"/>
                    </a:lnTo>
                    <a:lnTo>
                      <a:pt x="541" y="2941"/>
                    </a:lnTo>
                    <a:lnTo>
                      <a:pt x="560" y="2903"/>
                    </a:lnTo>
                    <a:lnTo>
                      <a:pt x="672" y="2833"/>
                    </a:lnTo>
                    <a:lnTo>
                      <a:pt x="700" y="2818"/>
                    </a:lnTo>
                    <a:lnTo>
                      <a:pt x="672" y="2880"/>
                    </a:lnTo>
                    <a:lnTo>
                      <a:pt x="625" y="2910"/>
                    </a:lnTo>
                    <a:lnTo>
                      <a:pt x="616" y="2926"/>
                    </a:lnTo>
                    <a:lnTo>
                      <a:pt x="663" y="2926"/>
                    </a:lnTo>
                    <a:lnTo>
                      <a:pt x="700" y="2880"/>
                    </a:lnTo>
                    <a:lnTo>
                      <a:pt x="738" y="2864"/>
                    </a:lnTo>
                    <a:lnTo>
                      <a:pt x="803" y="2841"/>
                    </a:lnTo>
                    <a:lnTo>
                      <a:pt x="850" y="2803"/>
                    </a:lnTo>
                    <a:lnTo>
                      <a:pt x="812" y="2810"/>
                    </a:lnTo>
                    <a:lnTo>
                      <a:pt x="775" y="2803"/>
                    </a:lnTo>
                    <a:lnTo>
                      <a:pt x="784" y="2749"/>
                    </a:lnTo>
                    <a:lnTo>
                      <a:pt x="784" y="2687"/>
                    </a:lnTo>
                    <a:lnTo>
                      <a:pt x="784" y="2572"/>
                    </a:lnTo>
                    <a:lnTo>
                      <a:pt x="803" y="2502"/>
                    </a:lnTo>
                    <a:lnTo>
                      <a:pt x="812" y="2464"/>
                    </a:lnTo>
                    <a:lnTo>
                      <a:pt x="803" y="2418"/>
                    </a:lnTo>
                    <a:lnTo>
                      <a:pt x="896" y="2418"/>
                    </a:lnTo>
                    <a:lnTo>
                      <a:pt x="971" y="2410"/>
                    </a:lnTo>
                    <a:lnTo>
                      <a:pt x="971" y="2433"/>
                    </a:lnTo>
                    <a:lnTo>
                      <a:pt x="915" y="2464"/>
                    </a:lnTo>
                    <a:lnTo>
                      <a:pt x="999" y="2464"/>
                    </a:lnTo>
                    <a:lnTo>
                      <a:pt x="1214" y="2410"/>
                    </a:lnTo>
                    <a:lnTo>
                      <a:pt x="1307" y="2402"/>
                    </a:lnTo>
                    <a:lnTo>
                      <a:pt x="1382" y="2379"/>
                    </a:lnTo>
                    <a:lnTo>
                      <a:pt x="1484" y="2379"/>
                    </a:lnTo>
                    <a:lnTo>
                      <a:pt x="1774" y="2317"/>
                    </a:lnTo>
                    <a:lnTo>
                      <a:pt x="1970" y="2171"/>
                    </a:lnTo>
                    <a:lnTo>
                      <a:pt x="2007" y="2094"/>
                    </a:lnTo>
                    <a:lnTo>
                      <a:pt x="2073" y="2010"/>
                    </a:lnTo>
                    <a:lnTo>
                      <a:pt x="2110" y="1856"/>
                    </a:lnTo>
                    <a:lnTo>
                      <a:pt x="2119" y="1956"/>
                    </a:lnTo>
                    <a:lnTo>
                      <a:pt x="2147" y="1925"/>
                    </a:lnTo>
                    <a:lnTo>
                      <a:pt x="2185" y="1817"/>
                    </a:lnTo>
                    <a:lnTo>
                      <a:pt x="2203" y="1732"/>
                    </a:lnTo>
                    <a:lnTo>
                      <a:pt x="2194" y="1671"/>
                    </a:lnTo>
                    <a:lnTo>
                      <a:pt x="2259" y="1725"/>
                    </a:lnTo>
                    <a:lnTo>
                      <a:pt x="2343" y="1771"/>
                    </a:lnTo>
                    <a:lnTo>
                      <a:pt x="2371" y="1740"/>
                    </a:lnTo>
                    <a:lnTo>
                      <a:pt x="2278" y="1702"/>
                    </a:lnTo>
                    <a:lnTo>
                      <a:pt x="2194" y="1609"/>
                    </a:lnTo>
                    <a:lnTo>
                      <a:pt x="2203" y="1586"/>
                    </a:lnTo>
                    <a:lnTo>
                      <a:pt x="2259" y="1578"/>
                    </a:lnTo>
                    <a:lnTo>
                      <a:pt x="2465" y="1578"/>
                    </a:lnTo>
                    <a:lnTo>
                      <a:pt x="2493" y="1555"/>
                    </a:lnTo>
                    <a:lnTo>
                      <a:pt x="2446" y="1548"/>
                    </a:lnTo>
                    <a:lnTo>
                      <a:pt x="2390" y="1548"/>
                    </a:lnTo>
                    <a:lnTo>
                      <a:pt x="2315" y="1548"/>
                    </a:lnTo>
                    <a:lnTo>
                      <a:pt x="2241" y="1517"/>
                    </a:lnTo>
                    <a:lnTo>
                      <a:pt x="2297" y="1463"/>
                    </a:lnTo>
                    <a:lnTo>
                      <a:pt x="2343" y="1417"/>
                    </a:lnTo>
                    <a:lnTo>
                      <a:pt x="2409" y="1355"/>
                    </a:lnTo>
                    <a:lnTo>
                      <a:pt x="2446" y="1293"/>
                    </a:lnTo>
                    <a:lnTo>
                      <a:pt x="2521" y="1309"/>
                    </a:lnTo>
                    <a:lnTo>
                      <a:pt x="2539" y="1340"/>
                    </a:lnTo>
                    <a:lnTo>
                      <a:pt x="2763" y="1432"/>
                    </a:lnTo>
                    <a:lnTo>
                      <a:pt x="2763" y="1394"/>
                    </a:lnTo>
                    <a:lnTo>
                      <a:pt x="2679" y="1363"/>
                    </a:lnTo>
                    <a:lnTo>
                      <a:pt x="2633" y="1309"/>
                    </a:lnTo>
                    <a:lnTo>
                      <a:pt x="2539" y="1263"/>
                    </a:lnTo>
                    <a:lnTo>
                      <a:pt x="2558" y="1186"/>
                    </a:lnTo>
                    <a:lnTo>
                      <a:pt x="2605" y="1109"/>
                    </a:lnTo>
                    <a:lnTo>
                      <a:pt x="2642" y="1032"/>
                    </a:lnTo>
                    <a:lnTo>
                      <a:pt x="2726" y="1055"/>
                    </a:lnTo>
                    <a:lnTo>
                      <a:pt x="2679" y="1086"/>
                    </a:lnTo>
                    <a:lnTo>
                      <a:pt x="2679" y="1109"/>
                    </a:lnTo>
                    <a:lnTo>
                      <a:pt x="2679" y="1139"/>
                    </a:lnTo>
                    <a:lnTo>
                      <a:pt x="2642" y="1186"/>
                    </a:lnTo>
                    <a:lnTo>
                      <a:pt x="2707" y="1147"/>
                    </a:lnTo>
                    <a:lnTo>
                      <a:pt x="2726" y="1116"/>
                    </a:lnTo>
                    <a:lnTo>
                      <a:pt x="2801" y="1109"/>
                    </a:lnTo>
                    <a:lnTo>
                      <a:pt x="2866" y="1093"/>
                    </a:lnTo>
                    <a:lnTo>
                      <a:pt x="2969" y="1032"/>
                    </a:lnTo>
                    <a:lnTo>
                      <a:pt x="3043" y="1016"/>
                    </a:lnTo>
                    <a:lnTo>
                      <a:pt x="3202" y="924"/>
                    </a:lnTo>
                    <a:lnTo>
                      <a:pt x="3249" y="893"/>
                    </a:lnTo>
                    <a:lnTo>
                      <a:pt x="3277" y="862"/>
                    </a:lnTo>
                    <a:lnTo>
                      <a:pt x="3174" y="901"/>
                    </a:lnTo>
                    <a:lnTo>
                      <a:pt x="3174" y="870"/>
                    </a:lnTo>
                    <a:lnTo>
                      <a:pt x="3398" y="747"/>
                    </a:lnTo>
                    <a:lnTo>
                      <a:pt x="3436" y="755"/>
                    </a:lnTo>
                    <a:lnTo>
                      <a:pt x="3473" y="770"/>
                    </a:lnTo>
                    <a:lnTo>
                      <a:pt x="3492" y="816"/>
                    </a:lnTo>
                    <a:lnTo>
                      <a:pt x="3436" y="862"/>
                    </a:lnTo>
                    <a:lnTo>
                      <a:pt x="3454" y="932"/>
                    </a:lnTo>
                    <a:lnTo>
                      <a:pt x="3398" y="993"/>
                    </a:lnTo>
                    <a:lnTo>
                      <a:pt x="3464" y="962"/>
                    </a:lnTo>
                    <a:lnTo>
                      <a:pt x="3473" y="1032"/>
                    </a:lnTo>
                    <a:lnTo>
                      <a:pt x="3510" y="1078"/>
                    </a:lnTo>
                    <a:lnTo>
                      <a:pt x="3548" y="1032"/>
                    </a:lnTo>
                    <a:lnTo>
                      <a:pt x="3548" y="962"/>
                    </a:lnTo>
                    <a:lnTo>
                      <a:pt x="3529" y="909"/>
                    </a:lnTo>
                    <a:lnTo>
                      <a:pt x="3548" y="847"/>
                    </a:lnTo>
                    <a:lnTo>
                      <a:pt x="3613" y="862"/>
                    </a:lnTo>
                    <a:lnTo>
                      <a:pt x="3688" y="839"/>
                    </a:lnTo>
                    <a:lnTo>
                      <a:pt x="3716" y="816"/>
                    </a:lnTo>
                    <a:lnTo>
                      <a:pt x="3641" y="832"/>
                    </a:lnTo>
                    <a:lnTo>
                      <a:pt x="3576" y="808"/>
                    </a:lnTo>
                    <a:lnTo>
                      <a:pt x="3538" y="724"/>
                    </a:lnTo>
                    <a:lnTo>
                      <a:pt x="3492" y="716"/>
                    </a:lnTo>
                    <a:lnTo>
                      <a:pt x="3454" y="685"/>
                    </a:lnTo>
                    <a:lnTo>
                      <a:pt x="3510" y="662"/>
                    </a:lnTo>
                    <a:lnTo>
                      <a:pt x="3510" y="631"/>
                    </a:lnTo>
                    <a:lnTo>
                      <a:pt x="3548" y="593"/>
                    </a:lnTo>
                    <a:lnTo>
                      <a:pt x="3650" y="524"/>
                    </a:lnTo>
                    <a:lnTo>
                      <a:pt x="3753" y="470"/>
                    </a:lnTo>
                    <a:lnTo>
                      <a:pt x="3846" y="439"/>
                    </a:lnTo>
                    <a:lnTo>
                      <a:pt x="3912" y="431"/>
                    </a:lnTo>
                    <a:lnTo>
                      <a:pt x="3884" y="462"/>
                    </a:lnTo>
                    <a:lnTo>
                      <a:pt x="3790" y="493"/>
                    </a:lnTo>
                    <a:lnTo>
                      <a:pt x="3772" y="508"/>
                    </a:lnTo>
                    <a:lnTo>
                      <a:pt x="3762" y="539"/>
                    </a:lnTo>
                    <a:lnTo>
                      <a:pt x="3734" y="570"/>
                    </a:lnTo>
                    <a:lnTo>
                      <a:pt x="3697" y="601"/>
                    </a:lnTo>
                    <a:lnTo>
                      <a:pt x="3753" y="624"/>
                    </a:lnTo>
                    <a:lnTo>
                      <a:pt x="3837" y="662"/>
                    </a:lnTo>
                    <a:lnTo>
                      <a:pt x="3809" y="593"/>
                    </a:lnTo>
                    <a:lnTo>
                      <a:pt x="3837" y="593"/>
                    </a:lnTo>
                    <a:lnTo>
                      <a:pt x="3884" y="562"/>
                    </a:lnTo>
                    <a:lnTo>
                      <a:pt x="3846" y="531"/>
                    </a:lnTo>
                    <a:lnTo>
                      <a:pt x="3940" y="539"/>
                    </a:lnTo>
                    <a:lnTo>
                      <a:pt x="4014" y="562"/>
                    </a:lnTo>
                    <a:lnTo>
                      <a:pt x="4136" y="539"/>
                    </a:lnTo>
                    <a:lnTo>
                      <a:pt x="4210" y="531"/>
                    </a:lnTo>
                    <a:lnTo>
                      <a:pt x="4201" y="500"/>
                    </a:lnTo>
                    <a:lnTo>
                      <a:pt x="4369" y="500"/>
                    </a:lnTo>
                    <a:lnTo>
                      <a:pt x="4537" y="385"/>
                    </a:lnTo>
                    <a:lnTo>
                      <a:pt x="4584" y="354"/>
                    </a:lnTo>
                    <a:lnTo>
                      <a:pt x="4593" y="323"/>
                    </a:lnTo>
                    <a:lnTo>
                      <a:pt x="4630" y="277"/>
                    </a:lnTo>
                    <a:lnTo>
                      <a:pt x="4686" y="231"/>
                    </a:lnTo>
                    <a:lnTo>
                      <a:pt x="4696" y="200"/>
                    </a:lnTo>
                    <a:lnTo>
                      <a:pt x="4724" y="192"/>
                    </a:lnTo>
                    <a:lnTo>
                      <a:pt x="4770" y="216"/>
                    </a:lnTo>
                    <a:lnTo>
                      <a:pt x="4799" y="192"/>
                    </a:lnTo>
                    <a:lnTo>
                      <a:pt x="4770" y="131"/>
                    </a:lnTo>
                    <a:lnTo>
                      <a:pt x="4799" y="139"/>
                    </a:lnTo>
                    <a:lnTo>
                      <a:pt x="4808" y="123"/>
                    </a:lnTo>
                    <a:lnTo>
                      <a:pt x="4808" y="100"/>
                    </a:lnTo>
                    <a:lnTo>
                      <a:pt x="4836" y="77"/>
                    </a:lnTo>
                    <a:lnTo>
                      <a:pt x="4855" y="62"/>
                    </a:lnTo>
                    <a:lnTo>
                      <a:pt x="4873" y="15"/>
                    </a:lnTo>
                    <a:lnTo>
                      <a:pt x="4911" y="0"/>
                    </a:lnTo>
                    <a:lnTo>
                      <a:pt x="4929" y="15"/>
                    </a:lnTo>
                    <a:lnTo>
                      <a:pt x="4985" y="46"/>
                    </a:lnTo>
                    <a:lnTo>
                      <a:pt x="5041" y="77"/>
                    </a:lnTo>
                    <a:lnTo>
                      <a:pt x="5097" y="62"/>
                    </a:lnTo>
                    <a:lnTo>
                      <a:pt x="5172" y="100"/>
                    </a:lnTo>
                    <a:lnTo>
                      <a:pt x="5172" y="162"/>
                    </a:lnTo>
                    <a:lnTo>
                      <a:pt x="5181" y="169"/>
                    </a:lnTo>
                    <a:lnTo>
                      <a:pt x="5265" y="154"/>
                    </a:lnTo>
                    <a:lnTo>
                      <a:pt x="5331" y="154"/>
                    </a:lnTo>
                    <a:lnTo>
                      <a:pt x="5368" y="162"/>
                    </a:lnTo>
                    <a:lnTo>
                      <a:pt x="5405" y="192"/>
                    </a:lnTo>
                    <a:lnTo>
                      <a:pt x="5405" y="246"/>
                    </a:lnTo>
                    <a:lnTo>
                      <a:pt x="5405" y="285"/>
                    </a:lnTo>
                    <a:lnTo>
                      <a:pt x="5368" y="308"/>
                    </a:lnTo>
                    <a:lnTo>
                      <a:pt x="5321" y="339"/>
                    </a:lnTo>
                    <a:lnTo>
                      <a:pt x="5265" y="377"/>
                    </a:lnTo>
                    <a:lnTo>
                      <a:pt x="5209" y="385"/>
                    </a:lnTo>
                    <a:lnTo>
                      <a:pt x="5172" y="408"/>
                    </a:lnTo>
                    <a:lnTo>
                      <a:pt x="5135" y="385"/>
                    </a:lnTo>
                    <a:lnTo>
                      <a:pt x="5069" y="493"/>
                    </a:lnTo>
                    <a:lnTo>
                      <a:pt x="5079" y="477"/>
                    </a:lnTo>
                    <a:lnTo>
                      <a:pt x="5144" y="477"/>
                    </a:lnTo>
                    <a:lnTo>
                      <a:pt x="5191" y="524"/>
                    </a:lnTo>
                    <a:lnTo>
                      <a:pt x="5293" y="562"/>
                    </a:lnTo>
                    <a:lnTo>
                      <a:pt x="5321" y="477"/>
                    </a:lnTo>
                    <a:lnTo>
                      <a:pt x="5359" y="554"/>
                    </a:lnTo>
                    <a:lnTo>
                      <a:pt x="5396" y="500"/>
                    </a:lnTo>
                    <a:lnTo>
                      <a:pt x="5443" y="554"/>
                    </a:lnTo>
                    <a:lnTo>
                      <a:pt x="5452" y="601"/>
                    </a:lnTo>
                    <a:lnTo>
                      <a:pt x="5527" y="601"/>
                    </a:lnTo>
                    <a:lnTo>
                      <a:pt x="5517" y="531"/>
                    </a:lnTo>
                    <a:lnTo>
                      <a:pt x="5517" y="493"/>
                    </a:lnTo>
                    <a:lnTo>
                      <a:pt x="5443" y="416"/>
                    </a:lnTo>
                    <a:lnTo>
                      <a:pt x="5471" y="339"/>
                    </a:lnTo>
                    <a:lnTo>
                      <a:pt x="5517" y="293"/>
                    </a:lnTo>
                    <a:lnTo>
                      <a:pt x="5564" y="308"/>
                    </a:lnTo>
                    <a:lnTo>
                      <a:pt x="5564" y="231"/>
                    </a:lnTo>
                    <a:lnTo>
                      <a:pt x="5620" y="277"/>
                    </a:lnTo>
                    <a:lnTo>
                      <a:pt x="5620" y="223"/>
                    </a:lnTo>
                    <a:lnTo>
                      <a:pt x="5751" y="262"/>
                    </a:lnTo>
                    <a:lnTo>
                      <a:pt x="5844" y="408"/>
                    </a:lnTo>
                    <a:lnTo>
                      <a:pt x="5807" y="462"/>
                    </a:lnTo>
                    <a:lnTo>
                      <a:pt x="5853" y="477"/>
                    </a:lnTo>
                    <a:lnTo>
                      <a:pt x="5937" y="493"/>
                    </a:lnTo>
                    <a:lnTo>
                      <a:pt x="5975" y="531"/>
                    </a:lnTo>
                    <a:lnTo>
                      <a:pt x="6040" y="531"/>
                    </a:lnTo>
                    <a:lnTo>
                      <a:pt x="6105" y="462"/>
                    </a:lnTo>
                    <a:lnTo>
                      <a:pt x="6152" y="439"/>
                    </a:lnTo>
                    <a:lnTo>
                      <a:pt x="6190" y="493"/>
                    </a:lnTo>
                    <a:lnTo>
                      <a:pt x="6255" y="462"/>
                    </a:lnTo>
                    <a:lnTo>
                      <a:pt x="6264" y="462"/>
                    </a:lnTo>
                    <a:lnTo>
                      <a:pt x="6330" y="408"/>
                    </a:lnTo>
                    <a:lnTo>
                      <a:pt x="6404" y="400"/>
                    </a:lnTo>
                    <a:lnTo>
                      <a:pt x="6479" y="400"/>
                    </a:lnTo>
                    <a:lnTo>
                      <a:pt x="6526" y="470"/>
                    </a:lnTo>
                    <a:lnTo>
                      <a:pt x="6535" y="524"/>
                    </a:lnTo>
                    <a:lnTo>
                      <a:pt x="6554" y="554"/>
                    </a:lnTo>
                    <a:lnTo>
                      <a:pt x="6600" y="531"/>
                    </a:lnTo>
                    <a:lnTo>
                      <a:pt x="6628" y="554"/>
                    </a:lnTo>
                    <a:lnTo>
                      <a:pt x="6610" y="462"/>
                    </a:lnTo>
                    <a:lnTo>
                      <a:pt x="6647" y="470"/>
                    </a:lnTo>
                    <a:lnTo>
                      <a:pt x="6740" y="470"/>
                    </a:lnTo>
                    <a:lnTo>
                      <a:pt x="6871" y="508"/>
                    </a:lnTo>
                    <a:lnTo>
                      <a:pt x="6871" y="585"/>
                    </a:lnTo>
                    <a:lnTo>
                      <a:pt x="6824" y="678"/>
                    </a:lnTo>
                    <a:lnTo>
                      <a:pt x="6834" y="708"/>
                    </a:lnTo>
                    <a:lnTo>
                      <a:pt x="6908" y="708"/>
                    </a:lnTo>
                    <a:lnTo>
                      <a:pt x="6946" y="747"/>
                    </a:lnTo>
                    <a:lnTo>
                      <a:pt x="6871" y="747"/>
                    </a:lnTo>
                    <a:lnTo>
                      <a:pt x="6787" y="755"/>
                    </a:lnTo>
                    <a:lnTo>
                      <a:pt x="6834" y="778"/>
                    </a:lnTo>
                    <a:lnTo>
                      <a:pt x="6936" y="778"/>
                    </a:lnTo>
                    <a:lnTo>
                      <a:pt x="7123" y="778"/>
                    </a:lnTo>
                    <a:lnTo>
                      <a:pt x="7114" y="816"/>
                    </a:lnTo>
                    <a:lnTo>
                      <a:pt x="7048" y="870"/>
                    </a:lnTo>
                    <a:lnTo>
                      <a:pt x="7282" y="893"/>
                    </a:lnTo>
                    <a:lnTo>
                      <a:pt x="7431" y="870"/>
                    </a:lnTo>
                    <a:lnTo>
                      <a:pt x="7571" y="832"/>
                    </a:lnTo>
                    <a:lnTo>
                      <a:pt x="7646" y="832"/>
                    </a:lnTo>
                    <a:lnTo>
                      <a:pt x="7693" y="847"/>
                    </a:lnTo>
                    <a:lnTo>
                      <a:pt x="7721" y="893"/>
                    </a:lnTo>
                    <a:lnTo>
                      <a:pt x="7655" y="901"/>
                    </a:lnTo>
                    <a:lnTo>
                      <a:pt x="7646" y="932"/>
                    </a:lnTo>
                    <a:lnTo>
                      <a:pt x="7721" y="909"/>
                    </a:lnTo>
                    <a:lnTo>
                      <a:pt x="7842" y="878"/>
                    </a:lnTo>
                    <a:lnTo>
                      <a:pt x="7917" y="839"/>
                    </a:lnTo>
                    <a:lnTo>
                      <a:pt x="7982" y="832"/>
                    </a:lnTo>
                    <a:lnTo>
                      <a:pt x="8085" y="839"/>
                    </a:lnTo>
                    <a:lnTo>
                      <a:pt x="8178" y="870"/>
                    </a:lnTo>
                    <a:lnTo>
                      <a:pt x="8253" y="901"/>
                    </a:lnTo>
                    <a:lnTo>
                      <a:pt x="8365" y="909"/>
                    </a:lnTo>
                    <a:lnTo>
                      <a:pt x="8402" y="924"/>
                    </a:lnTo>
                    <a:lnTo>
                      <a:pt x="8421" y="986"/>
                    </a:lnTo>
                    <a:lnTo>
                      <a:pt x="8495" y="986"/>
                    </a:lnTo>
                    <a:lnTo>
                      <a:pt x="8542" y="986"/>
                    </a:lnTo>
                    <a:lnTo>
                      <a:pt x="8607" y="1016"/>
                    </a:lnTo>
                    <a:lnTo>
                      <a:pt x="8682" y="1024"/>
                    </a:lnTo>
                    <a:lnTo>
                      <a:pt x="8719" y="1062"/>
                    </a:lnTo>
                    <a:lnTo>
                      <a:pt x="8738" y="1078"/>
                    </a:lnTo>
                    <a:lnTo>
                      <a:pt x="8766" y="1078"/>
                    </a:lnTo>
                    <a:lnTo>
                      <a:pt x="8841" y="1086"/>
                    </a:lnTo>
                    <a:lnTo>
                      <a:pt x="8925" y="1124"/>
                    </a:lnTo>
                    <a:lnTo>
                      <a:pt x="9018" y="1147"/>
                    </a:lnTo>
                    <a:lnTo>
                      <a:pt x="9074" y="1178"/>
                    </a:lnTo>
                    <a:lnTo>
                      <a:pt x="9242" y="1147"/>
                    </a:lnTo>
                    <a:lnTo>
                      <a:pt x="9429" y="1147"/>
                    </a:lnTo>
                    <a:lnTo>
                      <a:pt x="9485" y="1155"/>
                    </a:lnTo>
                    <a:lnTo>
                      <a:pt x="9578" y="1201"/>
                    </a:lnTo>
                    <a:lnTo>
                      <a:pt x="9653" y="1263"/>
                    </a:lnTo>
                    <a:lnTo>
                      <a:pt x="9700" y="1270"/>
                    </a:lnTo>
                    <a:lnTo>
                      <a:pt x="9812" y="1278"/>
                    </a:lnTo>
                    <a:lnTo>
                      <a:pt x="9802" y="1309"/>
                    </a:lnTo>
                    <a:lnTo>
                      <a:pt x="9812" y="1332"/>
                    </a:lnTo>
                    <a:lnTo>
                      <a:pt x="9914" y="1332"/>
                    </a:lnTo>
                    <a:lnTo>
                      <a:pt x="9961" y="1340"/>
                    </a:lnTo>
                    <a:lnTo>
                      <a:pt x="9970" y="1301"/>
                    </a:lnTo>
                    <a:lnTo>
                      <a:pt x="10026" y="1340"/>
                    </a:lnTo>
                    <a:lnTo>
                      <a:pt x="10110" y="1340"/>
                    </a:lnTo>
                    <a:lnTo>
                      <a:pt x="10157" y="1301"/>
                    </a:lnTo>
                    <a:lnTo>
                      <a:pt x="10213" y="1293"/>
                    </a:lnTo>
                    <a:lnTo>
                      <a:pt x="10213" y="1270"/>
                    </a:lnTo>
                    <a:lnTo>
                      <a:pt x="10222" y="1270"/>
                    </a:lnTo>
                    <a:lnTo>
                      <a:pt x="10260" y="1270"/>
                    </a:lnTo>
                    <a:lnTo>
                      <a:pt x="10419" y="1240"/>
                    </a:lnTo>
                    <a:lnTo>
                      <a:pt x="10456" y="1216"/>
                    </a:lnTo>
                    <a:lnTo>
                      <a:pt x="10512" y="1240"/>
                    </a:lnTo>
                    <a:lnTo>
                      <a:pt x="10568" y="1309"/>
                    </a:lnTo>
                    <a:lnTo>
                      <a:pt x="10596" y="1270"/>
                    </a:lnTo>
                    <a:lnTo>
                      <a:pt x="10587" y="1209"/>
                    </a:lnTo>
                    <a:lnTo>
                      <a:pt x="10624" y="1232"/>
                    </a:lnTo>
                    <a:lnTo>
                      <a:pt x="10671" y="1216"/>
                    </a:lnTo>
                    <a:lnTo>
                      <a:pt x="10699" y="1201"/>
                    </a:lnTo>
                    <a:lnTo>
                      <a:pt x="10783" y="1216"/>
                    </a:lnTo>
                    <a:lnTo>
                      <a:pt x="10997" y="1324"/>
                    </a:lnTo>
                    <a:lnTo>
                      <a:pt x="11044" y="1363"/>
                    </a:lnTo>
                    <a:lnTo>
                      <a:pt x="11035" y="1394"/>
                    </a:lnTo>
                    <a:lnTo>
                      <a:pt x="11091" y="1401"/>
                    </a:lnTo>
                    <a:lnTo>
                      <a:pt x="11184" y="1447"/>
                    </a:lnTo>
                    <a:lnTo>
                      <a:pt x="11193" y="1486"/>
                    </a:lnTo>
                    <a:lnTo>
                      <a:pt x="11240" y="1509"/>
                    </a:lnTo>
                    <a:lnTo>
                      <a:pt x="11315" y="1517"/>
                    </a:lnTo>
                    <a:lnTo>
                      <a:pt x="11417" y="1555"/>
                    </a:lnTo>
                    <a:lnTo>
                      <a:pt x="11445" y="1586"/>
                    </a:lnTo>
                    <a:lnTo>
                      <a:pt x="11464" y="1632"/>
                    </a:lnTo>
                    <a:lnTo>
                      <a:pt x="11492" y="1663"/>
                    </a:lnTo>
                    <a:lnTo>
                      <a:pt x="11529" y="1678"/>
                    </a:lnTo>
                    <a:lnTo>
                      <a:pt x="11567" y="1617"/>
                    </a:lnTo>
                    <a:lnTo>
                      <a:pt x="11567" y="1586"/>
                    </a:lnTo>
                    <a:lnTo>
                      <a:pt x="11567" y="1578"/>
                    </a:lnTo>
                    <a:lnTo>
                      <a:pt x="11632" y="1578"/>
                    </a:lnTo>
                    <a:lnTo>
                      <a:pt x="11651" y="1601"/>
                    </a:lnTo>
                    <a:lnTo>
                      <a:pt x="11651" y="10918"/>
                    </a:lnTo>
                    <a:lnTo>
                      <a:pt x="11707" y="10964"/>
                    </a:lnTo>
                    <a:lnTo>
                      <a:pt x="11726" y="10971"/>
                    </a:lnTo>
                    <a:lnTo>
                      <a:pt x="11763" y="11010"/>
                    </a:lnTo>
                    <a:lnTo>
                      <a:pt x="11791" y="11010"/>
                    </a:lnTo>
                    <a:lnTo>
                      <a:pt x="11800" y="11033"/>
                    </a:lnTo>
                    <a:lnTo>
                      <a:pt x="11838" y="11010"/>
                    </a:lnTo>
                    <a:lnTo>
                      <a:pt x="11875" y="10971"/>
                    </a:lnTo>
                    <a:lnTo>
                      <a:pt x="11894" y="10971"/>
                    </a:lnTo>
                    <a:lnTo>
                      <a:pt x="11894" y="10948"/>
                    </a:lnTo>
                    <a:lnTo>
                      <a:pt x="11903" y="10941"/>
                    </a:lnTo>
                    <a:lnTo>
                      <a:pt x="11912" y="10933"/>
                    </a:lnTo>
                    <a:lnTo>
                      <a:pt x="11931" y="10948"/>
                    </a:lnTo>
                    <a:lnTo>
                      <a:pt x="11940" y="10948"/>
                    </a:lnTo>
                    <a:lnTo>
                      <a:pt x="11950" y="10948"/>
                    </a:lnTo>
                    <a:lnTo>
                      <a:pt x="11978" y="10971"/>
                    </a:lnTo>
                    <a:lnTo>
                      <a:pt x="11978" y="10995"/>
                    </a:lnTo>
                    <a:lnTo>
                      <a:pt x="12043" y="11033"/>
                    </a:lnTo>
                    <a:lnTo>
                      <a:pt x="12052" y="11041"/>
                    </a:lnTo>
                    <a:lnTo>
                      <a:pt x="12062" y="11056"/>
                    </a:lnTo>
                    <a:lnTo>
                      <a:pt x="12080" y="11056"/>
                    </a:lnTo>
                    <a:lnTo>
                      <a:pt x="12099" y="11010"/>
                    </a:lnTo>
                    <a:lnTo>
                      <a:pt x="12118" y="11010"/>
                    </a:lnTo>
                    <a:lnTo>
                      <a:pt x="12118" y="11002"/>
                    </a:lnTo>
                    <a:lnTo>
                      <a:pt x="12136" y="10979"/>
                    </a:lnTo>
                    <a:lnTo>
                      <a:pt x="12136" y="10971"/>
                    </a:lnTo>
                    <a:lnTo>
                      <a:pt x="12155" y="10933"/>
                    </a:lnTo>
                    <a:lnTo>
                      <a:pt x="12174" y="10918"/>
                    </a:lnTo>
                    <a:lnTo>
                      <a:pt x="12435" y="10918"/>
                    </a:lnTo>
                    <a:lnTo>
                      <a:pt x="12435" y="10910"/>
                    </a:lnTo>
                    <a:lnTo>
                      <a:pt x="12435" y="11118"/>
                    </a:lnTo>
                    <a:lnTo>
                      <a:pt x="12435" y="11125"/>
                    </a:lnTo>
                    <a:lnTo>
                      <a:pt x="12435" y="11149"/>
                    </a:lnTo>
                    <a:lnTo>
                      <a:pt x="12435" y="11156"/>
                    </a:lnTo>
                    <a:lnTo>
                      <a:pt x="12416" y="11164"/>
                    </a:lnTo>
                    <a:lnTo>
                      <a:pt x="12463" y="11218"/>
                    </a:lnTo>
                    <a:lnTo>
                      <a:pt x="12472" y="11226"/>
                    </a:lnTo>
                    <a:lnTo>
                      <a:pt x="12491" y="11249"/>
                    </a:lnTo>
                    <a:lnTo>
                      <a:pt x="12500" y="11256"/>
                    </a:lnTo>
                    <a:lnTo>
                      <a:pt x="12566" y="11318"/>
                    </a:lnTo>
                    <a:lnTo>
                      <a:pt x="12566" y="11333"/>
                    </a:lnTo>
                    <a:lnTo>
                      <a:pt x="12575" y="11349"/>
                    </a:lnTo>
                    <a:lnTo>
                      <a:pt x="12584" y="11379"/>
                    </a:lnTo>
                    <a:lnTo>
                      <a:pt x="12603" y="11426"/>
                    </a:lnTo>
                    <a:lnTo>
                      <a:pt x="12640" y="11464"/>
                    </a:lnTo>
                    <a:lnTo>
                      <a:pt x="12650" y="11495"/>
                    </a:lnTo>
                    <a:lnTo>
                      <a:pt x="12678" y="11526"/>
                    </a:lnTo>
                    <a:lnTo>
                      <a:pt x="12715" y="11587"/>
                    </a:lnTo>
                    <a:lnTo>
                      <a:pt x="12734" y="11626"/>
                    </a:lnTo>
                    <a:lnTo>
                      <a:pt x="12762" y="11657"/>
                    </a:lnTo>
                    <a:lnTo>
                      <a:pt x="12808" y="11718"/>
                    </a:lnTo>
                    <a:lnTo>
                      <a:pt x="12827" y="11734"/>
                    </a:lnTo>
                    <a:lnTo>
                      <a:pt x="12827" y="11741"/>
                    </a:lnTo>
                    <a:lnTo>
                      <a:pt x="12864" y="11803"/>
                    </a:lnTo>
                    <a:lnTo>
                      <a:pt x="12902" y="11834"/>
                    </a:lnTo>
                    <a:lnTo>
                      <a:pt x="12902" y="11841"/>
                    </a:lnTo>
                    <a:lnTo>
                      <a:pt x="12911" y="11857"/>
                    </a:lnTo>
                    <a:lnTo>
                      <a:pt x="12958" y="11903"/>
                    </a:lnTo>
                    <a:lnTo>
                      <a:pt x="12986" y="11926"/>
                    </a:lnTo>
                    <a:lnTo>
                      <a:pt x="12995" y="11949"/>
                    </a:lnTo>
                    <a:lnTo>
                      <a:pt x="13023" y="11957"/>
                    </a:lnTo>
                    <a:lnTo>
                      <a:pt x="13023" y="11965"/>
                    </a:lnTo>
                    <a:lnTo>
                      <a:pt x="13033" y="11980"/>
                    </a:lnTo>
                    <a:lnTo>
                      <a:pt x="13033" y="11995"/>
                    </a:lnTo>
                    <a:lnTo>
                      <a:pt x="13051" y="12049"/>
                    </a:lnTo>
                    <a:lnTo>
                      <a:pt x="13061" y="12072"/>
                    </a:lnTo>
                    <a:lnTo>
                      <a:pt x="13061" y="12088"/>
                    </a:lnTo>
                    <a:lnTo>
                      <a:pt x="13098" y="12180"/>
                    </a:lnTo>
                    <a:lnTo>
                      <a:pt x="13098" y="12196"/>
                    </a:lnTo>
                    <a:lnTo>
                      <a:pt x="13107" y="12203"/>
                    </a:lnTo>
                    <a:lnTo>
                      <a:pt x="13126" y="12226"/>
                    </a:lnTo>
                    <a:lnTo>
                      <a:pt x="13126" y="12234"/>
                    </a:lnTo>
                    <a:lnTo>
                      <a:pt x="13126" y="12257"/>
                    </a:lnTo>
                    <a:lnTo>
                      <a:pt x="13126" y="12265"/>
                    </a:lnTo>
                    <a:lnTo>
                      <a:pt x="13145" y="12288"/>
                    </a:lnTo>
                    <a:lnTo>
                      <a:pt x="13173" y="12273"/>
                    </a:lnTo>
                    <a:lnTo>
                      <a:pt x="13182" y="12273"/>
                    </a:lnTo>
                    <a:lnTo>
                      <a:pt x="13247" y="12234"/>
                    </a:lnTo>
                    <a:lnTo>
                      <a:pt x="13369" y="12111"/>
                    </a:lnTo>
                    <a:lnTo>
                      <a:pt x="13387" y="12103"/>
                    </a:lnTo>
                    <a:lnTo>
                      <a:pt x="13397" y="12088"/>
                    </a:lnTo>
                    <a:lnTo>
                      <a:pt x="13406" y="12088"/>
                    </a:lnTo>
                    <a:lnTo>
                      <a:pt x="13425" y="12088"/>
                    </a:lnTo>
                    <a:lnTo>
                      <a:pt x="13462" y="12088"/>
                    </a:lnTo>
                    <a:lnTo>
                      <a:pt x="13499" y="12072"/>
                    </a:lnTo>
                    <a:lnTo>
                      <a:pt x="13518" y="11980"/>
                    </a:lnTo>
                    <a:lnTo>
                      <a:pt x="13537" y="11926"/>
                    </a:lnTo>
                    <a:lnTo>
                      <a:pt x="13537" y="11903"/>
                    </a:lnTo>
                    <a:lnTo>
                      <a:pt x="13546" y="11865"/>
                    </a:lnTo>
                    <a:lnTo>
                      <a:pt x="13593" y="11841"/>
                    </a:lnTo>
                    <a:lnTo>
                      <a:pt x="13611" y="11803"/>
                    </a:lnTo>
                    <a:lnTo>
                      <a:pt x="13621" y="11780"/>
                    </a:lnTo>
                    <a:lnTo>
                      <a:pt x="13621" y="11718"/>
                    </a:lnTo>
                    <a:lnTo>
                      <a:pt x="13621" y="11703"/>
                    </a:lnTo>
                    <a:lnTo>
                      <a:pt x="13630" y="11672"/>
                    </a:lnTo>
                    <a:lnTo>
                      <a:pt x="13658" y="11649"/>
                    </a:lnTo>
                    <a:lnTo>
                      <a:pt x="13761" y="11618"/>
                    </a:lnTo>
                    <a:lnTo>
                      <a:pt x="13817" y="11587"/>
                    </a:lnTo>
                    <a:lnTo>
                      <a:pt x="13835" y="11587"/>
                    </a:lnTo>
                    <a:lnTo>
                      <a:pt x="13854" y="11564"/>
                    </a:lnTo>
                    <a:lnTo>
                      <a:pt x="13873" y="11549"/>
                    </a:lnTo>
                    <a:lnTo>
                      <a:pt x="13882" y="11533"/>
                    </a:lnTo>
                    <a:lnTo>
                      <a:pt x="13919" y="11503"/>
                    </a:lnTo>
                    <a:lnTo>
                      <a:pt x="13929" y="11487"/>
                    </a:lnTo>
                    <a:lnTo>
                      <a:pt x="13947" y="11487"/>
                    </a:lnTo>
                    <a:lnTo>
                      <a:pt x="13966" y="11464"/>
                    </a:lnTo>
                    <a:lnTo>
                      <a:pt x="13966" y="11456"/>
                    </a:lnTo>
                    <a:lnTo>
                      <a:pt x="13994" y="11433"/>
                    </a:lnTo>
                    <a:lnTo>
                      <a:pt x="14003" y="11433"/>
                    </a:lnTo>
                    <a:lnTo>
                      <a:pt x="14022" y="11433"/>
                    </a:lnTo>
                    <a:lnTo>
                      <a:pt x="14031" y="11433"/>
                    </a:lnTo>
                    <a:lnTo>
                      <a:pt x="14041" y="11441"/>
                    </a:lnTo>
                    <a:lnTo>
                      <a:pt x="14041" y="11456"/>
                    </a:lnTo>
                    <a:lnTo>
                      <a:pt x="14078" y="11503"/>
                    </a:lnTo>
                    <a:lnTo>
                      <a:pt x="14097" y="11526"/>
                    </a:lnTo>
                    <a:lnTo>
                      <a:pt x="14097" y="11533"/>
                    </a:lnTo>
                    <a:lnTo>
                      <a:pt x="14106" y="11549"/>
                    </a:lnTo>
                    <a:lnTo>
                      <a:pt x="14115" y="11564"/>
                    </a:lnTo>
                    <a:lnTo>
                      <a:pt x="14143" y="11641"/>
                    </a:lnTo>
                    <a:lnTo>
                      <a:pt x="14153" y="11672"/>
                    </a:lnTo>
                    <a:lnTo>
                      <a:pt x="14171" y="11680"/>
                    </a:lnTo>
                    <a:lnTo>
                      <a:pt x="14181" y="11703"/>
                    </a:lnTo>
                    <a:lnTo>
                      <a:pt x="14190" y="11703"/>
                    </a:lnTo>
                    <a:lnTo>
                      <a:pt x="14209" y="11703"/>
                    </a:lnTo>
                    <a:lnTo>
                      <a:pt x="14218" y="11703"/>
                    </a:lnTo>
                    <a:lnTo>
                      <a:pt x="14246" y="11803"/>
                    </a:lnTo>
                    <a:lnTo>
                      <a:pt x="14255" y="11826"/>
                    </a:lnTo>
                    <a:lnTo>
                      <a:pt x="14265" y="11834"/>
                    </a:lnTo>
                    <a:lnTo>
                      <a:pt x="14302" y="11903"/>
                    </a:lnTo>
                    <a:lnTo>
                      <a:pt x="14302" y="11926"/>
                    </a:lnTo>
                    <a:lnTo>
                      <a:pt x="14321" y="11949"/>
                    </a:lnTo>
                    <a:lnTo>
                      <a:pt x="14321" y="11957"/>
                    </a:lnTo>
                    <a:lnTo>
                      <a:pt x="14330" y="11995"/>
                    </a:lnTo>
                    <a:lnTo>
                      <a:pt x="14330" y="12011"/>
                    </a:lnTo>
                    <a:lnTo>
                      <a:pt x="14330" y="12019"/>
                    </a:lnTo>
                    <a:lnTo>
                      <a:pt x="14396" y="12072"/>
                    </a:lnTo>
                    <a:lnTo>
                      <a:pt x="14414" y="12111"/>
                    </a:lnTo>
                    <a:lnTo>
                      <a:pt x="14433" y="12119"/>
                    </a:lnTo>
                    <a:lnTo>
                      <a:pt x="14452" y="12211"/>
                    </a:lnTo>
                    <a:lnTo>
                      <a:pt x="14452" y="12234"/>
                    </a:lnTo>
                    <a:lnTo>
                      <a:pt x="14470" y="12265"/>
                    </a:lnTo>
                    <a:lnTo>
                      <a:pt x="14470" y="12296"/>
                    </a:lnTo>
                    <a:lnTo>
                      <a:pt x="14480" y="12334"/>
                    </a:lnTo>
                    <a:lnTo>
                      <a:pt x="14489" y="12357"/>
                    </a:lnTo>
                    <a:lnTo>
                      <a:pt x="14582" y="12396"/>
                    </a:lnTo>
                    <a:lnTo>
                      <a:pt x="14601" y="12411"/>
                    </a:lnTo>
                    <a:lnTo>
                      <a:pt x="14638" y="12427"/>
                    </a:lnTo>
                    <a:lnTo>
                      <a:pt x="14657" y="12442"/>
                    </a:lnTo>
                    <a:lnTo>
                      <a:pt x="14713" y="12511"/>
                    </a:lnTo>
                    <a:lnTo>
                      <a:pt x="14741" y="12550"/>
                    </a:lnTo>
                    <a:lnTo>
                      <a:pt x="14750" y="12596"/>
                    </a:lnTo>
                    <a:lnTo>
                      <a:pt x="14750" y="12611"/>
                    </a:lnTo>
                    <a:lnTo>
                      <a:pt x="14788" y="12688"/>
                    </a:lnTo>
                    <a:lnTo>
                      <a:pt x="14806" y="12735"/>
                    </a:lnTo>
                    <a:lnTo>
                      <a:pt x="14890" y="12935"/>
                    </a:lnTo>
                    <a:lnTo>
                      <a:pt x="14918" y="12996"/>
                    </a:lnTo>
                    <a:lnTo>
                      <a:pt x="14956" y="13058"/>
                    </a:lnTo>
                    <a:lnTo>
                      <a:pt x="14993" y="13150"/>
                    </a:lnTo>
                    <a:lnTo>
                      <a:pt x="15049" y="13250"/>
                    </a:lnTo>
                    <a:lnTo>
                      <a:pt x="15086" y="13335"/>
                    </a:lnTo>
                    <a:lnTo>
                      <a:pt x="15105" y="13366"/>
                    </a:lnTo>
                    <a:lnTo>
                      <a:pt x="15114" y="13397"/>
                    </a:lnTo>
                    <a:lnTo>
                      <a:pt x="15124" y="13427"/>
                    </a:lnTo>
                    <a:lnTo>
                      <a:pt x="15142" y="13458"/>
                    </a:lnTo>
                    <a:lnTo>
                      <a:pt x="15152" y="13535"/>
                    </a:lnTo>
                    <a:lnTo>
                      <a:pt x="15161" y="13566"/>
                    </a:lnTo>
                    <a:lnTo>
                      <a:pt x="15180" y="13566"/>
                    </a:lnTo>
                    <a:lnTo>
                      <a:pt x="15189" y="13566"/>
                    </a:lnTo>
                    <a:lnTo>
                      <a:pt x="15217" y="13674"/>
                    </a:lnTo>
                    <a:lnTo>
                      <a:pt x="15226" y="13705"/>
                    </a:lnTo>
                    <a:lnTo>
                      <a:pt x="15236" y="13743"/>
                    </a:lnTo>
                    <a:lnTo>
                      <a:pt x="15292" y="13859"/>
                    </a:lnTo>
                    <a:lnTo>
                      <a:pt x="15338" y="13920"/>
                    </a:lnTo>
                    <a:lnTo>
                      <a:pt x="15338" y="13928"/>
                    </a:lnTo>
                    <a:lnTo>
                      <a:pt x="15348" y="13959"/>
                    </a:lnTo>
                    <a:lnTo>
                      <a:pt x="15348" y="13982"/>
                    </a:lnTo>
                    <a:lnTo>
                      <a:pt x="15348" y="13990"/>
                    </a:lnTo>
                    <a:lnTo>
                      <a:pt x="15366" y="13990"/>
                    </a:lnTo>
                    <a:lnTo>
                      <a:pt x="15366" y="14020"/>
                    </a:lnTo>
                    <a:lnTo>
                      <a:pt x="15348" y="14074"/>
                    </a:lnTo>
                    <a:lnTo>
                      <a:pt x="15348" y="14090"/>
                    </a:lnTo>
                    <a:lnTo>
                      <a:pt x="15348" y="14113"/>
                    </a:lnTo>
                    <a:lnTo>
                      <a:pt x="15376" y="14144"/>
                    </a:lnTo>
                    <a:lnTo>
                      <a:pt x="15441" y="14205"/>
                    </a:lnTo>
                    <a:lnTo>
                      <a:pt x="15460" y="14274"/>
                    </a:lnTo>
                    <a:lnTo>
                      <a:pt x="15460" y="14321"/>
                    </a:lnTo>
                    <a:lnTo>
                      <a:pt x="15478" y="14328"/>
                    </a:lnTo>
                    <a:lnTo>
                      <a:pt x="15478" y="14367"/>
                    </a:lnTo>
                    <a:lnTo>
                      <a:pt x="15497" y="14482"/>
                    </a:lnTo>
                    <a:lnTo>
                      <a:pt x="15534" y="14575"/>
                    </a:lnTo>
                    <a:lnTo>
                      <a:pt x="15590" y="14629"/>
                    </a:lnTo>
                    <a:lnTo>
                      <a:pt x="15628" y="14675"/>
                    </a:lnTo>
                    <a:lnTo>
                      <a:pt x="15646" y="14690"/>
                    </a:lnTo>
                    <a:lnTo>
                      <a:pt x="15674" y="14698"/>
                    </a:lnTo>
                    <a:lnTo>
                      <a:pt x="15703" y="14721"/>
                    </a:lnTo>
                    <a:lnTo>
                      <a:pt x="15721" y="14721"/>
                    </a:lnTo>
                    <a:lnTo>
                      <a:pt x="15749" y="14729"/>
                    </a:lnTo>
                    <a:lnTo>
                      <a:pt x="15759" y="14729"/>
                    </a:lnTo>
                    <a:lnTo>
                      <a:pt x="15787" y="14736"/>
                    </a:lnTo>
                    <a:lnTo>
                      <a:pt x="15815" y="14752"/>
                    </a:lnTo>
                    <a:lnTo>
                      <a:pt x="15871" y="14759"/>
                    </a:lnTo>
                    <a:lnTo>
                      <a:pt x="15899" y="14783"/>
                    </a:lnTo>
                    <a:lnTo>
                      <a:pt x="15927" y="14790"/>
                    </a:lnTo>
                    <a:lnTo>
                      <a:pt x="15945" y="14798"/>
                    </a:lnTo>
                    <a:lnTo>
                      <a:pt x="16076" y="14937"/>
                    </a:lnTo>
                    <a:lnTo>
                      <a:pt x="16160" y="15006"/>
                    </a:lnTo>
                    <a:lnTo>
                      <a:pt x="16169" y="15037"/>
                    </a:lnTo>
                    <a:lnTo>
                      <a:pt x="16197" y="15067"/>
                    </a:lnTo>
                    <a:lnTo>
                      <a:pt x="16207" y="15075"/>
                    </a:lnTo>
                    <a:lnTo>
                      <a:pt x="16337" y="15121"/>
                    </a:lnTo>
                    <a:lnTo>
                      <a:pt x="16356" y="15160"/>
                    </a:lnTo>
                    <a:lnTo>
                      <a:pt x="16384" y="15221"/>
                    </a:lnTo>
                    <a:lnTo>
                      <a:pt x="16384" y="15245"/>
                    </a:lnTo>
                    <a:lnTo>
                      <a:pt x="16384" y="15275"/>
                    </a:lnTo>
                    <a:lnTo>
                      <a:pt x="16375" y="15291"/>
                    </a:lnTo>
                    <a:lnTo>
                      <a:pt x="16347" y="15445"/>
                    </a:lnTo>
                    <a:lnTo>
                      <a:pt x="16347" y="15722"/>
                    </a:lnTo>
                    <a:lnTo>
                      <a:pt x="16347" y="15753"/>
                    </a:lnTo>
                    <a:lnTo>
                      <a:pt x="16375" y="15860"/>
                    </a:lnTo>
                    <a:lnTo>
                      <a:pt x="16384" y="15891"/>
                    </a:lnTo>
                    <a:lnTo>
                      <a:pt x="16384" y="15937"/>
                    </a:lnTo>
                    <a:lnTo>
                      <a:pt x="16375" y="15999"/>
                    </a:lnTo>
                    <a:lnTo>
                      <a:pt x="16356" y="16022"/>
                    </a:lnTo>
                    <a:lnTo>
                      <a:pt x="16347" y="16045"/>
                    </a:lnTo>
                    <a:lnTo>
                      <a:pt x="16347" y="16061"/>
                    </a:lnTo>
                    <a:lnTo>
                      <a:pt x="16337" y="16091"/>
                    </a:lnTo>
                    <a:lnTo>
                      <a:pt x="16337" y="16107"/>
                    </a:lnTo>
                    <a:lnTo>
                      <a:pt x="16319" y="16107"/>
                    </a:lnTo>
                    <a:lnTo>
                      <a:pt x="16300" y="16107"/>
                    </a:lnTo>
                    <a:lnTo>
                      <a:pt x="16272" y="16091"/>
                    </a:lnTo>
                    <a:lnTo>
                      <a:pt x="16281" y="16076"/>
                    </a:lnTo>
                    <a:lnTo>
                      <a:pt x="16263" y="16122"/>
                    </a:lnTo>
                    <a:lnTo>
                      <a:pt x="16244" y="16153"/>
                    </a:lnTo>
                    <a:lnTo>
                      <a:pt x="16225" y="16199"/>
                    </a:lnTo>
                    <a:lnTo>
                      <a:pt x="16207" y="16215"/>
                    </a:lnTo>
                    <a:lnTo>
                      <a:pt x="16169" y="16269"/>
                    </a:lnTo>
                    <a:lnTo>
                      <a:pt x="16132" y="16299"/>
                    </a:lnTo>
                    <a:lnTo>
                      <a:pt x="16095" y="16299"/>
                    </a:lnTo>
                    <a:lnTo>
                      <a:pt x="16085" y="16322"/>
                    </a:lnTo>
                    <a:lnTo>
                      <a:pt x="16057" y="16353"/>
                    </a:lnTo>
                    <a:lnTo>
                      <a:pt x="16039" y="16269"/>
                    </a:lnTo>
                    <a:lnTo>
                      <a:pt x="16020" y="16384"/>
                    </a:lnTo>
                    <a:lnTo>
                      <a:pt x="15983" y="16361"/>
                    </a:lnTo>
                    <a:lnTo>
                      <a:pt x="15973" y="16269"/>
                    </a:lnTo>
                    <a:lnTo>
                      <a:pt x="15973" y="16138"/>
                    </a:lnTo>
                    <a:lnTo>
                      <a:pt x="16020" y="16107"/>
                    </a:lnTo>
                    <a:lnTo>
                      <a:pt x="16048" y="16122"/>
                    </a:lnTo>
                    <a:lnTo>
                      <a:pt x="16085" y="16084"/>
                    </a:lnTo>
                    <a:lnTo>
                      <a:pt x="16095" y="16107"/>
                    </a:lnTo>
                    <a:lnTo>
                      <a:pt x="16113" y="16045"/>
                    </a:lnTo>
                    <a:lnTo>
                      <a:pt x="16151" y="16030"/>
                    </a:lnTo>
                    <a:lnTo>
                      <a:pt x="16123" y="15968"/>
                    </a:lnTo>
                    <a:lnTo>
                      <a:pt x="16113" y="15837"/>
                    </a:lnTo>
                    <a:lnTo>
                      <a:pt x="16085" y="15814"/>
                    </a:lnTo>
                    <a:lnTo>
                      <a:pt x="16057" y="15845"/>
                    </a:lnTo>
                    <a:lnTo>
                      <a:pt x="16020" y="15845"/>
                    </a:lnTo>
                    <a:lnTo>
                      <a:pt x="16011" y="15837"/>
                    </a:lnTo>
                    <a:lnTo>
                      <a:pt x="16001" y="15799"/>
                    </a:lnTo>
                    <a:lnTo>
                      <a:pt x="16001" y="15676"/>
                    </a:lnTo>
                    <a:lnTo>
                      <a:pt x="16011" y="15599"/>
                    </a:lnTo>
                    <a:lnTo>
                      <a:pt x="15983" y="15552"/>
                    </a:lnTo>
                    <a:lnTo>
                      <a:pt x="15983" y="15437"/>
                    </a:lnTo>
                    <a:lnTo>
                      <a:pt x="15964" y="15398"/>
                    </a:lnTo>
                    <a:lnTo>
                      <a:pt x="15945" y="15352"/>
                    </a:lnTo>
                    <a:lnTo>
                      <a:pt x="15927" y="15306"/>
                    </a:lnTo>
                    <a:lnTo>
                      <a:pt x="15899" y="15191"/>
                    </a:lnTo>
                    <a:lnTo>
                      <a:pt x="15889" y="15229"/>
                    </a:lnTo>
                    <a:lnTo>
                      <a:pt x="15899" y="15160"/>
                    </a:lnTo>
                    <a:lnTo>
                      <a:pt x="15927" y="15098"/>
                    </a:lnTo>
                    <a:lnTo>
                      <a:pt x="15899" y="15044"/>
                    </a:lnTo>
                    <a:lnTo>
                      <a:pt x="15861" y="15060"/>
                    </a:lnTo>
                    <a:lnTo>
                      <a:pt x="15833" y="15098"/>
                    </a:lnTo>
                    <a:lnTo>
                      <a:pt x="15815" y="15152"/>
                    </a:lnTo>
                    <a:lnTo>
                      <a:pt x="15777" y="15183"/>
                    </a:lnTo>
                    <a:lnTo>
                      <a:pt x="15749" y="15245"/>
                    </a:lnTo>
                    <a:lnTo>
                      <a:pt x="15721" y="15221"/>
                    </a:lnTo>
                    <a:lnTo>
                      <a:pt x="15684" y="15198"/>
                    </a:lnTo>
                    <a:lnTo>
                      <a:pt x="15646" y="15252"/>
                    </a:lnTo>
                    <a:lnTo>
                      <a:pt x="15600" y="15283"/>
                    </a:lnTo>
                    <a:lnTo>
                      <a:pt x="15609" y="15322"/>
                    </a:lnTo>
                    <a:lnTo>
                      <a:pt x="15600" y="15398"/>
                    </a:lnTo>
                    <a:lnTo>
                      <a:pt x="15590" y="15429"/>
                    </a:lnTo>
                    <a:lnTo>
                      <a:pt x="15590" y="15468"/>
                    </a:lnTo>
                    <a:lnTo>
                      <a:pt x="15553" y="15522"/>
                    </a:lnTo>
                    <a:lnTo>
                      <a:pt x="15525" y="15506"/>
                    </a:lnTo>
                    <a:lnTo>
                      <a:pt x="15525" y="15583"/>
                    </a:lnTo>
                    <a:lnTo>
                      <a:pt x="15488" y="15629"/>
                    </a:lnTo>
                    <a:lnTo>
                      <a:pt x="15460" y="15591"/>
                    </a:lnTo>
                    <a:lnTo>
                      <a:pt x="15422" y="15522"/>
                    </a:lnTo>
                    <a:lnTo>
                      <a:pt x="15404" y="15437"/>
                    </a:lnTo>
                    <a:lnTo>
                      <a:pt x="15413" y="15398"/>
                    </a:lnTo>
                    <a:lnTo>
                      <a:pt x="15450" y="15383"/>
                    </a:lnTo>
                    <a:lnTo>
                      <a:pt x="15488" y="15337"/>
                    </a:lnTo>
                    <a:lnTo>
                      <a:pt x="15497" y="15283"/>
                    </a:lnTo>
                    <a:lnTo>
                      <a:pt x="15516" y="15275"/>
                    </a:lnTo>
                    <a:lnTo>
                      <a:pt x="15525" y="15168"/>
                    </a:lnTo>
                    <a:lnTo>
                      <a:pt x="15525" y="15029"/>
                    </a:lnTo>
                    <a:lnTo>
                      <a:pt x="15562" y="14983"/>
                    </a:lnTo>
                    <a:lnTo>
                      <a:pt x="15628" y="14967"/>
                    </a:lnTo>
                    <a:lnTo>
                      <a:pt x="15703" y="14967"/>
                    </a:lnTo>
                    <a:lnTo>
                      <a:pt x="15703" y="14937"/>
                    </a:lnTo>
                    <a:lnTo>
                      <a:pt x="15562" y="14875"/>
                    </a:lnTo>
                    <a:lnTo>
                      <a:pt x="15525" y="14844"/>
                    </a:lnTo>
                    <a:lnTo>
                      <a:pt x="15497" y="14798"/>
                    </a:lnTo>
                    <a:lnTo>
                      <a:pt x="15478" y="14790"/>
                    </a:lnTo>
                    <a:lnTo>
                      <a:pt x="15441" y="14759"/>
                    </a:lnTo>
                    <a:lnTo>
                      <a:pt x="15413" y="14706"/>
                    </a:lnTo>
                    <a:lnTo>
                      <a:pt x="15385" y="14659"/>
                    </a:lnTo>
                    <a:lnTo>
                      <a:pt x="15385" y="14598"/>
                    </a:lnTo>
                    <a:lnTo>
                      <a:pt x="15385" y="14482"/>
                    </a:lnTo>
                    <a:lnTo>
                      <a:pt x="15376" y="14482"/>
                    </a:lnTo>
                    <a:lnTo>
                      <a:pt x="15366" y="14475"/>
                    </a:lnTo>
                    <a:lnTo>
                      <a:pt x="15310" y="14459"/>
                    </a:lnTo>
                    <a:lnTo>
                      <a:pt x="15301" y="14428"/>
                    </a:lnTo>
                    <a:lnTo>
                      <a:pt x="15301" y="14382"/>
                    </a:lnTo>
                    <a:lnTo>
                      <a:pt x="15273" y="14351"/>
                    </a:lnTo>
                    <a:lnTo>
                      <a:pt x="15180" y="14328"/>
                    </a:lnTo>
                    <a:lnTo>
                      <a:pt x="15152" y="14298"/>
                    </a:lnTo>
                    <a:lnTo>
                      <a:pt x="15152" y="14274"/>
                    </a:lnTo>
                    <a:lnTo>
                      <a:pt x="15124" y="14236"/>
                    </a:lnTo>
                    <a:lnTo>
                      <a:pt x="15105" y="14213"/>
                    </a:lnTo>
                    <a:lnTo>
                      <a:pt x="15086" y="14167"/>
                    </a:lnTo>
                    <a:lnTo>
                      <a:pt x="15077" y="14120"/>
                    </a:lnTo>
                    <a:lnTo>
                      <a:pt x="15189" y="14236"/>
                    </a:lnTo>
                    <a:lnTo>
                      <a:pt x="15198" y="14267"/>
                    </a:lnTo>
                    <a:lnTo>
                      <a:pt x="15161" y="14151"/>
                    </a:lnTo>
                    <a:lnTo>
                      <a:pt x="15161" y="14074"/>
                    </a:lnTo>
                    <a:lnTo>
                      <a:pt x="15124" y="14074"/>
                    </a:lnTo>
                    <a:lnTo>
                      <a:pt x="15086" y="14113"/>
                    </a:lnTo>
                    <a:lnTo>
                      <a:pt x="15068" y="14113"/>
                    </a:lnTo>
                    <a:lnTo>
                      <a:pt x="15030" y="14074"/>
                    </a:lnTo>
                    <a:lnTo>
                      <a:pt x="15012" y="14028"/>
                    </a:lnTo>
                    <a:lnTo>
                      <a:pt x="15002" y="14020"/>
                    </a:lnTo>
                    <a:lnTo>
                      <a:pt x="14974" y="14013"/>
                    </a:lnTo>
                    <a:lnTo>
                      <a:pt x="14965" y="14043"/>
                    </a:lnTo>
                    <a:lnTo>
                      <a:pt x="14928" y="14059"/>
                    </a:lnTo>
                    <a:lnTo>
                      <a:pt x="14881" y="13990"/>
                    </a:lnTo>
                    <a:lnTo>
                      <a:pt x="14862" y="13959"/>
                    </a:lnTo>
                    <a:lnTo>
                      <a:pt x="14881" y="13897"/>
                    </a:lnTo>
                    <a:lnTo>
                      <a:pt x="14937" y="13889"/>
                    </a:lnTo>
                    <a:lnTo>
                      <a:pt x="14993" y="13889"/>
                    </a:lnTo>
                    <a:lnTo>
                      <a:pt x="15030" y="13836"/>
                    </a:lnTo>
                    <a:lnTo>
                      <a:pt x="15002" y="13836"/>
                    </a:lnTo>
                    <a:lnTo>
                      <a:pt x="14928" y="13843"/>
                    </a:lnTo>
                    <a:lnTo>
                      <a:pt x="14890" y="13812"/>
                    </a:lnTo>
                    <a:lnTo>
                      <a:pt x="14890" y="13797"/>
                    </a:lnTo>
                    <a:lnTo>
                      <a:pt x="14918" y="13751"/>
                    </a:lnTo>
                    <a:lnTo>
                      <a:pt x="14900" y="13735"/>
                    </a:lnTo>
                    <a:lnTo>
                      <a:pt x="14862" y="13720"/>
                    </a:lnTo>
                    <a:lnTo>
                      <a:pt x="14862" y="13651"/>
                    </a:lnTo>
                    <a:lnTo>
                      <a:pt x="14900" y="13620"/>
                    </a:lnTo>
                    <a:lnTo>
                      <a:pt x="14900" y="13589"/>
                    </a:lnTo>
                    <a:lnTo>
                      <a:pt x="14862" y="13589"/>
                    </a:lnTo>
                    <a:lnTo>
                      <a:pt x="14816" y="13620"/>
                    </a:lnTo>
                    <a:lnTo>
                      <a:pt x="14806" y="13589"/>
                    </a:lnTo>
                    <a:lnTo>
                      <a:pt x="14806" y="13535"/>
                    </a:lnTo>
                    <a:lnTo>
                      <a:pt x="14825" y="13489"/>
                    </a:lnTo>
                    <a:lnTo>
                      <a:pt x="14862" y="13504"/>
                    </a:lnTo>
                    <a:lnTo>
                      <a:pt x="14937" y="13581"/>
                    </a:lnTo>
                    <a:lnTo>
                      <a:pt x="14993" y="13597"/>
                    </a:lnTo>
                    <a:lnTo>
                      <a:pt x="15012" y="13628"/>
                    </a:lnTo>
                    <a:lnTo>
                      <a:pt x="15040" y="13674"/>
                    </a:lnTo>
                    <a:lnTo>
                      <a:pt x="15049" y="13689"/>
                    </a:lnTo>
                    <a:lnTo>
                      <a:pt x="15077" y="13689"/>
                    </a:lnTo>
                    <a:lnTo>
                      <a:pt x="15068" y="13682"/>
                    </a:lnTo>
                    <a:lnTo>
                      <a:pt x="15049" y="13651"/>
                    </a:lnTo>
                    <a:lnTo>
                      <a:pt x="15012" y="13612"/>
                    </a:lnTo>
                    <a:lnTo>
                      <a:pt x="15002" y="13520"/>
                    </a:lnTo>
                    <a:lnTo>
                      <a:pt x="14974" y="13489"/>
                    </a:lnTo>
                    <a:lnTo>
                      <a:pt x="14974" y="13528"/>
                    </a:lnTo>
                    <a:lnTo>
                      <a:pt x="14937" y="13497"/>
                    </a:lnTo>
                    <a:lnTo>
                      <a:pt x="14862" y="13397"/>
                    </a:lnTo>
                    <a:lnTo>
                      <a:pt x="14853" y="13335"/>
                    </a:lnTo>
                    <a:lnTo>
                      <a:pt x="14881" y="13289"/>
                    </a:lnTo>
                    <a:lnTo>
                      <a:pt x="14965" y="13312"/>
                    </a:lnTo>
                    <a:lnTo>
                      <a:pt x="14993" y="13289"/>
                    </a:lnTo>
                    <a:lnTo>
                      <a:pt x="14956" y="13274"/>
                    </a:lnTo>
                    <a:lnTo>
                      <a:pt x="14890" y="13258"/>
                    </a:lnTo>
                    <a:lnTo>
                      <a:pt x="14806" y="13258"/>
                    </a:lnTo>
                    <a:lnTo>
                      <a:pt x="14806" y="13274"/>
                    </a:lnTo>
                    <a:lnTo>
                      <a:pt x="14806" y="13335"/>
                    </a:lnTo>
                    <a:lnTo>
                      <a:pt x="14769" y="13381"/>
                    </a:lnTo>
                    <a:lnTo>
                      <a:pt x="14741" y="13343"/>
                    </a:lnTo>
                    <a:lnTo>
                      <a:pt x="14732" y="13258"/>
                    </a:lnTo>
                    <a:lnTo>
                      <a:pt x="14732" y="13212"/>
                    </a:lnTo>
                    <a:lnTo>
                      <a:pt x="14778" y="13212"/>
                    </a:lnTo>
                    <a:lnTo>
                      <a:pt x="14806" y="13166"/>
                    </a:lnTo>
                    <a:lnTo>
                      <a:pt x="14862" y="13127"/>
                    </a:lnTo>
                    <a:lnTo>
                      <a:pt x="14844" y="13089"/>
                    </a:lnTo>
                    <a:lnTo>
                      <a:pt x="14816" y="13127"/>
                    </a:lnTo>
                    <a:lnTo>
                      <a:pt x="14778" y="13150"/>
                    </a:lnTo>
                    <a:lnTo>
                      <a:pt x="14769" y="13120"/>
                    </a:lnTo>
                    <a:lnTo>
                      <a:pt x="14788" y="13066"/>
                    </a:lnTo>
                    <a:lnTo>
                      <a:pt x="14816" y="13004"/>
                    </a:lnTo>
                    <a:lnTo>
                      <a:pt x="14769" y="13012"/>
                    </a:lnTo>
                    <a:lnTo>
                      <a:pt x="14741" y="13035"/>
                    </a:lnTo>
                    <a:lnTo>
                      <a:pt x="14713" y="13120"/>
                    </a:lnTo>
                    <a:lnTo>
                      <a:pt x="14694" y="13166"/>
                    </a:lnTo>
                    <a:lnTo>
                      <a:pt x="14638" y="13135"/>
                    </a:lnTo>
                    <a:lnTo>
                      <a:pt x="14629" y="13120"/>
                    </a:lnTo>
                    <a:lnTo>
                      <a:pt x="14629" y="13066"/>
                    </a:lnTo>
                    <a:lnTo>
                      <a:pt x="14601" y="13035"/>
                    </a:lnTo>
                    <a:lnTo>
                      <a:pt x="14601" y="12973"/>
                    </a:lnTo>
                    <a:lnTo>
                      <a:pt x="14592" y="12935"/>
                    </a:lnTo>
                    <a:lnTo>
                      <a:pt x="14564" y="12935"/>
                    </a:lnTo>
                    <a:lnTo>
                      <a:pt x="14526" y="12973"/>
                    </a:lnTo>
                    <a:lnTo>
                      <a:pt x="14489" y="12919"/>
                    </a:lnTo>
                    <a:lnTo>
                      <a:pt x="14452" y="12881"/>
                    </a:lnTo>
                    <a:lnTo>
                      <a:pt x="14433" y="12850"/>
                    </a:lnTo>
                    <a:lnTo>
                      <a:pt x="14396" y="12819"/>
                    </a:lnTo>
                    <a:lnTo>
                      <a:pt x="14330" y="12796"/>
                    </a:lnTo>
                    <a:lnTo>
                      <a:pt x="14302" y="12788"/>
                    </a:lnTo>
                    <a:lnTo>
                      <a:pt x="14283" y="12735"/>
                    </a:lnTo>
                    <a:lnTo>
                      <a:pt x="14246" y="12634"/>
                    </a:lnTo>
                    <a:lnTo>
                      <a:pt x="14209" y="12581"/>
                    </a:lnTo>
                    <a:lnTo>
                      <a:pt x="14227" y="12519"/>
                    </a:lnTo>
                    <a:lnTo>
                      <a:pt x="14209" y="12396"/>
                    </a:lnTo>
                    <a:lnTo>
                      <a:pt x="14181" y="12411"/>
                    </a:lnTo>
                    <a:lnTo>
                      <a:pt x="14171" y="12427"/>
                    </a:lnTo>
                    <a:lnTo>
                      <a:pt x="14153" y="12350"/>
                    </a:lnTo>
                    <a:lnTo>
                      <a:pt x="14097" y="12072"/>
                    </a:lnTo>
                    <a:lnTo>
                      <a:pt x="14031" y="11926"/>
                    </a:lnTo>
                    <a:lnTo>
                      <a:pt x="14022" y="11803"/>
                    </a:lnTo>
                    <a:lnTo>
                      <a:pt x="13985" y="11888"/>
                    </a:lnTo>
                    <a:lnTo>
                      <a:pt x="13994" y="11918"/>
                    </a:lnTo>
                    <a:lnTo>
                      <a:pt x="14031" y="12019"/>
                    </a:lnTo>
                    <a:lnTo>
                      <a:pt x="14022" y="12057"/>
                    </a:lnTo>
                    <a:lnTo>
                      <a:pt x="13994" y="12019"/>
                    </a:lnTo>
                    <a:lnTo>
                      <a:pt x="14003" y="12088"/>
                    </a:lnTo>
                    <a:lnTo>
                      <a:pt x="14031" y="12173"/>
                    </a:lnTo>
                    <a:lnTo>
                      <a:pt x="14031" y="12226"/>
                    </a:lnTo>
                    <a:lnTo>
                      <a:pt x="14059" y="12296"/>
                    </a:lnTo>
                    <a:lnTo>
                      <a:pt x="14097" y="12411"/>
                    </a:lnTo>
                    <a:lnTo>
                      <a:pt x="14106" y="12534"/>
                    </a:lnTo>
                    <a:lnTo>
                      <a:pt x="14115" y="12604"/>
                    </a:lnTo>
                    <a:lnTo>
                      <a:pt x="14115" y="12581"/>
                    </a:lnTo>
                    <a:lnTo>
                      <a:pt x="14171" y="12750"/>
                    </a:lnTo>
                    <a:lnTo>
                      <a:pt x="14171" y="12819"/>
                    </a:lnTo>
                    <a:lnTo>
                      <a:pt x="14134" y="12935"/>
                    </a:lnTo>
                    <a:lnTo>
                      <a:pt x="14106" y="12973"/>
                    </a:lnTo>
                    <a:lnTo>
                      <a:pt x="14041" y="12950"/>
                    </a:lnTo>
                    <a:lnTo>
                      <a:pt x="14031" y="12873"/>
                    </a:lnTo>
                    <a:lnTo>
                      <a:pt x="14003" y="12750"/>
                    </a:lnTo>
                    <a:lnTo>
                      <a:pt x="13966" y="12696"/>
                    </a:lnTo>
                    <a:lnTo>
                      <a:pt x="13966" y="12796"/>
                    </a:lnTo>
                    <a:lnTo>
                      <a:pt x="13929" y="12788"/>
                    </a:lnTo>
                    <a:lnTo>
                      <a:pt x="13817" y="12788"/>
                    </a:lnTo>
                    <a:lnTo>
                      <a:pt x="13835" y="12727"/>
                    </a:lnTo>
                    <a:lnTo>
                      <a:pt x="13817" y="12627"/>
                    </a:lnTo>
                    <a:lnTo>
                      <a:pt x="13845" y="12611"/>
                    </a:lnTo>
                    <a:lnTo>
                      <a:pt x="13807" y="12573"/>
                    </a:lnTo>
                    <a:lnTo>
                      <a:pt x="13761" y="12457"/>
                    </a:lnTo>
                    <a:lnTo>
                      <a:pt x="13761" y="12357"/>
                    </a:lnTo>
                    <a:lnTo>
                      <a:pt x="13770" y="12334"/>
                    </a:lnTo>
                    <a:lnTo>
                      <a:pt x="13733" y="12265"/>
                    </a:lnTo>
                    <a:lnTo>
                      <a:pt x="13705" y="12273"/>
                    </a:lnTo>
                    <a:lnTo>
                      <a:pt x="13695" y="12396"/>
                    </a:lnTo>
                    <a:lnTo>
                      <a:pt x="13649" y="12419"/>
                    </a:lnTo>
                    <a:lnTo>
                      <a:pt x="13583" y="12357"/>
                    </a:lnTo>
                    <a:lnTo>
                      <a:pt x="13537" y="12273"/>
                    </a:lnTo>
                    <a:lnTo>
                      <a:pt x="13518" y="12226"/>
                    </a:lnTo>
                    <a:lnTo>
                      <a:pt x="13499" y="12211"/>
                    </a:lnTo>
                    <a:lnTo>
                      <a:pt x="13499" y="12265"/>
                    </a:lnTo>
                    <a:lnTo>
                      <a:pt x="13471" y="12288"/>
                    </a:lnTo>
                    <a:lnTo>
                      <a:pt x="13425" y="12242"/>
                    </a:lnTo>
                    <a:lnTo>
                      <a:pt x="13369" y="12180"/>
                    </a:lnTo>
                    <a:lnTo>
                      <a:pt x="13397" y="12242"/>
                    </a:lnTo>
                    <a:lnTo>
                      <a:pt x="13387" y="12288"/>
                    </a:lnTo>
                    <a:lnTo>
                      <a:pt x="13331" y="12288"/>
                    </a:lnTo>
                    <a:lnTo>
                      <a:pt x="13331" y="12303"/>
                    </a:lnTo>
                    <a:lnTo>
                      <a:pt x="13425" y="12303"/>
                    </a:lnTo>
                    <a:lnTo>
                      <a:pt x="13499" y="12365"/>
                    </a:lnTo>
                    <a:lnTo>
                      <a:pt x="13509" y="12419"/>
                    </a:lnTo>
                    <a:lnTo>
                      <a:pt x="13499" y="12427"/>
                    </a:lnTo>
                    <a:lnTo>
                      <a:pt x="13583" y="12504"/>
                    </a:lnTo>
                    <a:lnTo>
                      <a:pt x="13583" y="12550"/>
                    </a:lnTo>
                    <a:lnTo>
                      <a:pt x="13611" y="12573"/>
                    </a:lnTo>
                    <a:lnTo>
                      <a:pt x="13630" y="12550"/>
                    </a:lnTo>
                    <a:lnTo>
                      <a:pt x="13658" y="12550"/>
                    </a:lnTo>
                    <a:lnTo>
                      <a:pt x="13695" y="12611"/>
                    </a:lnTo>
                    <a:lnTo>
                      <a:pt x="13723" y="12688"/>
                    </a:lnTo>
                    <a:lnTo>
                      <a:pt x="13733" y="12735"/>
                    </a:lnTo>
                    <a:lnTo>
                      <a:pt x="13723" y="12819"/>
                    </a:lnTo>
                    <a:lnTo>
                      <a:pt x="13667" y="12850"/>
                    </a:lnTo>
                    <a:lnTo>
                      <a:pt x="13583" y="12873"/>
                    </a:lnTo>
                    <a:lnTo>
                      <a:pt x="13574" y="12812"/>
                    </a:lnTo>
                    <a:lnTo>
                      <a:pt x="13574" y="12819"/>
                    </a:lnTo>
                    <a:lnTo>
                      <a:pt x="13574" y="12912"/>
                    </a:lnTo>
                    <a:lnTo>
                      <a:pt x="13537" y="12935"/>
                    </a:lnTo>
                    <a:lnTo>
                      <a:pt x="13499" y="12942"/>
                    </a:lnTo>
                    <a:lnTo>
                      <a:pt x="13462" y="12912"/>
                    </a:lnTo>
                    <a:lnTo>
                      <a:pt x="13397" y="12842"/>
                    </a:lnTo>
                    <a:lnTo>
                      <a:pt x="13331" y="12781"/>
                    </a:lnTo>
                    <a:lnTo>
                      <a:pt x="13285" y="12765"/>
                    </a:lnTo>
                    <a:lnTo>
                      <a:pt x="13238" y="12750"/>
                    </a:lnTo>
                    <a:lnTo>
                      <a:pt x="13182" y="12673"/>
                    </a:lnTo>
                    <a:lnTo>
                      <a:pt x="13135" y="12634"/>
                    </a:lnTo>
                    <a:lnTo>
                      <a:pt x="13070" y="12611"/>
                    </a:lnTo>
                    <a:lnTo>
                      <a:pt x="13098" y="12542"/>
                    </a:lnTo>
                    <a:lnTo>
                      <a:pt x="13107" y="12504"/>
                    </a:lnTo>
                    <a:lnTo>
                      <a:pt x="13070" y="12488"/>
                    </a:lnTo>
                    <a:lnTo>
                      <a:pt x="13033" y="12511"/>
                    </a:lnTo>
                    <a:lnTo>
                      <a:pt x="13023" y="12504"/>
                    </a:lnTo>
                    <a:lnTo>
                      <a:pt x="12995" y="12473"/>
                    </a:lnTo>
                    <a:lnTo>
                      <a:pt x="12948" y="12411"/>
                    </a:lnTo>
                    <a:lnTo>
                      <a:pt x="12902" y="12303"/>
                    </a:lnTo>
                    <a:lnTo>
                      <a:pt x="12864" y="12257"/>
                    </a:lnTo>
                    <a:lnTo>
                      <a:pt x="12827" y="12196"/>
                    </a:lnTo>
                    <a:lnTo>
                      <a:pt x="12808" y="12111"/>
                    </a:lnTo>
                    <a:lnTo>
                      <a:pt x="12836" y="12042"/>
                    </a:lnTo>
                    <a:lnTo>
                      <a:pt x="12846" y="11872"/>
                    </a:lnTo>
                    <a:lnTo>
                      <a:pt x="12883" y="11826"/>
                    </a:lnTo>
                    <a:lnTo>
                      <a:pt x="12948" y="11780"/>
                    </a:lnTo>
                    <a:lnTo>
                      <a:pt x="13023" y="11711"/>
                    </a:lnTo>
                    <a:lnTo>
                      <a:pt x="13014" y="11672"/>
                    </a:lnTo>
                    <a:lnTo>
                      <a:pt x="12883" y="11580"/>
                    </a:lnTo>
                    <a:lnTo>
                      <a:pt x="12939" y="11641"/>
                    </a:lnTo>
                    <a:lnTo>
                      <a:pt x="12977" y="11680"/>
                    </a:lnTo>
                    <a:lnTo>
                      <a:pt x="12948" y="11718"/>
                    </a:lnTo>
                    <a:lnTo>
                      <a:pt x="12911" y="11718"/>
                    </a:lnTo>
                    <a:lnTo>
                      <a:pt x="12864" y="11703"/>
                    </a:lnTo>
                    <a:lnTo>
                      <a:pt x="12836" y="11764"/>
                    </a:lnTo>
                    <a:lnTo>
                      <a:pt x="12808" y="11811"/>
                    </a:lnTo>
                    <a:lnTo>
                      <a:pt x="12771" y="11795"/>
                    </a:lnTo>
                    <a:lnTo>
                      <a:pt x="12762" y="11803"/>
                    </a:lnTo>
                    <a:lnTo>
                      <a:pt x="12790" y="11888"/>
                    </a:lnTo>
                    <a:lnTo>
                      <a:pt x="12771" y="11980"/>
                    </a:lnTo>
                    <a:lnTo>
                      <a:pt x="12771" y="11995"/>
                    </a:lnTo>
                    <a:lnTo>
                      <a:pt x="12659" y="11988"/>
                    </a:lnTo>
                    <a:lnTo>
                      <a:pt x="12640" y="12026"/>
                    </a:lnTo>
                    <a:lnTo>
                      <a:pt x="12640" y="12072"/>
                    </a:lnTo>
                    <a:lnTo>
                      <a:pt x="12612" y="12026"/>
                    </a:lnTo>
                    <a:lnTo>
                      <a:pt x="12528" y="11934"/>
                    </a:lnTo>
                    <a:lnTo>
                      <a:pt x="12463" y="11895"/>
                    </a:lnTo>
                    <a:lnTo>
                      <a:pt x="12388" y="11865"/>
                    </a:lnTo>
                    <a:lnTo>
                      <a:pt x="12388" y="11841"/>
                    </a:lnTo>
                    <a:lnTo>
                      <a:pt x="12379" y="11826"/>
                    </a:lnTo>
                    <a:lnTo>
                      <a:pt x="12323" y="11826"/>
                    </a:lnTo>
                    <a:lnTo>
                      <a:pt x="12286" y="11803"/>
                    </a:lnTo>
                    <a:lnTo>
                      <a:pt x="12276" y="11772"/>
                    </a:lnTo>
                    <a:lnTo>
                      <a:pt x="12248" y="11764"/>
                    </a:lnTo>
                    <a:lnTo>
                      <a:pt x="12211" y="11741"/>
                    </a:lnTo>
                    <a:lnTo>
                      <a:pt x="12164" y="11734"/>
                    </a:lnTo>
                    <a:lnTo>
                      <a:pt x="12136" y="11687"/>
                    </a:lnTo>
                    <a:lnTo>
                      <a:pt x="12164" y="11657"/>
                    </a:lnTo>
                    <a:lnTo>
                      <a:pt x="12192" y="11618"/>
                    </a:lnTo>
                    <a:lnTo>
                      <a:pt x="12230" y="11610"/>
                    </a:lnTo>
                    <a:lnTo>
                      <a:pt x="12239" y="11580"/>
                    </a:lnTo>
                    <a:lnTo>
                      <a:pt x="12248" y="11526"/>
                    </a:lnTo>
                    <a:lnTo>
                      <a:pt x="12248" y="11472"/>
                    </a:lnTo>
                    <a:lnTo>
                      <a:pt x="12239" y="11441"/>
                    </a:lnTo>
                    <a:lnTo>
                      <a:pt x="12230" y="11395"/>
                    </a:lnTo>
                    <a:lnTo>
                      <a:pt x="12239" y="11333"/>
                    </a:lnTo>
                    <a:lnTo>
                      <a:pt x="12248" y="11279"/>
                    </a:lnTo>
                    <a:lnTo>
                      <a:pt x="12286" y="11226"/>
                    </a:lnTo>
                    <a:lnTo>
                      <a:pt x="12304" y="11249"/>
                    </a:lnTo>
                    <a:lnTo>
                      <a:pt x="12323" y="11310"/>
                    </a:lnTo>
                    <a:lnTo>
                      <a:pt x="12342" y="11372"/>
                    </a:lnTo>
                    <a:lnTo>
                      <a:pt x="12323" y="11426"/>
                    </a:lnTo>
                    <a:lnTo>
                      <a:pt x="12342" y="11595"/>
                    </a:lnTo>
                    <a:lnTo>
                      <a:pt x="12379" y="11649"/>
                    </a:lnTo>
                    <a:lnTo>
                      <a:pt x="12388" y="11610"/>
                    </a:lnTo>
                    <a:lnTo>
                      <a:pt x="12388" y="11533"/>
                    </a:lnTo>
                    <a:lnTo>
                      <a:pt x="12379" y="11487"/>
                    </a:lnTo>
                    <a:lnTo>
                      <a:pt x="12379" y="11426"/>
                    </a:lnTo>
                    <a:lnTo>
                      <a:pt x="12435" y="11364"/>
                    </a:lnTo>
                    <a:lnTo>
                      <a:pt x="12463" y="11349"/>
                    </a:lnTo>
                    <a:lnTo>
                      <a:pt x="12379" y="11310"/>
                    </a:lnTo>
                    <a:lnTo>
                      <a:pt x="12342" y="11272"/>
                    </a:lnTo>
                    <a:lnTo>
                      <a:pt x="12276" y="11195"/>
                    </a:lnTo>
                    <a:lnTo>
                      <a:pt x="12248" y="11133"/>
                    </a:lnTo>
                    <a:lnTo>
                      <a:pt x="12211" y="11164"/>
                    </a:lnTo>
                    <a:lnTo>
                      <a:pt x="12192" y="11241"/>
                    </a:lnTo>
                    <a:lnTo>
                      <a:pt x="12155" y="11279"/>
                    </a:lnTo>
                    <a:lnTo>
                      <a:pt x="12062" y="11410"/>
                    </a:lnTo>
                    <a:lnTo>
                      <a:pt x="12006" y="11456"/>
                    </a:lnTo>
                    <a:lnTo>
                      <a:pt x="11931" y="11487"/>
                    </a:lnTo>
                    <a:lnTo>
                      <a:pt x="11782" y="11464"/>
                    </a:lnTo>
                    <a:lnTo>
                      <a:pt x="11614" y="11426"/>
                    </a:lnTo>
                    <a:lnTo>
                      <a:pt x="11464" y="11341"/>
                    </a:lnTo>
                    <a:lnTo>
                      <a:pt x="11427" y="11310"/>
                    </a:lnTo>
                    <a:lnTo>
                      <a:pt x="11445" y="11279"/>
                    </a:lnTo>
                    <a:lnTo>
                      <a:pt x="11492" y="11256"/>
                    </a:lnTo>
                    <a:lnTo>
                      <a:pt x="11492" y="11226"/>
                    </a:lnTo>
                    <a:lnTo>
                      <a:pt x="11445" y="11187"/>
                    </a:lnTo>
                    <a:lnTo>
                      <a:pt x="11380" y="11210"/>
                    </a:lnTo>
                    <a:lnTo>
                      <a:pt x="11315" y="11249"/>
                    </a:lnTo>
                    <a:lnTo>
                      <a:pt x="11259" y="11249"/>
                    </a:lnTo>
                    <a:lnTo>
                      <a:pt x="11193" y="11226"/>
                    </a:lnTo>
                    <a:lnTo>
                      <a:pt x="11081" y="11195"/>
                    </a:lnTo>
                    <a:lnTo>
                      <a:pt x="11016" y="11187"/>
                    </a:lnTo>
                    <a:lnTo>
                      <a:pt x="10969" y="11133"/>
                    </a:lnTo>
                    <a:lnTo>
                      <a:pt x="10867" y="11118"/>
                    </a:lnTo>
                    <a:lnTo>
                      <a:pt x="10848" y="11149"/>
                    </a:lnTo>
                    <a:lnTo>
                      <a:pt x="10792" y="11118"/>
                    </a:lnTo>
                    <a:lnTo>
                      <a:pt x="10755" y="11102"/>
                    </a:lnTo>
                    <a:lnTo>
                      <a:pt x="10745" y="11164"/>
                    </a:lnTo>
                    <a:lnTo>
                      <a:pt x="10596" y="11179"/>
                    </a:lnTo>
                    <a:lnTo>
                      <a:pt x="10531" y="11179"/>
                    </a:lnTo>
                    <a:lnTo>
                      <a:pt x="10484" y="11179"/>
                    </a:lnTo>
                    <a:lnTo>
                      <a:pt x="10419" y="11195"/>
                    </a:lnTo>
                    <a:lnTo>
                      <a:pt x="10381" y="11218"/>
                    </a:lnTo>
                    <a:lnTo>
                      <a:pt x="10344" y="11218"/>
                    </a:lnTo>
                    <a:lnTo>
                      <a:pt x="10288" y="11187"/>
                    </a:lnTo>
                    <a:lnTo>
                      <a:pt x="10297" y="11156"/>
                    </a:lnTo>
                    <a:lnTo>
                      <a:pt x="10288" y="11125"/>
                    </a:lnTo>
                    <a:lnTo>
                      <a:pt x="10251" y="11056"/>
                    </a:lnTo>
                    <a:lnTo>
                      <a:pt x="10194" y="11025"/>
                    </a:lnTo>
                    <a:lnTo>
                      <a:pt x="10157" y="11025"/>
                    </a:lnTo>
                    <a:lnTo>
                      <a:pt x="10120" y="11002"/>
                    </a:lnTo>
                    <a:lnTo>
                      <a:pt x="10101" y="10995"/>
                    </a:lnTo>
                    <a:lnTo>
                      <a:pt x="10082" y="11025"/>
                    </a:lnTo>
                    <a:lnTo>
                      <a:pt x="10064" y="11002"/>
                    </a:lnTo>
                    <a:lnTo>
                      <a:pt x="10026" y="10948"/>
                    </a:lnTo>
                    <a:lnTo>
                      <a:pt x="9952" y="10902"/>
                    </a:lnTo>
                    <a:lnTo>
                      <a:pt x="9952" y="10825"/>
                    </a:lnTo>
                    <a:lnTo>
                      <a:pt x="9933" y="10764"/>
                    </a:lnTo>
                    <a:lnTo>
                      <a:pt x="9914" y="10733"/>
                    </a:lnTo>
                    <a:lnTo>
                      <a:pt x="9896" y="10733"/>
                    </a:lnTo>
                    <a:lnTo>
                      <a:pt x="9858" y="10733"/>
                    </a:lnTo>
                    <a:lnTo>
                      <a:pt x="9840" y="10764"/>
                    </a:lnTo>
                    <a:lnTo>
                      <a:pt x="9840" y="10810"/>
                    </a:lnTo>
                    <a:lnTo>
                      <a:pt x="9821" y="10841"/>
                    </a:lnTo>
                    <a:lnTo>
                      <a:pt x="9821" y="10879"/>
                    </a:lnTo>
                    <a:lnTo>
                      <a:pt x="9765" y="10887"/>
                    </a:lnTo>
                    <a:lnTo>
                      <a:pt x="9709" y="10848"/>
                    </a:lnTo>
                    <a:lnTo>
                      <a:pt x="9625" y="10748"/>
                    </a:lnTo>
                    <a:lnTo>
                      <a:pt x="9588" y="10702"/>
                    </a:lnTo>
                    <a:lnTo>
                      <a:pt x="9541" y="10687"/>
                    </a:lnTo>
                    <a:lnTo>
                      <a:pt x="9550" y="10671"/>
                    </a:lnTo>
                    <a:lnTo>
                      <a:pt x="9578" y="10625"/>
                    </a:lnTo>
                    <a:lnTo>
                      <a:pt x="9588" y="10571"/>
                    </a:lnTo>
                    <a:lnTo>
                      <a:pt x="9578" y="10548"/>
                    </a:lnTo>
                    <a:lnTo>
                      <a:pt x="9504" y="10563"/>
                    </a:lnTo>
                    <a:lnTo>
                      <a:pt x="9485" y="10540"/>
                    </a:lnTo>
                    <a:lnTo>
                      <a:pt x="9466" y="10533"/>
                    </a:lnTo>
                    <a:lnTo>
                      <a:pt x="9326" y="10571"/>
                    </a:lnTo>
                    <a:lnTo>
                      <a:pt x="9438" y="10417"/>
                    </a:lnTo>
                    <a:lnTo>
                      <a:pt x="9401" y="10394"/>
                    </a:lnTo>
                    <a:lnTo>
                      <a:pt x="9326" y="10448"/>
                    </a:lnTo>
                    <a:lnTo>
                      <a:pt x="9261" y="10517"/>
                    </a:lnTo>
                    <a:lnTo>
                      <a:pt x="9149" y="10502"/>
                    </a:lnTo>
                    <a:lnTo>
                      <a:pt x="9177" y="10479"/>
                    </a:lnTo>
                    <a:lnTo>
                      <a:pt x="9242" y="10456"/>
                    </a:lnTo>
                    <a:lnTo>
                      <a:pt x="9298" y="10417"/>
                    </a:lnTo>
                    <a:lnTo>
                      <a:pt x="9364" y="10379"/>
                    </a:lnTo>
                    <a:lnTo>
                      <a:pt x="9364" y="10325"/>
                    </a:lnTo>
                    <a:lnTo>
                      <a:pt x="9298" y="10332"/>
                    </a:lnTo>
                    <a:lnTo>
                      <a:pt x="9224" y="10386"/>
                    </a:lnTo>
                    <a:lnTo>
                      <a:pt x="9177" y="10363"/>
                    </a:lnTo>
                    <a:lnTo>
                      <a:pt x="9177" y="10294"/>
                    </a:lnTo>
                    <a:lnTo>
                      <a:pt x="9177" y="10263"/>
                    </a:lnTo>
                    <a:lnTo>
                      <a:pt x="9186" y="10225"/>
                    </a:lnTo>
                    <a:lnTo>
                      <a:pt x="9205" y="10148"/>
                    </a:lnTo>
                    <a:lnTo>
                      <a:pt x="9317" y="10132"/>
                    </a:lnTo>
                    <a:lnTo>
                      <a:pt x="9326" y="10086"/>
                    </a:lnTo>
                    <a:lnTo>
                      <a:pt x="9224" y="10086"/>
                    </a:lnTo>
                    <a:lnTo>
                      <a:pt x="9140" y="10140"/>
                    </a:lnTo>
                    <a:lnTo>
                      <a:pt x="9093" y="10232"/>
                    </a:lnTo>
                    <a:lnTo>
                      <a:pt x="9018" y="10255"/>
                    </a:lnTo>
                    <a:lnTo>
                      <a:pt x="8962" y="10232"/>
                    </a:lnTo>
                    <a:lnTo>
                      <a:pt x="8916" y="10255"/>
                    </a:lnTo>
                    <a:lnTo>
                      <a:pt x="8841" y="10255"/>
                    </a:lnTo>
                    <a:lnTo>
                      <a:pt x="8775" y="10255"/>
                    </a:lnTo>
                    <a:lnTo>
                      <a:pt x="8775" y="10178"/>
                    </a:lnTo>
                    <a:lnTo>
                      <a:pt x="8738" y="10055"/>
                    </a:lnTo>
                    <a:lnTo>
                      <a:pt x="8729" y="10148"/>
                    </a:lnTo>
                    <a:lnTo>
                      <a:pt x="8729" y="10294"/>
                    </a:lnTo>
                    <a:lnTo>
                      <a:pt x="8701" y="10332"/>
                    </a:lnTo>
                    <a:lnTo>
                      <a:pt x="8626" y="10332"/>
                    </a:lnTo>
                    <a:lnTo>
                      <a:pt x="8589" y="10294"/>
                    </a:lnTo>
                    <a:lnTo>
                      <a:pt x="8617" y="10202"/>
                    </a:lnTo>
                    <a:lnTo>
                      <a:pt x="8691" y="10055"/>
                    </a:lnTo>
                    <a:lnTo>
                      <a:pt x="8691" y="9963"/>
                    </a:lnTo>
                    <a:lnTo>
                      <a:pt x="8607" y="10055"/>
                    </a:lnTo>
                    <a:lnTo>
                      <a:pt x="8570" y="10163"/>
                    </a:lnTo>
                    <a:lnTo>
                      <a:pt x="8542" y="10171"/>
                    </a:lnTo>
                    <a:lnTo>
                      <a:pt x="8533" y="10132"/>
                    </a:lnTo>
                    <a:lnTo>
                      <a:pt x="8533" y="10109"/>
                    </a:lnTo>
                    <a:lnTo>
                      <a:pt x="8514" y="10101"/>
                    </a:lnTo>
                    <a:lnTo>
                      <a:pt x="8477" y="10117"/>
                    </a:lnTo>
                    <a:lnTo>
                      <a:pt x="8402" y="10225"/>
                    </a:lnTo>
                    <a:lnTo>
                      <a:pt x="8467" y="10232"/>
                    </a:lnTo>
                    <a:lnTo>
                      <a:pt x="8495" y="10240"/>
                    </a:lnTo>
                    <a:lnTo>
                      <a:pt x="8439" y="10332"/>
                    </a:lnTo>
                    <a:lnTo>
                      <a:pt x="8355" y="10363"/>
                    </a:lnTo>
                    <a:lnTo>
                      <a:pt x="8327" y="10425"/>
                    </a:lnTo>
                    <a:lnTo>
                      <a:pt x="8355" y="10440"/>
                    </a:lnTo>
                    <a:lnTo>
                      <a:pt x="8355" y="10502"/>
                    </a:lnTo>
                    <a:lnTo>
                      <a:pt x="8430" y="10479"/>
                    </a:lnTo>
                    <a:lnTo>
                      <a:pt x="8430" y="10533"/>
                    </a:lnTo>
                    <a:lnTo>
                      <a:pt x="8477" y="10486"/>
                    </a:lnTo>
                    <a:lnTo>
                      <a:pt x="8495" y="10486"/>
                    </a:lnTo>
                    <a:lnTo>
                      <a:pt x="8495" y="10571"/>
                    </a:lnTo>
                    <a:lnTo>
                      <a:pt x="8421" y="10633"/>
                    </a:lnTo>
                    <a:lnTo>
                      <a:pt x="8327" y="10663"/>
                    </a:lnTo>
                    <a:lnTo>
                      <a:pt x="8346" y="10733"/>
                    </a:lnTo>
                    <a:lnTo>
                      <a:pt x="8430" y="10702"/>
                    </a:lnTo>
                    <a:lnTo>
                      <a:pt x="8477" y="10702"/>
                    </a:lnTo>
                    <a:lnTo>
                      <a:pt x="8551" y="10625"/>
                    </a:lnTo>
                    <a:lnTo>
                      <a:pt x="8589" y="10687"/>
                    </a:lnTo>
                    <a:lnTo>
                      <a:pt x="8589" y="10733"/>
                    </a:lnTo>
                    <a:lnTo>
                      <a:pt x="8570" y="10779"/>
                    </a:lnTo>
                    <a:lnTo>
                      <a:pt x="8533" y="10787"/>
                    </a:lnTo>
                    <a:lnTo>
                      <a:pt x="8514" y="10817"/>
                    </a:lnTo>
                    <a:lnTo>
                      <a:pt x="8467" y="10871"/>
                    </a:lnTo>
                    <a:lnTo>
                      <a:pt x="8430" y="10948"/>
                    </a:lnTo>
                    <a:lnTo>
                      <a:pt x="8458" y="10948"/>
                    </a:lnTo>
                    <a:lnTo>
                      <a:pt x="8495" y="10941"/>
                    </a:lnTo>
                    <a:lnTo>
                      <a:pt x="8505" y="10971"/>
                    </a:lnTo>
                    <a:lnTo>
                      <a:pt x="8533" y="10979"/>
                    </a:lnTo>
                    <a:lnTo>
                      <a:pt x="8495" y="11056"/>
                    </a:lnTo>
                    <a:lnTo>
                      <a:pt x="8439" y="11087"/>
                    </a:lnTo>
                    <a:lnTo>
                      <a:pt x="8402" y="11072"/>
                    </a:lnTo>
                    <a:lnTo>
                      <a:pt x="8393" y="11149"/>
                    </a:lnTo>
                    <a:lnTo>
                      <a:pt x="8383" y="11195"/>
                    </a:lnTo>
                    <a:lnTo>
                      <a:pt x="8327" y="11210"/>
                    </a:lnTo>
                    <a:lnTo>
                      <a:pt x="8271" y="11256"/>
                    </a:lnTo>
                    <a:lnTo>
                      <a:pt x="8206" y="11249"/>
                    </a:lnTo>
                    <a:lnTo>
                      <a:pt x="8141" y="11249"/>
                    </a:lnTo>
                    <a:lnTo>
                      <a:pt x="8094" y="11210"/>
                    </a:lnTo>
                    <a:lnTo>
                      <a:pt x="8057" y="11210"/>
                    </a:lnTo>
                    <a:lnTo>
                      <a:pt x="8019" y="11226"/>
                    </a:lnTo>
                    <a:lnTo>
                      <a:pt x="7991" y="11118"/>
                    </a:lnTo>
                    <a:lnTo>
                      <a:pt x="7991" y="11210"/>
                    </a:lnTo>
                    <a:lnTo>
                      <a:pt x="7945" y="11256"/>
                    </a:lnTo>
                    <a:lnTo>
                      <a:pt x="7945" y="11372"/>
                    </a:lnTo>
                    <a:lnTo>
                      <a:pt x="7917" y="11503"/>
                    </a:lnTo>
                    <a:lnTo>
                      <a:pt x="7898" y="11395"/>
                    </a:lnTo>
                    <a:lnTo>
                      <a:pt x="7870" y="11256"/>
                    </a:lnTo>
                    <a:lnTo>
                      <a:pt x="7842" y="11318"/>
                    </a:lnTo>
                    <a:lnTo>
                      <a:pt x="7842" y="11349"/>
                    </a:lnTo>
                    <a:lnTo>
                      <a:pt x="7861" y="11441"/>
                    </a:lnTo>
                    <a:lnTo>
                      <a:pt x="7823" y="11518"/>
                    </a:lnTo>
                    <a:lnTo>
                      <a:pt x="7786" y="11487"/>
                    </a:lnTo>
                    <a:lnTo>
                      <a:pt x="7711" y="11533"/>
                    </a:lnTo>
                    <a:lnTo>
                      <a:pt x="7683" y="11549"/>
                    </a:lnTo>
                    <a:lnTo>
                      <a:pt x="7683" y="11649"/>
                    </a:lnTo>
                    <a:lnTo>
                      <a:pt x="7618" y="11749"/>
                    </a:lnTo>
                    <a:lnTo>
                      <a:pt x="7581" y="11841"/>
                    </a:lnTo>
                    <a:lnTo>
                      <a:pt x="7609" y="11734"/>
                    </a:lnTo>
                    <a:lnTo>
                      <a:pt x="7609" y="11626"/>
                    </a:lnTo>
                    <a:lnTo>
                      <a:pt x="7543" y="11672"/>
                    </a:lnTo>
                    <a:lnTo>
                      <a:pt x="7506" y="11672"/>
                    </a:lnTo>
                    <a:lnTo>
                      <a:pt x="7431" y="11772"/>
                    </a:lnTo>
                    <a:lnTo>
                      <a:pt x="7384" y="11872"/>
                    </a:lnTo>
                    <a:lnTo>
                      <a:pt x="7347" y="11934"/>
                    </a:lnTo>
                    <a:lnTo>
                      <a:pt x="7310" y="11888"/>
                    </a:lnTo>
                    <a:lnTo>
                      <a:pt x="7244" y="11865"/>
                    </a:lnTo>
                    <a:lnTo>
                      <a:pt x="7235" y="11872"/>
                    </a:lnTo>
                    <a:lnTo>
                      <a:pt x="7235" y="11980"/>
                    </a:lnTo>
                    <a:lnTo>
                      <a:pt x="7170" y="11965"/>
                    </a:lnTo>
                    <a:lnTo>
                      <a:pt x="7114" y="11980"/>
                    </a:lnTo>
                    <a:lnTo>
                      <a:pt x="7020" y="12019"/>
                    </a:lnTo>
                    <a:lnTo>
                      <a:pt x="6983" y="11980"/>
                    </a:lnTo>
                    <a:lnTo>
                      <a:pt x="6927" y="11949"/>
                    </a:lnTo>
                    <a:lnTo>
                      <a:pt x="6927" y="11872"/>
                    </a:lnTo>
                    <a:lnTo>
                      <a:pt x="6974" y="11857"/>
                    </a:lnTo>
                    <a:lnTo>
                      <a:pt x="6964" y="11795"/>
                    </a:lnTo>
                    <a:lnTo>
                      <a:pt x="7002" y="11734"/>
                    </a:lnTo>
                    <a:lnTo>
                      <a:pt x="7039" y="11795"/>
                    </a:lnTo>
                    <a:lnTo>
                      <a:pt x="7048" y="11741"/>
                    </a:lnTo>
                    <a:lnTo>
                      <a:pt x="7076" y="11718"/>
                    </a:lnTo>
                    <a:lnTo>
                      <a:pt x="7095" y="11711"/>
                    </a:lnTo>
                    <a:lnTo>
                      <a:pt x="7132" y="11741"/>
                    </a:lnTo>
                    <a:lnTo>
                      <a:pt x="7188" y="11749"/>
                    </a:lnTo>
                    <a:lnTo>
                      <a:pt x="7151" y="11711"/>
                    </a:lnTo>
                    <a:lnTo>
                      <a:pt x="7160" y="11672"/>
                    </a:lnTo>
                    <a:lnTo>
                      <a:pt x="7207" y="11672"/>
                    </a:lnTo>
                    <a:lnTo>
                      <a:pt x="7263" y="11618"/>
                    </a:lnTo>
                    <a:lnTo>
                      <a:pt x="7300" y="11549"/>
                    </a:lnTo>
                    <a:lnTo>
                      <a:pt x="7338" y="11433"/>
                    </a:lnTo>
                    <a:lnTo>
                      <a:pt x="7300" y="11426"/>
                    </a:lnTo>
                    <a:lnTo>
                      <a:pt x="7226" y="11495"/>
                    </a:lnTo>
                    <a:lnTo>
                      <a:pt x="7132" y="11557"/>
                    </a:lnTo>
                    <a:lnTo>
                      <a:pt x="7095" y="11580"/>
                    </a:lnTo>
                    <a:lnTo>
                      <a:pt x="7048" y="11557"/>
                    </a:lnTo>
                    <a:lnTo>
                      <a:pt x="7002" y="11518"/>
                    </a:lnTo>
                    <a:lnTo>
                      <a:pt x="6964" y="11456"/>
                    </a:lnTo>
                    <a:lnTo>
                      <a:pt x="6974" y="11364"/>
                    </a:lnTo>
                    <a:lnTo>
                      <a:pt x="7020" y="11272"/>
                    </a:lnTo>
                    <a:lnTo>
                      <a:pt x="7039" y="11210"/>
                    </a:lnTo>
                    <a:lnTo>
                      <a:pt x="7076" y="11102"/>
                    </a:lnTo>
                    <a:lnTo>
                      <a:pt x="7132" y="11025"/>
                    </a:lnTo>
                    <a:lnTo>
                      <a:pt x="7170" y="10941"/>
                    </a:lnTo>
                    <a:lnTo>
                      <a:pt x="7188" y="10787"/>
                    </a:lnTo>
                    <a:lnTo>
                      <a:pt x="7188" y="10656"/>
                    </a:lnTo>
                    <a:lnTo>
                      <a:pt x="7160" y="10540"/>
                    </a:lnTo>
                    <a:lnTo>
                      <a:pt x="7198" y="10471"/>
                    </a:lnTo>
                    <a:lnTo>
                      <a:pt x="7207" y="10456"/>
                    </a:lnTo>
                    <a:lnTo>
                      <a:pt x="7412" y="10348"/>
                    </a:lnTo>
                    <a:lnTo>
                      <a:pt x="7487" y="10271"/>
                    </a:lnTo>
                    <a:lnTo>
                      <a:pt x="7534" y="10232"/>
                    </a:lnTo>
                    <a:lnTo>
                      <a:pt x="7599" y="10209"/>
                    </a:lnTo>
                    <a:lnTo>
                      <a:pt x="7646" y="10317"/>
                    </a:lnTo>
                    <a:lnTo>
                      <a:pt x="7693" y="10332"/>
                    </a:lnTo>
                    <a:lnTo>
                      <a:pt x="7767" y="10294"/>
                    </a:lnTo>
                    <a:lnTo>
                      <a:pt x="7833" y="10271"/>
                    </a:lnTo>
                    <a:lnTo>
                      <a:pt x="8122" y="10332"/>
                    </a:lnTo>
                    <a:lnTo>
                      <a:pt x="8169" y="10332"/>
                    </a:lnTo>
                    <a:lnTo>
                      <a:pt x="8141" y="10302"/>
                    </a:lnTo>
                    <a:lnTo>
                      <a:pt x="8057" y="10271"/>
                    </a:lnTo>
                    <a:lnTo>
                      <a:pt x="8010" y="10240"/>
                    </a:lnTo>
                    <a:lnTo>
                      <a:pt x="7917" y="10202"/>
                    </a:lnTo>
                    <a:lnTo>
                      <a:pt x="7842" y="10194"/>
                    </a:lnTo>
                    <a:lnTo>
                      <a:pt x="7805" y="10178"/>
                    </a:lnTo>
                    <a:lnTo>
                      <a:pt x="7749" y="10117"/>
                    </a:lnTo>
                    <a:lnTo>
                      <a:pt x="7730" y="10040"/>
                    </a:lnTo>
                    <a:lnTo>
                      <a:pt x="7786" y="10009"/>
                    </a:lnTo>
                    <a:lnTo>
                      <a:pt x="7805" y="9978"/>
                    </a:lnTo>
                    <a:lnTo>
                      <a:pt x="7842" y="9894"/>
                    </a:lnTo>
                    <a:lnTo>
                      <a:pt x="7917" y="9832"/>
                    </a:lnTo>
                    <a:lnTo>
                      <a:pt x="7982" y="9801"/>
                    </a:lnTo>
                    <a:lnTo>
                      <a:pt x="8047" y="9709"/>
                    </a:lnTo>
                    <a:lnTo>
                      <a:pt x="7973" y="9716"/>
                    </a:lnTo>
                    <a:lnTo>
                      <a:pt x="7861" y="9793"/>
                    </a:lnTo>
                    <a:lnTo>
                      <a:pt x="7711" y="9963"/>
                    </a:lnTo>
                    <a:lnTo>
                      <a:pt x="7637" y="9986"/>
                    </a:lnTo>
                    <a:lnTo>
                      <a:pt x="7543" y="9986"/>
                    </a:lnTo>
                    <a:lnTo>
                      <a:pt x="7496" y="9932"/>
                    </a:lnTo>
                    <a:lnTo>
                      <a:pt x="7506" y="9832"/>
                    </a:lnTo>
                    <a:lnTo>
                      <a:pt x="7534" y="9709"/>
                    </a:lnTo>
                    <a:lnTo>
                      <a:pt x="7618" y="9524"/>
                    </a:lnTo>
                    <a:lnTo>
                      <a:pt x="7674" y="9408"/>
                    </a:lnTo>
                    <a:lnTo>
                      <a:pt x="7674" y="9278"/>
                    </a:lnTo>
                    <a:lnTo>
                      <a:pt x="7693" y="9147"/>
                    </a:lnTo>
                    <a:lnTo>
                      <a:pt x="7711" y="9054"/>
                    </a:lnTo>
                    <a:lnTo>
                      <a:pt x="7693" y="8977"/>
                    </a:lnTo>
                    <a:lnTo>
                      <a:pt x="7655" y="8962"/>
                    </a:lnTo>
                    <a:lnTo>
                      <a:pt x="7637" y="9054"/>
                    </a:lnTo>
                    <a:lnTo>
                      <a:pt x="7637" y="9131"/>
                    </a:lnTo>
                    <a:lnTo>
                      <a:pt x="7618" y="9208"/>
                    </a:lnTo>
                    <a:lnTo>
                      <a:pt x="7581" y="9316"/>
                    </a:lnTo>
                    <a:lnTo>
                      <a:pt x="7562" y="9424"/>
                    </a:lnTo>
                    <a:lnTo>
                      <a:pt x="7525" y="9524"/>
                    </a:lnTo>
                    <a:lnTo>
                      <a:pt x="7468" y="9616"/>
                    </a:lnTo>
                    <a:lnTo>
                      <a:pt x="7450" y="9686"/>
                    </a:lnTo>
                    <a:lnTo>
                      <a:pt x="7431" y="9801"/>
                    </a:lnTo>
                    <a:lnTo>
                      <a:pt x="7450" y="9870"/>
                    </a:lnTo>
                    <a:lnTo>
                      <a:pt x="7431" y="9932"/>
                    </a:lnTo>
                    <a:lnTo>
                      <a:pt x="7356" y="10040"/>
                    </a:lnTo>
                    <a:lnTo>
                      <a:pt x="7310" y="10086"/>
                    </a:lnTo>
                    <a:lnTo>
                      <a:pt x="7244" y="10148"/>
                    </a:lnTo>
                    <a:lnTo>
                      <a:pt x="7160" y="10202"/>
                    </a:lnTo>
                    <a:lnTo>
                      <a:pt x="6983" y="10302"/>
                    </a:lnTo>
                    <a:lnTo>
                      <a:pt x="6974" y="10425"/>
                    </a:lnTo>
                    <a:lnTo>
                      <a:pt x="6871" y="10563"/>
                    </a:lnTo>
                    <a:lnTo>
                      <a:pt x="6834" y="10610"/>
                    </a:lnTo>
                    <a:lnTo>
                      <a:pt x="6824" y="10633"/>
                    </a:lnTo>
                    <a:lnTo>
                      <a:pt x="6778" y="10817"/>
                    </a:lnTo>
                    <a:lnTo>
                      <a:pt x="6740" y="10871"/>
                    </a:lnTo>
                    <a:lnTo>
                      <a:pt x="6675" y="10918"/>
                    </a:lnTo>
                    <a:lnTo>
                      <a:pt x="6638" y="10979"/>
                    </a:lnTo>
                    <a:lnTo>
                      <a:pt x="6535" y="10971"/>
                    </a:lnTo>
                    <a:lnTo>
                      <a:pt x="6479" y="10910"/>
                    </a:lnTo>
                    <a:lnTo>
                      <a:pt x="6423" y="10918"/>
                    </a:lnTo>
                    <a:lnTo>
                      <a:pt x="6488" y="10979"/>
                    </a:lnTo>
                    <a:lnTo>
                      <a:pt x="6554" y="11033"/>
                    </a:lnTo>
                    <a:lnTo>
                      <a:pt x="6591" y="11087"/>
                    </a:lnTo>
                    <a:lnTo>
                      <a:pt x="6610" y="11133"/>
                    </a:lnTo>
                    <a:lnTo>
                      <a:pt x="6600" y="11195"/>
                    </a:lnTo>
                    <a:lnTo>
                      <a:pt x="6572" y="11256"/>
                    </a:lnTo>
                    <a:lnTo>
                      <a:pt x="6535" y="11310"/>
                    </a:lnTo>
                    <a:lnTo>
                      <a:pt x="6414" y="11318"/>
                    </a:lnTo>
                    <a:lnTo>
                      <a:pt x="6367" y="11349"/>
                    </a:lnTo>
                    <a:lnTo>
                      <a:pt x="6442" y="11379"/>
                    </a:lnTo>
                    <a:lnTo>
                      <a:pt x="6442" y="11456"/>
                    </a:lnTo>
                    <a:lnTo>
                      <a:pt x="6386" y="11503"/>
                    </a:lnTo>
                    <a:lnTo>
                      <a:pt x="6311" y="11518"/>
                    </a:lnTo>
                    <a:lnTo>
                      <a:pt x="6311" y="11433"/>
                    </a:lnTo>
                    <a:lnTo>
                      <a:pt x="6255" y="11456"/>
                    </a:lnTo>
                    <a:lnTo>
                      <a:pt x="6236" y="11526"/>
                    </a:lnTo>
                    <a:lnTo>
                      <a:pt x="6190" y="11503"/>
                    </a:lnTo>
                    <a:lnTo>
                      <a:pt x="6199" y="11580"/>
                    </a:lnTo>
                    <a:lnTo>
                      <a:pt x="6199" y="11649"/>
                    </a:lnTo>
                    <a:lnTo>
                      <a:pt x="6152" y="11680"/>
                    </a:lnTo>
                    <a:lnTo>
                      <a:pt x="6152" y="11741"/>
                    </a:lnTo>
                    <a:lnTo>
                      <a:pt x="6105" y="11795"/>
                    </a:lnTo>
                    <a:lnTo>
                      <a:pt x="6003" y="11811"/>
                    </a:lnTo>
                    <a:lnTo>
                      <a:pt x="6003" y="11857"/>
                    </a:lnTo>
                    <a:lnTo>
                      <a:pt x="5956" y="12080"/>
                    </a:lnTo>
                    <a:lnTo>
                      <a:pt x="5928" y="12142"/>
                    </a:lnTo>
                    <a:lnTo>
                      <a:pt x="5965" y="12173"/>
                    </a:lnTo>
                    <a:lnTo>
                      <a:pt x="6077" y="12119"/>
                    </a:lnTo>
                    <a:lnTo>
                      <a:pt x="6152" y="12149"/>
                    </a:lnTo>
                    <a:lnTo>
                      <a:pt x="6162" y="12203"/>
                    </a:lnTo>
                    <a:lnTo>
                      <a:pt x="6274" y="12265"/>
                    </a:lnTo>
                    <a:lnTo>
                      <a:pt x="6302" y="12303"/>
                    </a:lnTo>
                    <a:lnTo>
                      <a:pt x="6302" y="12365"/>
                    </a:lnTo>
                    <a:lnTo>
                      <a:pt x="6292" y="12442"/>
                    </a:lnTo>
                    <a:lnTo>
                      <a:pt x="6274" y="12480"/>
                    </a:lnTo>
                    <a:lnTo>
                      <a:pt x="6236" y="12511"/>
                    </a:lnTo>
                    <a:lnTo>
                      <a:pt x="6218" y="12534"/>
                    </a:lnTo>
                    <a:lnTo>
                      <a:pt x="6105" y="12573"/>
                    </a:lnTo>
                    <a:lnTo>
                      <a:pt x="6068" y="12627"/>
                    </a:lnTo>
                    <a:lnTo>
                      <a:pt x="6049" y="12665"/>
                    </a:lnTo>
                    <a:lnTo>
                      <a:pt x="6003" y="12673"/>
                    </a:lnTo>
                    <a:lnTo>
                      <a:pt x="6003" y="12727"/>
                    </a:lnTo>
                    <a:lnTo>
                      <a:pt x="6012" y="12781"/>
                    </a:lnTo>
                    <a:lnTo>
                      <a:pt x="6012" y="12812"/>
                    </a:lnTo>
                    <a:lnTo>
                      <a:pt x="5937" y="12850"/>
                    </a:lnTo>
                    <a:lnTo>
                      <a:pt x="5965" y="12889"/>
                    </a:lnTo>
                    <a:lnTo>
                      <a:pt x="5993" y="12904"/>
                    </a:lnTo>
                    <a:lnTo>
                      <a:pt x="5975" y="12966"/>
                    </a:lnTo>
                    <a:lnTo>
                      <a:pt x="5975" y="12996"/>
                    </a:lnTo>
                    <a:lnTo>
                      <a:pt x="5891" y="13058"/>
                    </a:lnTo>
                    <a:lnTo>
                      <a:pt x="5853" y="13027"/>
                    </a:lnTo>
                    <a:lnTo>
                      <a:pt x="5816" y="13073"/>
                    </a:lnTo>
                    <a:lnTo>
                      <a:pt x="5788" y="13120"/>
                    </a:lnTo>
                    <a:lnTo>
                      <a:pt x="5741" y="13127"/>
                    </a:lnTo>
                    <a:lnTo>
                      <a:pt x="5732" y="13135"/>
                    </a:lnTo>
                    <a:lnTo>
                      <a:pt x="5695" y="13135"/>
                    </a:lnTo>
                    <a:lnTo>
                      <a:pt x="5592" y="13181"/>
                    </a:lnTo>
                    <a:lnTo>
                      <a:pt x="5583" y="13243"/>
                    </a:lnTo>
                    <a:lnTo>
                      <a:pt x="5545" y="13289"/>
                    </a:lnTo>
                    <a:lnTo>
                      <a:pt x="5508" y="13343"/>
                    </a:lnTo>
                    <a:lnTo>
                      <a:pt x="5471" y="13343"/>
                    </a:lnTo>
                    <a:lnTo>
                      <a:pt x="5443" y="13404"/>
                    </a:lnTo>
                    <a:lnTo>
                      <a:pt x="5433" y="13458"/>
                    </a:lnTo>
                    <a:lnTo>
                      <a:pt x="5359" y="13412"/>
                    </a:lnTo>
                    <a:lnTo>
                      <a:pt x="5303" y="13404"/>
                    </a:lnTo>
                    <a:lnTo>
                      <a:pt x="5293" y="13497"/>
                    </a:lnTo>
                    <a:lnTo>
                      <a:pt x="5284" y="13551"/>
                    </a:lnTo>
                    <a:lnTo>
                      <a:pt x="5265" y="13589"/>
                    </a:lnTo>
                    <a:lnTo>
                      <a:pt x="5191" y="13597"/>
                    </a:lnTo>
                    <a:lnTo>
                      <a:pt x="5172" y="13589"/>
                    </a:lnTo>
                    <a:lnTo>
                      <a:pt x="5135" y="13712"/>
                    </a:lnTo>
                    <a:lnTo>
                      <a:pt x="5107" y="13674"/>
                    </a:lnTo>
                    <a:lnTo>
                      <a:pt x="4995" y="13774"/>
                    </a:lnTo>
                    <a:lnTo>
                      <a:pt x="4985" y="13797"/>
                    </a:lnTo>
                    <a:lnTo>
                      <a:pt x="4948" y="13843"/>
                    </a:lnTo>
                    <a:lnTo>
                      <a:pt x="4957" y="13874"/>
                    </a:lnTo>
                    <a:lnTo>
                      <a:pt x="5004" y="13874"/>
                    </a:lnTo>
                    <a:lnTo>
                      <a:pt x="5004" y="13959"/>
                    </a:lnTo>
                    <a:lnTo>
                      <a:pt x="5004" y="13997"/>
                    </a:lnTo>
                    <a:lnTo>
                      <a:pt x="4967" y="14082"/>
                    </a:lnTo>
                    <a:lnTo>
                      <a:pt x="4920" y="14136"/>
                    </a:lnTo>
                    <a:lnTo>
                      <a:pt x="4892" y="14167"/>
                    </a:lnTo>
                    <a:lnTo>
                      <a:pt x="4855" y="14136"/>
                    </a:lnTo>
                    <a:lnTo>
                      <a:pt x="4845" y="14182"/>
                    </a:lnTo>
                    <a:lnTo>
                      <a:pt x="4836" y="14205"/>
                    </a:lnTo>
                    <a:lnTo>
                      <a:pt x="4799" y="14182"/>
                    </a:lnTo>
                    <a:lnTo>
                      <a:pt x="4780" y="14236"/>
                    </a:lnTo>
                    <a:lnTo>
                      <a:pt x="4668" y="14351"/>
                    </a:lnTo>
                    <a:lnTo>
                      <a:pt x="4630" y="14351"/>
                    </a:lnTo>
                    <a:lnTo>
                      <a:pt x="4584" y="14305"/>
                    </a:lnTo>
                    <a:lnTo>
                      <a:pt x="4537" y="14336"/>
                    </a:lnTo>
                    <a:lnTo>
                      <a:pt x="4518" y="14398"/>
                    </a:lnTo>
                    <a:lnTo>
                      <a:pt x="4537" y="14521"/>
                    </a:lnTo>
                    <a:lnTo>
                      <a:pt x="4462" y="14521"/>
                    </a:lnTo>
                    <a:lnTo>
                      <a:pt x="4425" y="14482"/>
                    </a:lnTo>
                    <a:lnTo>
                      <a:pt x="4397" y="14490"/>
                    </a:lnTo>
                    <a:lnTo>
                      <a:pt x="4322" y="14552"/>
                    </a:lnTo>
                    <a:lnTo>
                      <a:pt x="4294" y="14598"/>
                    </a:lnTo>
                    <a:lnTo>
                      <a:pt x="4369" y="14582"/>
                    </a:lnTo>
                    <a:lnTo>
                      <a:pt x="4388" y="14598"/>
                    </a:lnTo>
                    <a:lnTo>
                      <a:pt x="4360" y="14667"/>
                    </a:lnTo>
                    <a:lnTo>
                      <a:pt x="4257" y="14667"/>
                    </a:lnTo>
                    <a:lnTo>
                      <a:pt x="4220" y="14675"/>
                    </a:lnTo>
                    <a:lnTo>
                      <a:pt x="4145" y="14706"/>
                    </a:lnTo>
                    <a:lnTo>
                      <a:pt x="4089" y="14767"/>
                    </a:lnTo>
                    <a:lnTo>
                      <a:pt x="4024" y="14852"/>
                    </a:lnTo>
                    <a:lnTo>
                      <a:pt x="3949" y="14844"/>
                    </a:lnTo>
                    <a:lnTo>
                      <a:pt x="3912" y="14767"/>
                    </a:lnTo>
                    <a:lnTo>
                      <a:pt x="3884" y="14667"/>
                    </a:lnTo>
                    <a:lnTo>
                      <a:pt x="3837" y="14659"/>
                    </a:lnTo>
                    <a:lnTo>
                      <a:pt x="3865" y="14759"/>
                    </a:lnTo>
                    <a:lnTo>
                      <a:pt x="3902" y="14844"/>
                    </a:lnTo>
                    <a:lnTo>
                      <a:pt x="3977" y="14906"/>
                    </a:lnTo>
                    <a:lnTo>
                      <a:pt x="4033" y="14937"/>
                    </a:lnTo>
                    <a:lnTo>
                      <a:pt x="4033" y="14998"/>
                    </a:lnTo>
                    <a:lnTo>
                      <a:pt x="4052" y="15098"/>
                    </a:lnTo>
                    <a:lnTo>
                      <a:pt x="4024" y="15137"/>
                    </a:lnTo>
                    <a:lnTo>
                      <a:pt x="3977" y="15137"/>
                    </a:lnTo>
                    <a:lnTo>
                      <a:pt x="3921" y="15198"/>
                    </a:lnTo>
                    <a:lnTo>
                      <a:pt x="3884" y="15229"/>
                    </a:lnTo>
                    <a:lnTo>
                      <a:pt x="3809" y="15245"/>
                    </a:lnTo>
                    <a:lnTo>
                      <a:pt x="3753" y="15260"/>
                    </a:lnTo>
                    <a:lnTo>
                      <a:pt x="3716" y="15260"/>
                    </a:lnTo>
                    <a:lnTo>
                      <a:pt x="3688" y="15245"/>
                    </a:lnTo>
                    <a:lnTo>
                      <a:pt x="3688" y="15252"/>
                    </a:lnTo>
                    <a:lnTo>
                      <a:pt x="3688" y="15306"/>
                    </a:lnTo>
                    <a:lnTo>
                      <a:pt x="3660" y="15383"/>
                    </a:lnTo>
                    <a:lnTo>
                      <a:pt x="3622" y="15506"/>
                    </a:lnTo>
                    <a:lnTo>
                      <a:pt x="3604" y="15568"/>
                    </a:lnTo>
                    <a:lnTo>
                      <a:pt x="3585" y="15560"/>
                    </a:lnTo>
                    <a:lnTo>
                      <a:pt x="3604" y="15475"/>
                    </a:lnTo>
                    <a:lnTo>
                      <a:pt x="3604" y="15368"/>
                    </a:lnTo>
                    <a:lnTo>
                      <a:pt x="3585" y="15306"/>
                    </a:lnTo>
                    <a:lnTo>
                      <a:pt x="3529" y="15306"/>
                    </a:lnTo>
                    <a:lnTo>
                      <a:pt x="3501" y="15352"/>
                    </a:lnTo>
                    <a:lnTo>
                      <a:pt x="3464" y="15352"/>
                    </a:lnTo>
                    <a:lnTo>
                      <a:pt x="3426" y="15383"/>
                    </a:lnTo>
                    <a:lnTo>
                      <a:pt x="3389" y="15437"/>
                    </a:lnTo>
                    <a:lnTo>
                      <a:pt x="3314" y="15460"/>
                    </a:lnTo>
                    <a:lnTo>
                      <a:pt x="3286" y="15491"/>
                    </a:lnTo>
                    <a:lnTo>
                      <a:pt x="3277" y="15522"/>
                    </a:lnTo>
                    <a:lnTo>
                      <a:pt x="3239" y="15599"/>
                    </a:lnTo>
                    <a:lnTo>
                      <a:pt x="3211" y="15583"/>
                    </a:lnTo>
                    <a:lnTo>
                      <a:pt x="3193" y="15537"/>
                    </a:lnTo>
                    <a:lnTo>
                      <a:pt x="3165" y="15583"/>
                    </a:lnTo>
                    <a:lnTo>
                      <a:pt x="3155" y="15599"/>
                    </a:lnTo>
                    <a:lnTo>
                      <a:pt x="3155" y="15660"/>
                    </a:lnTo>
                    <a:lnTo>
                      <a:pt x="3137" y="15660"/>
                    </a:lnTo>
                    <a:lnTo>
                      <a:pt x="3043" y="15629"/>
                    </a:lnTo>
                    <a:lnTo>
                      <a:pt x="2987" y="15691"/>
                    </a:lnTo>
                    <a:lnTo>
                      <a:pt x="2931" y="15722"/>
                    </a:lnTo>
                    <a:lnTo>
                      <a:pt x="2875" y="15737"/>
                    </a:lnTo>
                    <a:lnTo>
                      <a:pt x="2829" y="15753"/>
                    </a:lnTo>
                    <a:lnTo>
                      <a:pt x="2801" y="15706"/>
                    </a:lnTo>
                    <a:lnTo>
                      <a:pt x="2857" y="15614"/>
                    </a:lnTo>
                    <a:lnTo>
                      <a:pt x="2838" y="15506"/>
                    </a:lnTo>
                    <a:lnTo>
                      <a:pt x="2791" y="15506"/>
                    </a:lnTo>
                    <a:lnTo>
                      <a:pt x="2745" y="15568"/>
                    </a:lnTo>
                    <a:lnTo>
                      <a:pt x="2717" y="15629"/>
                    </a:lnTo>
                    <a:lnTo>
                      <a:pt x="2689" y="15706"/>
                    </a:lnTo>
                    <a:lnTo>
                      <a:pt x="2679" y="15837"/>
                    </a:lnTo>
                    <a:lnTo>
                      <a:pt x="2633" y="15907"/>
                    </a:lnTo>
                    <a:lnTo>
                      <a:pt x="2605" y="15991"/>
                    </a:lnTo>
                    <a:lnTo>
                      <a:pt x="2567" y="16022"/>
                    </a:lnTo>
                    <a:lnTo>
                      <a:pt x="2539" y="15991"/>
                    </a:lnTo>
                    <a:lnTo>
                      <a:pt x="2521" y="16045"/>
                    </a:lnTo>
                    <a:lnTo>
                      <a:pt x="2483" y="16076"/>
                    </a:lnTo>
                    <a:lnTo>
                      <a:pt x="2446" y="16045"/>
                    </a:lnTo>
                    <a:lnTo>
                      <a:pt x="2418" y="16053"/>
                    </a:lnTo>
                    <a:lnTo>
                      <a:pt x="2409" y="16045"/>
                    </a:lnTo>
                    <a:lnTo>
                      <a:pt x="2409" y="16022"/>
                    </a:lnTo>
                    <a:lnTo>
                      <a:pt x="2409" y="15984"/>
                    </a:lnTo>
                    <a:lnTo>
                      <a:pt x="2390" y="15930"/>
                    </a:lnTo>
                    <a:lnTo>
                      <a:pt x="2371" y="15899"/>
                    </a:lnTo>
                    <a:lnTo>
                      <a:pt x="2343" y="15868"/>
                    </a:lnTo>
                    <a:lnTo>
                      <a:pt x="2334" y="15899"/>
                    </a:lnTo>
                    <a:lnTo>
                      <a:pt x="2343" y="15961"/>
                    </a:lnTo>
                    <a:lnTo>
                      <a:pt x="2343" y="16022"/>
                    </a:lnTo>
                    <a:lnTo>
                      <a:pt x="2353" y="16084"/>
                    </a:lnTo>
                    <a:lnTo>
                      <a:pt x="2306" y="16122"/>
                    </a:lnTo>
                    <a:lnTo>
                      <a:pt x="2231" y="16168"/>
                    </a:lnTo>
                    <a:lnTo>
                      <a:pt x="2185" y="16115"/>
                    </a:lnTo>
                    <a:lnTo>
                      <a:pt x="2147" y="16022"/>
                    </a:lnTo>
                    <a:lnTo>
                      <a:pt x="2110" y="16022"/>
                    </a:lnTo>
                    <a:lnTo>
                      <a:pt x="2129" y="16153"/>
                    </a:lnTo>
                    <a:lnTo>
                      <a:pt x="2110" y="16215"/>
                    </a:lnTo>
                    <a:lnTo>
                      <a:pt x="2073" y="16261"/>
                    </a:lnTo>
                    <a:lnTo>
                      <a:pt x="2035" y="16261"/>
                    </a:lnTo>
                    <a:lnTo>
                      <a:pt x="2035" y="16207"/>
                    </a:lnTo>
                    <a:lnTo>
                      <a:pt x="2044" y="16138"/>
                    </a:lnTo>
                    <a:lnTo>
                      <a:pt x="2035" y="16084"/>
                    </a:lnTo>
                    <a:lnTo>
                      <a:pt x="2007" y="16030"/>
                    </a:lnTo>
                    <a:lnTo>
                      <a:pt x="1979" y="16045"/>
                    </a:lnTo>
                    <a:lnTo>
                      <a:pt x="1970" y="16022"/>
                    </a:lnTo>
                    <a:lnTo>
                      <a:pt x="2016" y="15984"/>
                    </a:lnTo>
                    <a:lnTo>
                      <a:pt x="2054" y="15984"/>
                    </a:lnTo>
                    <a:lnTo>
                      <a:pt x="2082" y="15953"/>
                    </a:lnTo>
                    <a:lnTo>
                      <a:pt x="2119" y="15930"/>
                    </a:lnTo>
                    <a:lnTo>
                      <a:pt x="2147" y="15891"/>
                    </a:lnTo>
                    <a:lnTo>
                      <a:pt x="2166" y="15876"/>
                    </a:lnTo>
                    <a:lnTo>
                      <a:pt x="2203" y="15922"/>
                    </a:lnTo>
                    <a:lnTo>
                      <a:pt x="2241" y="15876"/>
                    </a:lnTo>
                    <a:lnTo>
                      <a:pt x="2241" y="15830"/>
                    </a:lnTo>
                    <a:lnTo>
                      <a:pt x="2278" y="15799"/>
                    </a:lnTo>
                    <a:lnTo>
                      <a:pt x="2343" y="15753"/>
                    </a:lnTo>
                    <a:lnTo>
                      <a:pt x="2353" y="15706"/>
                    </a:lnTo>
                    <a:lnTo>
                      <a:pt x="2343" y="15676"/>
                    </a:lnTo>
                    <a:lnTo>
                      <a:pt x="2353" y="15645"/>
                    </a:lnTo>
                    <a:lnTo>
                      <a:pt x="2381" y="15622"/>
                    </a:lnTo>
                    <a:lnTo>
                      <a:pt x="2427" y="15522"/>
                    </a:lnTo>
                    <a:lnTo>
                      <a:pt x="2558" y="15368"/>
                    </a:lnTo>
                    <a:lnTo>
                      <a:pt x="2745" y="15221"/>
                    </a:lnTo>
                    <a:lnTo>
                      <a:pt x="2838" y="15168"/>
                    </a:lnTo>
                    <a:lnTo>
                      <a:pt x="2866" y="15160"/>
                    </a:lnTo>
                    <a:lnTo>
                      <a:pt x="2875" y="15137"/>
                    </a:lnTo>
                    <a:lnTo>
                      <a:pt x="2903" y="15121"/>
                    </a:lnTo>
                    <a:lnTo>
                      <a:pt x="2941" y="15106"/>
                    </a:lnTo>
                    <a:lnTo>
                      <a:pt x="2978" y="15137"/>
                    </a:lnTo>
                    <a:lnTo>
                      <a:pt x="3006" y="15137"/>
                    </a:lnTo>
                    <a:lnTo>
                      <a:pt x="3090" y="15121"/>
                    </a:lnTo>
                    <a:lnTo>
                      <a:pt x="3081" y="15168"/>
                    </a:lnTo>
                    <a:lnTo>
                      <a:pt x="3053" y="15221"/>
                    </a:lnTo>
                    <a:lnTo>
                      <a:pt x="3090" y="15291"/>
                    </a:lnTo>
                    <a:lnTo>
                      <a:pt x="3127" y="15322"/>
                    </a:lnTo>
                    <a:lnTo>
                      <a:pt x="3165" y="15291"/>
                    </a:lnTo>
                    <a:lnTo>
                      <a:pt x="3165" y="15245"/>
                    </a:lnTo>
                    <a:lnTo>
                      <a:pt x="3230" y="15260"/>
                    </a:lnTo>
                    <a:lnTo>
                      <a:pt x="3277" y="15314"/>
                    </a:lnTo>
                    <a:lnTo>
                      <a:pt x="3323" y="15322"/>
                    </a:lnTo>
                    <a:lnTo>
                      <a:pt x="3351" y="15322"/>
                    </a:lnTo>
                    <a:lnTo>
                      <a:pt x="3342" y="15322"/>
                    </a:lnTo>
                    <a:lnTo>
                      <a:pt x="3342" y="15314"/>
                    </a:lnTo>
                    <a:lnTo>
                      <a:pt x="3323" y="15275"/>
                    </a:lnTo>
                    <a:lnTo>
                      <a:pt x="3230" y="15221"/>
                    </a:lnTo>
                    <a:lnTo>
                      <a:pt x="3230" y="15198"/>
                    </a:lnTo>
                    <a:lnTo>
                      <a:pt x="3249" y="15075"/>
                    </a:lnTo>
                    <a:lnTo>
                      <a:pt x="3267" y="15006"/>
                    </a:lnTo>
                    <a:lnTo>
                      <a:pt x="3314" y="14937"/>
                    </a:lnTo>
                    <a:lnTo>
                      <a:pt x="3379" y="14790"/>
                    </a:lnTo>
                    <a:lnTo>
                      <a:pt x="3398" y="14759"/>
                    </a:lnTo>
                    <a:lnTo>
                      <a:pt x="3501" y="14644"/>
                    </a:lnTo>
                    <a:lnTo>
                      <a:pt x="3538" y="14598"/>
                    </a:lnTo>
                    <a:lnTo>
                      <a:pt x="3576" y="14598"/>
                    </a:lnTo>
                    <a:lnTo>
                      <a:pt x="3697" y="14482"/>
                    </a:lnTo>
                    <a:lnTo>
                      <a:pt x="3753" y="14482"/>
                    </a:lnTo>
                    <a:lnTo>
                      <a:pt x="3790" y="14451"/>
                    </a:lnTo>
                    <a:lnTo>
                      <a:pt x="3902" y="14321"/>
                    </a:lnTo>
                    <a:lnTo>
                      <a:pt x="3940" y="14351"/>
                    </a:lnTo>
                    <a:lnTo>
                      <a:pt x="3977" y="14321"/>
                    </a:lnTo>
                    <a:lnTo>
                      <a:pt x="4024" y="14336"/>
                    </a:lnTo>
                    <a:lnTo>
                      <a:pt x="4052" y="14274"/>
                    </a:lnTo>
                    <a:lnTo>
                      <a:pt x="4061" y="14151"/>
                    </a:lnTo>
                    <a:lnTo>
                      <a:pt x="4098" y="14059"/>
                    </a:lnTo>
                    <a:lnTo>
                      <a:pt x="4108" y="14059"/>
                    </a:lnTo>
                    <a:lnTo>
                      <a:pt x="4145" y="13997"/>
                    </a:lnTo>
                    <a:lnTo>
                      <a:pt x="4182" y="13959"/>
                    </a:lnTo>
                    <a:lnTo>
                      <a:pt x="4220" y="13889"/>
                    </a:lnTo>
                    <a:lnTo>
                      <a:pt x="4238" y="13812"/>
                    </a:lnTo>
                    <a:lnTo>
                      <a:pt x="4276" y="13805"/>
                    </a:lnTo>
                    <a:lnTo>
                      <a:pt x="4294" y="13843"/>
                    </a:lnTo>
                    <a:lnTo>
                      <a:pt x="4397" y="13628"/>
                    </a:lnTo>
                    <a:lnTo>
                      <a:pt x="4425" y="13589"/>
                    </a:lnTo>
                    <a:lnTo>
                      <a:pt x="4444" y="13535"/>
                    </a:lnTo>
                    <a:lnTo>
                      <a:pt x="4462" y="13458"/>
                    </a:lnTo>
                    <a:lnTo>
                      <a:pt x="4472" y="13320"/>
                    </a:lnTo>
                    <a:lnTo>
                      <a:pt x="4500" y="13127"/>
                    </a:lnTo>
                    <a:lnTo>
                      <a:pt x="4509" y="13027"/>
                    </a:lnTo>
                    <a:lnTo>
                      <a:pt x="4584" y="12935"/>
                    </a:lnTo>
                    <a:lnTo>
                      <a:pt x="4621" y="12881"/>
                    </a:lnTo>
                    <a:lnTo>
                      <a:pt x="4584" y="12873"/>
                    </a:lnTo>
                    <a:lnTo>
                      <a:pt x="4546" y="12881"/>
                    </a:lnTo>
                    <a:lnTo>
                      <a:pt x="4537" y="12873"/>
                    </a:lnTo>
                    <a:lnTo>
                      <a:pt x="4556" y="12727"/>
                    </a:lnTo>
                    <a:lnTo>
                      <a:pt x="4584" y="12611"/>
                    </a:lnTo>
                    <a:lnTo>
                      <a:pt x="4658" y="12542"/>
                    </a:lnTo>
                    <a:lnTo>
                      <a:pt x="4733" y="12427"/>
                    </a:lnTo>
                    <a:lnTo>
                      <a:pt x="4724" y="12411"/>
                    </a:lnTo>
                    <a:lnTo>
                      <a:pt x="4696" y="12396"/>
                    </a:lnTo>
                    <a:lnTo>
                      <a:pt x="4742" y="12350"/>
                    </a:lnTo>
                    <a:lnTo>
                      <a:pt x="4780" y="12265"/>
                    </a:lnTo>
                    <a:lnTo>
                      <a:pt x="4836" y="12196"/>
                    </a:lnTo>
                    <a:lnTo>
                      <a:pt x="4873" y="12111"/>
                    </a:lnTo>
                    <a:lnTo>
                      <a:pt x="4855" y="12080"/>
                    </a:lnTo>
                    <a:lnTo>
                      <a:pt x="4808" y="12103"/>
                    </a:lnTo>
                    <a:lnTo>
                      <a:pt x="4761" y="12142"/>
                    </a:lnTo>
                    <a:lnTo>
                      <a:pt x="4686" y="12211"/>
                    </a:lnTo>
                    <a:lnTo>
                      <a:pt x="4658" y="12265"/>
                    </a:lnTo>
                    <a:lnTo>
                      <a:pt x="4621" y="12303"/>
                    </a:lnTo>
                    <a:lnTo>
                      <a:pt x="4500" y="12427"/>
                    </a:lnTo>
                    <a:lnTo>
                      <a:pt x="4444" y="12457"/>
                    </a:lnTo>
                    <a:lnTo>
                      <a:pt x="4397" y="12480"/>
                    </a:lnTo>
                    <a:lnTo>
                      <a:pt x="4294" y="12542"/>
                    </a:lnTo>
                    <a:lnTo>
                      <a:pt x="4248" y="12542"/>
                    </a:lnTo>
                    <a:lnTo>
                      <a:pt x="4220" y="12519"/>
                    </a:lnTo>
                    <a:lnTo>
                      <a:pt x="4182" y="12473"/>
                    </a:lnTo>
                    <a:lnTo>
                      <a:pt x="4136" y="12419"/>
                    </a:lnTo>
                    <a:lnTo>
                      <a:pt x="4098" y="12365"/>
                    </a:lnTo>
                    <a:lnTo>
                      <a:pt x="4108" y="12303"/>
                    </a:lnTo>
                    <a:lnTo>
                      <a:pt x="4126" y="12242"/>
                    </a:lnTo>
                    <a:lnTo>
                      <a:pt x="4126" y="12180"/>
                    </a:lnTo>
                    <a:lnTo>
                      <a:pt x="4098" y="12196"/>
                    </a:lnTo>
                    <a:lnTo>
                      <a:pt x="4070" y="12242"/>
                    </a:lnTo>
                    <a:lnTo>
                      <a:pt x="3996" y="12319"/>
                    </a:lnTo>
                    <a:lnTo>
                      <a:pt x="3977" y="12411"/>
                    </a:lnTo>
                    <a:lnTo>
                      <a:pt x="3949" y="12442"/>
                    </a:lnTo>
                    <a:lnTo>
                      <a:pt x="3986" y="12534"/>
                    </a:lnTo>
                    <a:lnTo>
                      <a:pt x="3996" y="12642"/>
                    </a:lnTo>
                    <a:lnTo>
                      <a:pt x="3986" y="12688"/>
                    </a:lnTo>
                    <a:lnTo>
                      <a:pt x="3921" y="12765"/>
                    </a:lnTo>
                    <a:lnTo>
                      <a:pt x="3902" y="12765"/>
                    </a:lnTo>
                    <a:lnTo>
                      <a:pt x="3902" y="12781"/>
                    </a:lnTo>
                    <a:lnTo>
                      <a:pt x="3846" y="12735"/>
                    </a:lnTo>
                    <a:lnTo>
                      <a:pt x="3828" y="12673"/>
                    </a:lnTo>
                    <a:lnTo>
                      <a:pt x="3734" y="12457"/>
                    </a:lnTo>
                    <a:lnTo>
                      <a:pt x="3688" y="12380"/>
                    </a:lnTo>
                    <a:lnTo>
                      <a:pt x="3650" y="12350"/>
                    </a:lnTo>
                    <a:lnTo>
                      <a:pt x="3650" y="12296"/>
                    </a:lnTo>
                    <a:lnTo>
                      <a:pt x="3613" y="12288"/>
                    </a:lnTo>
                    <a:lnTo>
                      <a:pt x="3585" y="12257"/>
                    </a:lnTo>
                    <a:lnTo>
                      <a:pt x="3576" y="12303"/>
                    </a:lnTo>
                    <a:lnTo>
                      <a:pt x="3529" y="12334"/>
                    </a:lnTo>
                    <a:lnTo>
                      <a:pt x="3501" y="12380"/>
                    </a:lnTo>
                    <a:lnTo>
                      <a:pt x="3454" y="12357"/>
                    </a:lnTo>
                    <a:lnTo>
                      <a:pt x="3417" y="12303"/>
                    </a:lnTo>
                    <a:lnTo>
                      <a:pt x="3389" y="12319"/>
                    </a:lnTo>
                    <a:lnTo>
                      <a:pt x="3361" y="12273"/>
                    </a:lnTo>
                    <a:lnTo>
                      <a:pt x="3342" y="12257"/>
                    </a:lnTo>
                    <a:lnTo>
                      <a:pt x="3323" y="12203"/>
                    </a:lnTo>
                    <a:lnTo>
                      <a:pt x="3342" y="12134"/>
                    </a:lnTo>
                    <a:lnTo>
                      <a:pt x="3361" y="12088"/>
                    </a:lnTo>
                    <a:lnTo>
                      <a:pt x="3361" y="11988"/>
                    </a:lnTo>
                    <a:lnTo>
                      <a:pt x="3342" y="11918"/>
                    </a:lnTo>
                    <a:lnTo>
                      <a:pt x="3277" y="12072"/>
                    </a:lnTo>
                    <a:lnTo>
                      <a:pt x="3239" y="12149"/>
                    </a:lnTo>
                    <a:lnTo>
                      <a:pt x="3127" y="12265"/>
                    </a:lnTo>
                    <a:lnTo>
                      <a:pt x="3090" y="12288"/>
                    </a:lnTo>
                    <a:lnTo>
                      <a:pt x="3043" y="12265"/>
                    </a:lnTo>
                    <a:lnTo>
                      <a:pt x="2931" y="12380"/>
                    </a:lnTo>
                    <a:lnTo>
                      <a:pt x="2866" y="12411"/>
                    </a:lnTo>
                    <a:lnTo>
                      <a:pt x="2857" y="12427"/>
                    </a:lnTo>
                    <a:lnTo>
                      <a:pt x="2838" y="12457"/>
                    </a:lnTo>
                    <a:lnTo>
                      <a:pt x="2801" y="12519"/>
                    </a:lnTo>
                    <a:lnTo>
                      <a:pt x="2707" y="12581"/>
                    </a:lnTo>
                    <a:lnTo>
                      <a:pt x="2633" y="12573"/>
                    </a:lnTo>
                    <a:lnTo>
                      <a:pt x="2558" y="12550"/>
                    </a:lnTo>
                    <a:lnTo>
                      <a:pt x="2605" y="12488"/>
                    </a:lnTo>
                    <a:lnTo>
                      <a:pt x="2679" y="12480"/>
                    </a:lnTo>
                    <a:lnTo>
                      <a:pt x="2754" y="12380"/>
                    </a:lnTo>
                    <a:lnTo>
                      <a:pt x="2791" y="12380"/>
                    </a:lnTo>
                    <a:lnTo>
                      <a:pt x="2754" y="12334"/>
                    </a:lnTo>
                    <a:lnTo>
                      <a:pt x="2717" y="12350"/>
                    </a:lnTo>
                    <a:lnTo>
                      <a:pt x="2707" y="12196"/>
                    </a:lnTo>
                    <a:lnTo>
                      <a:pt x="2754" y="12119"/>
                    </a:lnTo>
                    <a:lnTo>
                      <a:pt x="2791" y="12103"/>
                    </a:lnTo>
                    <a:lnTo>
                      <a:pt x="2745" y="12057"/>
                    </a:lnTo>
                    <a:lnTo>
                      <a:pt x="2689" y="12057"/>
                    </a:lnTo>
                    <a:lnTo>
                      <a:pt x="2651" y="12103"/>
                    </a:lnTo>
                    <a:lnTo>
                      <a:pt x="2605" y="11965"/>
                    </a:lnTo>
                    <a:lnTo>
                      <a:pt x="2614" y="11895"/>
                    </a:lnTo>
                    <a:lnTo>
                      <a:pt x="2642" y="11888"/>
                    </a:lnTo>
                    <a:lnTo>
                      <a:pt x="2651" y="11841"/>
                    </a:lnTo>
                    <a:lnTo>
                      <a:pt x="2717" y="11749"/>
                    </a:lnTo>
                    <a:lnTo>
                      <a:pt x="2726" y="11711"/>
                    </a:lnTo>
                    <a:lnTo>
                      <a:pt x="2726" y="11657"/>
                    </a:lnTo>
                    <a:lnTo>
                      <a:pt x="2689" y="11587"/>
                    </a:lnTo>
                    <a:lnTo>
                      <a:pt x="2651" y="11426"/>
                    </a:lnTo>
                    <a:lnTo>
                      <a:pt x="2614" y="11318"/>
                    </a:lnTo>
                    <a:lnTo>
                      <a:pt x="2558" y="11241"/>
                    </a:lnTo>
                    <a:lnTo>
                      <a:pt x="2521" y="11156"/>
                    </a:lnTo>
                    <a:lnTo>
                      <a:pt x="2521" y="11072"/>
                    </a:lnTo>
                    <a:lnTo>
                      <a:pt x="2493" y="10979"/>
                    </a:lnTo>
                    <a:lnTo>
                      <a:pt x="2446" y="10941"/>
                    </a:lnTo>
                    <a:lnTo>
                      <a:pt x="2427" y="10910"/>
                    </a:lnTo>
                    <a:lnTo>
                      <a:pt x="2446" y="10856"/>
                    </a:lnTo>
                    <a:lnTo>
                      <a:pt x="2567" y="10656"/>
                    </a:lnTo>
                    <a:lnTo>
                      <a:pt x="2651" y="10571"/>
                    </a:lnTo>
                    <a:lnTo>
                      <a:pt x="2782" y="10425"/>
                    </a:lnTo>
                    <a:lnTo>
                      <a:pt x="2829" y="10386"/>
                    </a:lnTo>
                    <a:lnTo>
                      <a:pt x="2829" y="10379"/>
                    </a:lnTo>
                    <a:lnTo>
                      <a:pt x="2829" y="10363"/>
                    </a:lnTo>
                    <a:lnTo>
                      <a:pt x="2791" y="10386"/>
                    </a:lnTo>
                    <a:lnTo>
                      <a:pt x="2726" y="10386"/>
                    </a:lnTo>
                    <a:lnTo>
                      <a:pt x="2679" y="10425"/>
                    </a:lnTo>
                    <a:lnTo>
                      <a:pt x="2614" y="10517"/>
                    </a:lnTo>
                    <a:lnTo>
                      <a:pt x="2530" y="10571"/>
                    </a:lnTo>
                    <a:lnTo>
                      <a:pt x="2493" y="10610"/>
                    </a:lnTo>
                    <a:lnTo>
                      <a:pt x="2390" y="10817"/>
                    </a:lnTo>
                    <a:lnTo>
                      <a:pt x="2353" y="10871"/>
                    </a:lnTo>
                    <a:lnTo>
                      <a:pt x="2390" y="10971"/>
                    </a:lnTo>
                    <a:lnTo>
                      <a:pt x="2446" y="11010"/>
                    </a:lnTo>
                    <a:lnTo>
                      <a:pt x="2455" y="11056"/>
                    </a:lnTo>
                    <a:lnTo>
                      <a:pt x="2409" y="11087"/>
                    </a:lnTo>
                    <a:lnTo>
                      <a:pt x="2390" y="11133"/>
                    </a:lnTo>
                    <a:lnTo>
                      <a:pt x="2371" y="11226"/>
                    </a:lnTo>
                    <a:lnTo>
                      <a:pt x="2334" y="11302"/>
                    </a:lnTo>
                    <a:lnTo>
                      <a:pt x="2278" y="11364"/>
                    </a:lnTo>
                    <a:lnTo>
                      <a:pt x="2231" y="11433"/>
                    </a:lnTo>
                    <a:lnTo>
                      <a:pt x="2185" y="11495"/>
                    </a:lnTo>
                    <a:lnTo>
                      <a:pt x="2166" y="11549"/>
                    </a:lnTo>
                    <a:lnTo>
                      <a:pt x="2110" y="11549"/>
                    </a:lnTo>
                    <a:lnTo>
                      <a:pt x="2044" y="11518"/>
                    </a:lnTo>
                    <a:lnTo>
                      <a:pt x="1998" y="11518"/>
                    </a:lnTo>
                    <a:lnTo>
                      <a:pt x="1942" y="11495"/>
                    </a:lnTo>
                    <a:lnTo>
                      <a:pt x="1904" y="11503"/>
                    </a:lnTo>
                    <a:lnTo>
                      <a:pt x="1867" y="11472"/>
                    </a:lnTo>
                    <a:lnTo>
                      <a:pt x="1820" y="11472"/>
                    </a:lnTo>
                    <a:lnTo>
                      <a:pt x="1792" y="11441"/>
                    </a:lnTo>
                    <a:lnTo>
                      <a:pt x="1736" y="11379"/>
                    </a:lnTo>
                    <a:lnTo>
                      <a:pt x="1699" y="11310"/>
                    </a:lnTo>
                    <a:lnTo>
                      <a:pt x="1746" y="11279"/>
                    </a:lnTo>
                    <a:lnTo>
                      <a:pt x="1848" y="11272"/>
                    </a:lnTo>
                    <a:lnTo>
                      <a:pt x="1867" y="11241"/>
                    </a:lnTo>
                    <a:lnTo>
                      <a:pt x="1811" y="11241"/>
                    </a:lnTo>
                    <a:lnTo>
                      <a:pt x="1746" y="11249"/>
                    </a:lnTo>
                    <a:lnTo>
                      <a:pt x="1746" y="11218"/>
                    </a:lnTo>
                    <a:lnTo>
                      <a:pt x="1774" y="11187"/>
                    </a:lnTo>
                    <a:lnTo>
                      <a:pt x="1755" y="11149"/>
                    </a:lnTo>
                    <a:lnTo>
                      <a:pt x="1699" y="11164"/>
                    </a:lnTo>
                    <a:lnTo>
                      <a:pt x="1634" y="11210"/>
                    </a:lnTo>
                    <a:lnTo>
                      <a:pt x="1596" y="11195"/>
                    </a:lnTo>
                    <a:lnTo>
                      <a:pt x="1568" y="11125"/>
                    </a:lnTo>
                    <a:lnTo>
                      <a:pt x="1531" y="11025"/>
                    </a:lnTo>
                    <a:lnTo>
                      <a:pt x="1531" y="10948"/>
                    </a:lnTo>
                    <a:lnTo>
                      <a:pt x="1550" y="10879"/>
                    </a:lnTo>
                    <a:lnTo>
                      <a:pt x="1596" y="10794"/>
                    </a:lnTo>
                    <a:lnTo>
                      <a:pt x="1634" y="10733"/>
                    </a:lnTo>
                    <a:lnTo>
                      <a:pt x="1680" y="10671"/>
                    </a:lnTo>
                    <a:lnTo>
                      <a:pt x="1708" y="10602"/>
                    </a:lnTo>
                    <a:lnTo>
                      <a:pt x="1736" y="10571"/>
                    </a:lnTo>
                    <a:lnTo>
                      <a:pt x="1792" y="10540"/>
                    </a:lnTo>
                    <a:lnTo>
                      <a:pt x="1858" y="10517"/>
                    </a:lnTo>
                    <a:lnTo>
                      <a:pt x="1895" y="10456"/>
                    </a:lnTo>
                    <a:lnTo>
                      <a:pt x="1867" y="10363"/>
                    </a:lnTo>
                    <a:lnTo>
                      <a:pt x="1811" y="10363"/>
                    </a:lnTo>
                    <a:lnTo>
                      <a:pt x="1755" y="10409"/>
                    </a:lnTo>
                    <a:lnTo>
                      <a:pt x="1708" y="10417"/>
                    </a:lnTo>
                    <a:lnTo>
                      <a:pt x="1643" y="10409"/>
                    </a:lnTo>
                    <a:lnTo>
                      <a:pt x="1606" y="10386"/>
                    </a:lnTo>
                    <a:lnTo>
                      <a:pt x="1550" y="10379"/>
                    </a:lnTo>
                    <a:lnTo>
                      <a:pt x="1447" y="10325"/>
                    </a:lnTo>
                    <a:lnTo>
                      <a:pt x="1494" y="10255"/>
                    </a:lnTo>
                    <a:lnTo>
                      <a:pt x="1522" y="10194"/>
                    </a:lnTo>
                    <a:lnTo>
                      <a:pt x="1456" y="10209"/>
                    </a:lnTo>
                    <a:lnTo>
                      <a:pt x="1410" y="10209"/>
                    </a:lnTo>
                    <a:lnTo>
                      <a:pt x="1372" y="10194"/>
                    </a:lnTo>
                    <a:lnTo>
                      <a:pt x="1372" y="10117"/>
                    </a:lnTo>
                    <a:lnTo>
                      <a:pt x="1335" y="10171"/>
                    </a:lnTo>
                    <a:lnTo>
                      <a:pt x="1298" y="10240"/>
                    </a:lnTo>
                    <a:lnTo>
                      <a:pt x="1260" y="10255"/>
                    </a:lnTo>
                    <a:lnTo>
                      <a:pt x="1223" y="10232"/>
                    </a:lnTo>
                    <a:lnTo>
                      <a:pt x="1195" y="10171"/>
                    </a:lnTo>
                    <a:lnTo>
                      <a:pt x="1186" y="10109"/>
                    </a:lnTo>
                    <a:lnTo>
                      <a:pt x="1158" y="10071"/>
                    </a:lnTo>
                    <a:lnTo>
                      <a:pt x="1148" y="10024"/>
                    </a:lnTo>
                    <a:lnTo>
                      <a:pt x="1139" y="9963"/>
                    </a:lnTo>
                    <a:lnTo>
                      <a:pt x="1148" y="9894"/>
                    </a:lnTo>
                    <a:lnTo>
                      <a:pt x="1186" y="9840"/>
                    </a:lnTo>
                    <a:lnTo>
                      <a:pt x="1139" y="9832"/>
                    </a:lnTo>
                    <a:lnTo>
                      <a:pt x="1083" y="9863"/>
                    </a:lnTo>
                    <a:lnTo>
                      <a:pt x="1036" y="9917"/>
                    </a:lnTo>
                    <a:lnTo>
                      <a:pt x="999" y="9886"/>
                    </a:lnTo>
                    <a:lnTo>
                      <a:pt x="934" y="9832"/>
                    </a:lnTo>
                    <a:lnTo>
                      <a:pt x="934" y="9793"/>
                    </a:lnTo>
                    <a:lnTo>
                      <a:pt x="990" y="9716"/>
                    </a:lnTo>
                    <a:lnTo>
                      <a:pt x="1046" y="9686"/>
                    </a:lnTo>
                    <a:lnTo>
                      <a:pt x="1139" y="9678"/>
                    </a:lnTo>
                    <a:lnTo>
                      <a:pt x="1223" y="9655"/>
                    </a:lnTo>
                    <a:lnTo>
                      <a:pt x="1186" y="9624"/>
                    </a:lnTo>
                    <a:lnTo>
                      <a:pt x="1232" y="9609"/>
                    </a:lnTo>
                    <a:lnTo>
                      <a:pt x="1223" y="9578"/>
                    </a:lnTo>
                    <a:lnTo>
                      <a:pt x="1148" y="9578"/>
                    </a:lnTo>
                    <a:lnTo>
                      <a:pt x="1074" y="9593"/>
                    </a:lnTo>
                    <a:lnTo>
                      <a:pt x="1036" y="9647"/>
                    </a:lnTo>
                    <a:lnTo>
                      <a:pt x="971" y="9670"/>
                    </a:lnTo>
                    <a:lnTo>
                      <a:pt x="924" y="9686"/>
                    </a:lnTo>
                    <a:lnTo>
                      <a:pt x="859" y="9686"/>
                    </a:lnTo>
                    <a:lnTo>
                      <a:pt x="822" y="9701"/>
                    </a:lnTo>
                    <a:lnTo>
                      <a:pt x="803" y="9716"/>
                    </a:lnTo>
                    <a:lnTo>
                      <a:pt x="803" y="9655"/>
                    </a:lnTo>
                    <a:lnTo>
                      <a:pt x="812" y="9593"/>
                    </a:lnTo>
                    <a:lnTo>
                      <a:pt x="859" y="9586"/>
                    </a:lnTo>
                    <a:lnTo>
                      <a:pt x="896" y="9578"/>
                    </a:lnTo>
                    <a:lnTo>
                      <a:pt x="924" y="9547"/>
                    </a:lnTo>
                    <a:lnTo>
                      <a:pt x="896" y="9516"/>
                    </a:lnTo>
                    <a:lnTo>
                      <a:pt x="859" y="9493"/>
                    </a:lnTo>
                    <a:lnTo>
                      <a:pt x="840" y="9470"/>
                    </a:lnTo>
                    <a:lnTo>
                      <a:pt x="840" y="9424"/>
                    </a:lnTo>
                    <a:lnTo>
                      <a:pt x="859" y="9401"/>
                    </a:lnTo>
                    <a:lnTo>
                      <a:pt x="915" y="9408"/>
                    </a:lnTo>
                    <a:lnTo>
                      <a:pt x="990" y="9393"/>
                    </a:lnTo>
                    <a:lnTo>
                      <a:pt x="1008" y="9347"/>
                    </a:lnTo>
                    <a:lnTo>
                      <a:pt x="999" y="9270"/>
                    </a:lnTo>
                    <a:lnTo>
                      <a:pt x="999" y="9208"/>
                    </a:lnTo>
                    <a:lnTo>
                      <a:pt x="1008" y="9154"/>
                    </a:lnTo>
                    <a:lnTo>
                      <a:pt x="1064" y="9008"/>
                    </a:lnTo>
                    <a:lnTo>
                      <a:pt x="1074" y="8970"/>
                    </a:lnTo>
                    <a:lnTo>
                      <a:pt x="1083" y="8916"/>
                    </a:lnTo>
                    <a:lnTo>
                      <a:pt x="1111" y="8877"/>
                    </a:lnTo>
                    <a:lnTo>
                      <a:pt x="1139" y="8870"/>
                    </a:lnTo>
                    <a:lnTo>
                      <a:pt x="1214" y="8777"/>
                    </a:lnTo>
                    <a:lnTo>
                      <a:pt x="1251" y="8746"/>
                    </a:lnTo>
                    <a:lnTo>
                      <a:pt x="1270" y="8692"/>
                    </a:lnTo>
                    <a:lnTo>
                      <a:pt x="1335" y="8685"/>
                    </a:lnTo>
                    <a:lnTo>
                      <a:pt x="1372" y="8700"/>
                    </a:lnTo>
                    <a:lnTo>
                      <a:pt x="1400" y="8631"/>
                    </a:lnTo>
                    <a:lnTo>
                      <a:pt x="1447" y="8577"/>
                    </a:lnTo>
                    <a:lnTo>
                      <a:pt x="1494" y="8515"/>
                    </a:lnTo>
                    <a:lnTo>
                      <a:pt x="1550" y="8500"/>
                    </a:lnTo>
                    <a:lnTo>
                      <a:pt x="1587" y="8500"/>
                    </a:lnTo>
                    <a:lnTo>
                      <a:pt x="1671" y="8515"/>
                    </a:lnTo>
                    <a:lnTo>
                      <a:pt x="1718" y="8531"/>
                    </a:lnTo>
                    <a:lnTo>
                      <a:pt x="1746" y="8485"/>
                    </a:lnTo>
                    <a:lnTo>
                      <a:pt x="1736" y="8415"/>
                    </a:lnTo>
                    <a:lnTo>
                      <a:pt x="1708" y="8384"/>
                    </a:lnTo>
                    <a:lnTo>
                      <a:pt x="1718" y="8354"/>
                    </a:lnTo>
                    <a:lnTo>
                      <a:pt x="1746" y="8300"/>
                    </a:lnTo>
                    <a:lnTo>
                      <a:pt x="1886" y="825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5" name="Alaska4"/>
              <p:cNvSpPr>
                <a:spLocks noChangeAspect="1"/>
              </p:cNvSpPr>
              <p:nvPr/>
            </p:nvSpPr>
            <p:spPr bwMode="auto">
              <a:xfrm>
                <a:off x="4566" y="-64474"/>
                <a:ext cx="340" cy="12"/>
              </a:xfrm>
              <a:custGeom>
                <a:avLst/>
                <a:gdLst>
                  <a:gd name="T0" fmla="*/ 9638 w 16384"/>
                  <a:gd name="T1" fmla="*/ 0 h 16384"/>
                  <a:gd name="T2" fmla="*/ 5783 w 16384"/>
                  <a:gd name="T3" fmla="*/ 1820 h 16384"/>
                  <a:gd name="T4" fmla="*/ 5783 w 16384"/>
                  <a:gd name="T5" fmla="*/ 1456 h 16384"/>
                  <a:gd name="T6" fmla="*/ 6746 w 16384"/>
                  <a:gd name="T7" fmla="*/ 1092 h 16384"/>
                  <a:gd name="T8" fmla="*/ 8674 w 16384"/>
                  <a:gd name="T9" fmla="*/ 364 h 16384"/>
                  <a:gd name="T10" fmla="*/ 10601 w 16384"/>
                  <a:gd name="T11" fmla="*/ 364 h 16384"/>
                  <a:gd name="T12" fmla="*/ 12529 w 16384"/>
                  <a:gd name="T13" fmla="*/ 1092 h 16384"/>
                  <a:gd name="T14" fmla="*/ 13975 w 16384"/>
                  <a:gd name="T15" fmla="*/ 2549 h 16384"/>
                  <a:gd name="T16" fmla="*/ 16384 w 16384"/>
                  <a:gd name="T17" fmla="*/ 3277 h 16384"/>
                  <a:gd name="T18" fmla="*/ 14456 w 16384"/>
                  <a:gd name="T19" fmla="*/ 7282 h 16384"/>
                  <a:gd name="T20" fmla="*/ 14456 w 16384"/>
                  <a:gd name="T21" fmla="*/ 10194 h 16384"/>
                  <a:gd name="T22" fmla="*/ 13493 w 16384"/>
                  <a:gd name="T23" fmla="*/ 12743 h 16384"/>
                  <a:gd name="T24" fmla="*/ 10601 w 16384"/>
                  <a:gd name="T25" fmla="*/ 12743 h 16384"/>
                  <a:gd name="T26" fmla="*/ 8192 w 16384"/>
                  <a:gd name="T27" fmla="*/ 11651 h 16384"/>
                  <a:gd name="T28" fmla="*/ 4819 w 16384"/>
                  <a:gd name="T29" fmla="*/ 12015 h 16384"/>
                  <a:gd name="T30" fmla="*/ 2891 w 16384"/>
                  <a:gd name="T31" fmla="*/ 14564 h 16384"/>
                  <a:gd name="T32" fmla="*/ 1928 w 16384"/>
                  <a:gd name="T33" fmla="*/ 16384 h 16384"/>
                  <a:gd name="T34" fmla="*/ 482 w 16384"/>
                  <a:gd name="T35" fmla="*/ 14928 h 16384"/>
                  <a:gd name="T36" fmla="*/ 0 w 16384"/>
                  <a:gd name="T37" fmla="*/ 12743 h 16384"/>
                  <a:gd name="T38" fmla="*/ 0 w 16384"/>
                  <a:gd name="T39" fmla="*/ 10194 h 16384"/>
                  <a:gd name="T40" fmla="*/ 482 w 16384"/>
                  <a:gd name="T41" fmla="*/ 8374 h 16384"/>
                  <a:gd name="T42" fmla="*/ 9638 w 16384"/>
                  <a:gd name="T43" fmla="*/ 0 h 163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84"/>
                  <a:gd name="T67" fmla="*/ 0 h 16384"/>
                  <a:gd name="T68" fmla="*/ 16384 w 16384"/>
                  <a:gd name="T69" fmla="*/ 16384 h 163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84" h="16384">
                    <a:moveTo>
                      <a:pt x="9638" y="0"/>
                    </a:moveTo>
                    <a:lnTo>
                      <a:pt x="5783" y="1820"/>
                    </a:lnTo>
                    <a:lnTo>
                      <a:pt x="5783" y="1456"/>
                    </a:lnTo>
                    <a:lnTo>
                      <a:pt x="6746" y="1092"/>
                    </a:lnTo>
                    <a:lnTo>
                      <a:pt x="8674" y="364"/>
                    </a:lnTo>
                    <a:lnTo>
                      <a:pt x="10601" y="364"/>
                    </a:lnTo>
                    <a:lnTo>
                      <a:pt x="12529" y="1092"/>
                    </a:lnTo>
                    <a:lnTo>
                      <a:pt x="13975" y="2549"/>
                    </a:lnTo>
                    <a:lnTo>
                      <a:pt x="16384" y="3277"/>
                    </a:lnTo>
                    <a:lnTo>
                      <a:pt x="14456" y="7282"/>
                    </a:lnTo>
                    <a:lnTo>
                      <a:pt x="14456" y="10194"/>
                    </a:lnTo>
                    <a:lnTo>
                      <a:pt x="13493" y="12743"/>
                    </a:lnTo>
                    <a:lnTo>
                      <a:pt x="10601" y="12743"/>
                    </a:lnTo>
                    <a:lnTo>
                      <a:pt x="8192" y="11651"/>
                    </a:lnTo>
                    <a:lnTo>
                      <a:pt x="4819" y="12015"/>
                    </a:lnTo>
                    <a:lnTo>
                      <a:pt x="2891" y="14564"/>
                    </a:lnTo>
                    <a:lnTo>
                      <a:pt x="1928" y="16384"/>
                    </a:lnTo>
                    <a:lnTo>
                      <a:pt x="482" y="14928"/>
                    </a:lnTo>
                    <a:lnTo>
                      <a:pt x="0" y="12743"/>
                    </a:lnTo>
                    <a:lnTo>
                      <a:pt x="0" y="10194"/>
                    </a:lnTo>
                    <a:lnTo>
                      <a:pt x="482" y="8374"/>
                    </a:lnTo>
                    <a:lnTo>
                      <a:pt x="9638"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6" name="Alaska5"/>
              <p:cNvSpPr>
                <a:spLocks noChangeAspect="1"/>
              </p:cNvSpPr>
              <p:nvPr/>
            </p:nvSpPr>
            <p:spPr bwMode="auto">
              <a:xfrm>
                <a:off x="5484" y="-64588"/>
                <a:ext cx="340" cy="12"/>
              </a:xfrm>
              <a:custGeom>
                <a:avLst/>
                <a:gdLst>
                  <a:gd name="T0" fmla="*/ 2731 w 16384"/>
                  <a:gd name="T1" fmla="*/ 1130 h 16384"/>
                  <a:gd name="T2" fmla="*/ 4096 w 16384"/>
                  <a:gd name="T3" fmla="*/ 2825 h 16384"/>
                  <a:gd name="T4" fmla="*/ 5461 w 16384"/>
                  <a:gd name="T5" fmla="*/ 1130 h 16384"/>
                  <a:gd name="T6" fmla="*/ 6827 w 16384"/>
                  <a:gd name="T7" fmla="*/ 0 h 16384"/>
                  <a:gd name="T8" fmla="*/ 8875 w 16384"/>
                  <a:gd name="T9" fmla="*/ 0 h 16384"/>
                  <a:gd name="T10" fmla="*/ 9557 w 16384"/>
                  <a:gd name="T11" fmla="*/ 3390 h 16384"/>
                  <a:gd name="T12" fmla="*/ 12288 w 16384"/>
                  <a:gd name="T13" fmla="*/ 7910 h 16384"/>
                  <a:gd name="T14" fmla="*/ 15019 w 16384"/>
                  <a:gd name="T15" fmla="*/ 11299 h 16384"/>
                  <a:gd name="T16" fmla="*/ 16384 w 16384"/>
                  <a:gd name="T17" fmla="*/ 14124 h 16384"/>
                  <a:gd name="T18" fmla="*/ 15019 w 16384"/>
                  <a:gd name="T19" fmla="*/ 16384 h 16384"/>
                  <a:gd name="T20" fmla="*/ 9557 w 16384"/>
                  <a:gd name="T21" fmla="*/ 15819 h 16384"/>
                  <a:gd name="T22" fmla="*/ 6144 w 16384"/>
                  <a:gd name="T23" fmla="*/ 14689 h 16384"/>
                  <a:gd name="T24" fmla="*/ 3413 w 16384"/>
                  <a:gd name="T25" fmla="*/ 13559 h 16384"/>
                  <a:gd name="T26" fmla="*/ 683 w 16384"/>
                  <a:gd name="T27" fmla="*/ 9039 h 16384"/>
                  <a:gd name="T28" fmla="*/ 0 w 16384"/>
                  <a:gd name="T29" fmla="*/ 5650 h 16384"/>
                  <a:gd name="T30" fmla="*/ 683 w 16384"/>
                  <a:gd name="T31" fmla="*/ 3390 h 16384"/>
                  <a:gd name="T32" fmla="*/ 683 w 16384"/>
                  <a:gd name="T33" fmla="*/ 1130 h 16384"/>
                  <a:gd name="T34" fmla="*/ 2731 w 16384"/>
                  <a:gd name="T35" fmla="*/ 1130 h 163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84"/>
                  <a:gd name="T55" fmla="*/ 0 h 16384"/>
                  <a:gd name="T56" fmla="*/ 16384 w 16384"/>
                  <a:gd name="T57" fmla="*/ 16384 h 163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84" h="16384">
                    <a:moveTo>
                      <a:pt x="2731" y="1130"/>
                    </a:moveTo>
                    <a:lnTo>
                      <a:pt x="4096" y="2825"/>
                    </a:lnTo>
                    <a:lnTo>
                      <a:pt x="5461" y="1130"/>
                    </a:lnTo>
                    <a:lnTo>
                      <a:pt x="6827" y="0"/>
                    </a:lnTo>
                    <a:lnTo>
                      <a:pt x="8875" y="0"/>
                    </a:lnTo>
                    <a:lnTo>
                      <a:pt x="9557" y="3390"/>
                    </a:lnTo>
                    <a:lnTo>
                      <a:pt x="12288" y="7910"/>
                    </a:lnTo>
                    <a:lnTo>
                      <a:pt x="15019" y="11299"/>
                    </a:lnTo>
                    <a:lnTo>
                      <a:pt x="16384" y="14124"/>
                    </a:lnTo>
                    <a:lnTo>
                      <a:pt x="15019" y="16384"/>
                    </a:lnTo>
                    <a:lnTo>
                      <a:pt x="9557" y="15819"/>
                    </a:lnTo>
                    <a:lnTo>
                      <a:pt x="6144" y="14689"/>
                    </a:lnTo>
                    <a:lnTo>
                      <a:pt x="3413" y="13559"/>
                    </a:lnTo>
                    <a:lnTo>
                      <a:pt x="683" y="9039"/>
                    </a:lnTo>
                    <a:lnTo>
                      <a:pt x="0" y="5650"/>
                    </a:lnTo>
                    <a:lnTo>
                      <a:pt x="683" y="3390"/>
                    </a:lnTo>
                    <a:lnTo>
                      <a:pt x="683" y="1130"/>
                    </a:lnTo>
                    <a:lnTo>
                      <a:pt x="2731" y="113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7" name="Alaska1"/>
              <p:cNvSpPr>
                <a:spLocks noChangeAspect="1"/>
              </p:cNvSpPr>
              <p:nvPr/>
            </p:nvSpPr>
            <p:spPr bwMode="auto">
              <a:xfrm>
                <a:off x="1744" y="-64492"/>
                <a:ext cx="1122" cy="18"/>
              </a:xfrm>
              <a:custGeom>
                <a:avLst/>
                <a:gdLst>
                  <a:gd name="T0" fmla="*/ 10847 w 16384"/>
                  <a:gd name="T1" fmla="*/ 15189 h 16384"/>
                  <a:gd name="T2" fmla="*/ 9943 w 16384"/>
                  <a:gd name="T3" fmla="*/ 13995 h 16384"/>
                  <a:gd name="T4" fmla="*/ 8248 w 16384"/>
                  <a:gd name="T5" fmla="*/ 12629 h 16384"/>
                  <a:gd name="T6" fmla="*/ 7006 w 16384"/>
                  <a:gd name="T7" fmla="*/ 10581 h 16384"/>
                  <a:gd name="T8" fmla="*/ 5876 w 16384"/>
                  <a:gd name="T9" fmla="*/ 9216 h 16384"/>
                  <a:gd name="T10" fmla="*/ 4181 w 16384"/>
                  <a:gd name="T11" fmla="*/ 8533 h 16384"/>
                  <a:gd name="T12" fmla="*/ 2825 w 16384"/>
                  <a:gd name="T13" fmla="*/ 9728 h 16384"/>
                  <a:gd name="T14" fmla="*/ 1356 w 16384"/>
                  <a:gd name="T15" fmla="*/ 9557 h 16384"/>
                  <a:gd name="T16" fmla="*/ 452 w 16384"/>
                  <a:gd name="T17" fmla="*/ 7509 h 16384"/>
                  <a:gd name="T18" fmla="*/ 0 w 16384"/>
                  <a:gd name="T19" fmla="*/ 5803 h 16384"/>
                  <a:gd name="T20" fmla="*/ 452 w 16384"/>
                  <a:gd name="T21" fmla="*/ 3413 h 16384"/>
                  <a:gd name="T22" fmla="*/ 565 w 16384"/>
                  <a:gd name="T23" fmla="*/ 0 h 16384"/>
                  <a:gd name="T24" fmla="*/ 1469 w 16384"/>
                  <a:gd name="T25" fmla="*/ 1707 h 16384"/>
                  <a:gd name="T26" fmla="*/ 3842 w 16384"/>
                  <a:gd name="T27" fmla="*/ 2901 h 16384"/>
                  <a:gd name="T28" fmla="*/ 4746 w 16384"/>
                  <a:gd name="T29" fmla="*/ 4096 h 16384"/>
                  <a:gd name="T30" fmla="*/ 5876 w 16384"/>
                  <a:gd name="T31" fmla="*/ 2901 h 16384"/>
                  <a:gd name="T32" fmla="*/ 6893 w 16384"/>
                  <a:gd name="T33" fmla="*/ 1707 h 16384"/>
                  <a:gd name="T34" fmla="*/ 7684 w 16384"/>
                  <a:gd name="T35" fmla="*/ 1707 h 16384"/>
                  <a:gd name="T36" fmla="*/ 8700 w 16384"/>
                  <a:gd name="T37" fmla="*/ 3072 h 16384"/>
                  <a:gd name="T38" fmla="*/ 9604 w 16384"/>
                  <a:gd name="T39" fmla="*/ 4779 h 16384"/>
                  <a:gd name="T40" fmla="*/ 9604 w 16384"/>
                  <a:gd name="T41" fmla="*/ 6315 h 16384"/>
                  <a:gd name="T42" fmla="*/ 10847 w 16384"/>
                  <a:gd name="T43" fmla="*/ 7168 h 16384"/>
                  <a:gd name="T44" fmla="*/ 11864 w 16384"/>
                  <a:gd name="T45" fmla="*/ 8363 h 16384"/>
                  <a:gd name="T46" fmla="*/ 12316 w 16384"/>
                  <a:gd name="T47" fmla="*/ 9557 h 16384"/>
                  <a:gd name="T48" fmla="*/ 13220 w 16384"/>
                  <a:gd name="T49" fmla="*/ 9899 h 16384"/>
                  <a:gd name="T50" fmla="*/ 14011 w 16384"/>
                  <a:gd name="T51" fmla="*/ 10240 h 16384"/>
                  <a:gd name="T52" fmla="*/ 15141 w 16384"/>
                  <a:gd name="T53" fmla="*/ 9557 h 16384"/>
                  <a:gd name="T54" fmla="*/ 16271 w 16384"/>
                  <a:gd name="T55" fmla="*/ 10240 h 16384"/>
                  <a:gd name="T56" fmla="*/ 16271 w 16384"/>
                  <a:gd name="T57" fmla="*/ 11776 h 16384"/>
                  <a:gd name="T58" fmla="*/ 16045 w 16384"/>
                  <a:gd name="T59" fmla="*/ 13141 h 16384"/>
                  <a:gd name="T60" fmla="*/ 14576 w 16384"/>
                  <a:gd name="T61" fmla="*/ 13312 h 16384"/>
                  <a:gd name="T62" fmla="*/ 13220 w 16384"/>
                  <a:gd name="T63" fmla="*/ 12971 h 16384"/>
                  <a:gd name="T64" fmla="*/ 12655 w 16384"/>
                  <a:gd name="T65" fmla="*/ 14507 h 16384"/>
                  <a:gd name="T66" fmla="*/ 12316 w 16384"/>
                  <a:gd name="T67" fmla="*/ 16043 h 1638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6384"/>
                  <a:gd name="T103" fmla="*/ 0 h 16384"/>
                  <a:gd name="T104" fmla="*/ 16384 w 16384"/>
                  <a:gd name="T105" fmla="*/ 16384 h 1638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6384" h="16384">
                    <a:moveTo>
                      <a:pt x="10847" y="16384"/>
                    </a:moveTo>
                    <a:lnTo>
                      <a:pt x="10847" y="15189"/>
                    </a:lnTo>
                    <a:lnTo>
                      <a:pt x="10621" y="14507"/>
                    </a:lnTo>
                    <a:lnTo>
                      <a:pt x="9943" y="13995"/>
                    </a:lnTo>
                    <a:lnTo>
                      <a:pt x="9039" y="13653"/>
                    </a:lnTo>
                    <a:lnTo>
                      <a:pt x="8248" y="12629"/>
                    </a:lnTo>
                    <a:lnTo>
                      <a:pt x="7458" y="11605"/>
                    </a:lnTo>
                    <a:lnTo>
                      <a:pt x="7006" y="10581"/>
                    </a:lnTo>
                    <a:lnTo>
                      <a:pt x="6441" y="9728"/>
                    </a:lnTo>
                    <a:lnTo>
                      <a:pt x="5876" y="9216"/>
                    </a:lnTo>
                    <a:lnTo>
                      <a:pt x="5085" y="8875"/>
                    </a:lnTo>
                    <a:lnTo>
                      <a:pt x="4181" y="8533"/>
                    </a:lnTo>
                    <a:lnTo>
                      <a:pt x="3616" y="8875"/>
                    </a:lnTo>
                    <a:lnTo>
                      <a:pt x="2825" y="9728"/>
                    </a:lnTo>
                    <a:lnTo>
                      <a:pt x="2260" y="10240"/>
                    </a:lnTo>
                    <a:lnTo>
                      <a:pt x="1356" y="9557"/>
                    </a:lnTo>
                    <a:lnTo>
                      <a:pt x="678" y="8533"/>
                    </a:lnTo>
                    <a:lnTo>
                      <a:pt x="452" y="7509"/>
                    </a:lnTo>
                    <a:lnTo>
                      <a:pt x="113" y="6997"/>
                    </a:lnTo>
                    <a:lnTo>
                      <a:pt x="0" y="5803"/>
                    </a:lnTo>
                    <a:lnTo>
                      <a:pt x="113" y="4949"/>
                    </a:lnTo>
                    <a:lnTo>
                      <a:pt x="452" y="3413"/>
                    </a:lnTo>
                    <a:lnTo>
                      <a:pt x="565" y="1024"/>
                    </a:lnTo>
                    <a:lnTo>
                      <a:pt x="565" y="0"/>
                    </a:lnTo>
                    <a:lnTo>
                      <a:pt x="1017" y="683"/>
                    </a:lnTo>
                    <a:lnTo>
                      <a:pt x="1469" y="1707"/>
                    </a:lnTo>
                    <a:lnTo>
                      <a:pt x="2486" y="2048"/>
                    </a:lnTo>
                    <a:lnTo>
                      <a:pt x="3842" y="2901"/>
                    </a:lnTo>
                    <a:lnTo>
                      <a:pt x="4294" y="3584"/>
                    </a:lnTo>
                    <a:lnTo>
                      <a:pt x="4746" y="4096"/>
                    </a:lnTo>
                    <a:lnTo>
                      <a:pt x="5424" y="3584"/>
                    </a:lnTo>
                    <a:lnTo>
                      <a:pt x="5876" y="2901"/>
                    </a:lnTo>
                    <a:lnTo>
                      <a:pt x="6441" y="2731"/>
                    </a:lnTo>
                    <a:lnTo>
                      <a:pt x="6893" y="1707"/>
                    </a:lnTo>
                    <a:lnTo>
                      <a:pt x="7345" y="1536"/>
                    </a:lnTo>
                    <a:lnTo>
                      <a:pt x="7684" y="1707"/>
                    </a:lnTo>
                    <a:lnTo>
                      <a:pt x="8248" y="2219"/>
                    </a:lnTo>
                    <a:lnTo>
                      <a:pt x="8700" y="3072"/>
                    </a:lnTo>
                    <a:lnTo>
                      <a:pt x="9265" y="3413"/>
                    </a:lnTo>
                    <a:lnTo>
                      <a:pt x="9604" y="4779"/>
                    </a:lnTo>
                    <a:lnTo>
                      <a:pt x="9604" y="5632"/>
                    </a:lnTo>
                    <a:lnTo>
                      <a:pt x="9604" y="6315"/>
                    </a:lnTo>
                    <a:lnTo>
                      <a:pt x="10056" y="6827"/>
                    </a:lnTo>
                    <a:lnTo>
                      <a:pt x="10847" y="7168"/>
                    </a:lnTo>
                    <a:lnTo>
                      <a:pt x="11412" y="7680"/>
                    </a:lnTo>
                    <a:lnTo>
                      <a:pt x="11864" y="8363"/>
                    </a:lnTo>
                    <a:lnTo>
                      <a:pt x="11977" y="9216"/>
                    </a:lnTo>
                    <a:lnTo>
                      <a:pt x="12316" y="9557"/>
                    </a:lnTo>
                    <a:lnTo>
                      <a:pt x="12768" y="9557"/>
                    </a:lnTo>
                    <a:lnTo>
                      <a:pt x="13220" y="9899"/>
                    </a:lnTo>
                    <a:lnTo>
                      <a:pt x="13672" y="10411"/>
                    </a:lnTo>
                    <a:lnTo>
                      <a:pt x="14011" y="10240"/>
                    </a:lnTo>
                    <a:lnTo>
                      <a:pt x="14237" y="9728"/>
                    </a:lnTo>
                    <a:lnTo>
                      <a:pt x="15141" y="9557"/>
                    </a:lnTo>
                    <a:lnTo>
                      <a:pt x="15593" y="10240"/>
                    </a:lnTo>
                    <a:lnTo>
                      <a:pt x="16271" y="10240"/>
                    </a:lnTo>
                    <a:lnTo>
                      <a:pt x="16384" y="11093"/>
                    </a:lnTo>
                    <a:lnTo>
                      <a:pt x="16271" y="11776"/>
                    </a:lnTo>
                    <a:lnTo>
                      <a:pt x="16271" y="12288"/>
                    </a:lnTo>
                    <a:lnTo>
                      <a:pt x="16045" y="13141"/>
                    </a:lnTo>
                    <a:lnTo>
                      <a:pt x="15367" y="13653"/>
                    </a:lnTo>
                    <a:lnTo>
                      <a:pt x="14576" y="13312"/>
                    </a:lnTo>
                    <a:lnTo>
                      <a:pt x="14011" y="12971"/>
                    </a:lnTo>
                    <a:lnTo>
                      <a:pt x="13220" y="12971"/>
                    </a:lnTo>
                    <a:lnTo>
                      <a:pt x="12881" y="13995"/>
                    </a:lnTo>
                    <a:lnTo>
                      <a:pt x="12655" y="14507"/>
                    </a:lnTo>
                    <a:lnTo>
                      <a:pt x="12316" y="15360"/>
                    </a:lnTo>
                    <a:lnTo>
                      <a:pt x="12316" y="16043"/>
                    </a:lnTo>
                    <a:lnTo>
                      <a:pt x="10847" y="1638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8" name="Alaska24"/>
              <p:cNvSpPr>
                <a:spLocks noChangeAspect="1"/>
              </p:cNvSpPr>
              <p:nvPr/>
            </p:nvSpPr>
            <p:spPr bwMode="auto">
              <a:xfrm>
                <a:off x="-1146" y="-64150"/>
                <a:ext cx="306" cy="9"/>
              </a:xfrm>
              <a:custGeom>
                <a:avLst/>
                <a:gdLst>
                  <a:gd name="T0" fmla="*/ 585 w 16384"/>
                  <a:gd name="T1" fmla="*/ 1598 h 16384"/>
                  <a:gd name="T2" fmla="*/ 0 w 16384"/>
                  <a:gd name="T3" fmla="*/ 400 h 16384"/>
                  <a:gd name="T4" fmla="*/ 0 w 16384"/>
                  <a:gd name="T5" fmla="*/ 0 h 16384"/>
                  <a:gd name="T6" fmla="*/ 1170 w 16384"/>
                  <a:gd name="T7" fmla="*/ 0 h 16384"/>
                  <a:gd name="T8" fmla="*/ 3511 w 16384"/>
                  <a:gd name="T9" fmla="*/ 0 h 16384"/>
                  <a:gd name="T10" fmla="*/ 5851 w 16384"/>
                  <a:gd name="T11" fmla="*/ 0 h 16384"/>
                  <a:gd name="T12" fmla="*/ 8192 w 16384"/>
                  <a:gd name="T13" fmla="*/ 1598 h 16384"/>
                  <a:gd name="T14" fmla="*/ 9947 w 16384"/>
                  <a:gd name="T15" fmla="*/ 3996 h 16384"/>
                  <a:gd name="T16" fmla="*/ 12288 w 16384"/>
                  <a:gd name="T17" fmla="*/ 4795 h 16384"/>
                  <a:gd name="T18" fmla="*/ 16384 w 16384"/>
                  <a:gd name="T19" fmla="*/ 4795 h 16384"/>
                  <a:gd name="T20" fmla="*/ 15214 w 16384"/>
                  <a:gd name="T21" fmla="*/ 6793 h 16384"/>
                  <a:gd name="T22" fmla="*/ 12873 w 16384"/>
                  <a:gd name="T23" fmla="*/ 8392 h 16384"/>
                  <a:gd name="T24" fmla="*/ 12288 w 16384"/>
                  <a:gd name="T25" fmla="*/ 13587 h 16384"/>
                  <a:gd name="T26" fmla="*/ 10533 w 16384"/>
                  <a:gd name="T27" fmla="*/ 16384 h 16384"/>
                  <a:gd name="T28" fmla="*/ 7607 w 16384"/>
                  <a:gd name="T29" fmla="*/ 15984 h 16384"/>
                  <a:gd name="T30" fmla="*/ 5266 w 16384"/>
                  <a:gd name="T31" fmla="*/ 13587 h 16384"/>
                  <a:gd name="T32" fmla="*/ 5851 w 16384"/>
                  <a:gd name="T33" fmla="*/ 11589 h 16384"/>
                  <a:gd name="T34" fmla="*/ 7022 w 16384"/>
                  <a:gd name="T35" fmla="*/ 8791 h 16384"/>
                  <a:gd name="T36" fmla="*/ 3511 w 16384"/>
                  <a:gd name="T37" fmla="*/ 5595 h 16384"/>
                  <a:gd name="T38" fmla="*/ 585 w 16384"/>
                  <a:gd name="T39" fmla="*/ 3596 h 16384"/>
                  <a:gd name="T40" fmla="*/ 585 w 16384"/>
                  <a:gd name="T41" fmla="*/ 1598 h 1638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384"/>
                  <a:gd name="T64" fmla="*/ 0 h 16384"/>
                  <a:gd name="T65" fmla="*/ 16384 w 16384"/>
                  <a:gd name="T66" fmla="*/ 16384 h 1638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384" h="16384">
                    <a:moveTo>
                      <a:pt x="585" y="1598"/>
                    </a:moveTo>
                    <a:lnTo>
                      <a:pt x="0" y="400"/>
                    </a:lnTo>
                    <a:lnTo>
                      <a:pt x="0" y="0"/>
                    </a:lnTo>
                    <a:lnTo>
                      <a:pt x="1170" y="0"/>
                    </a:lnTo>
                    <a:lnTo>
                      <a:pt x="3511" y="0"/>
                    </a:lnTo>
                    <a:lnTo>
                      <a:pt x="5851" y="0"/>
                    </a:lnTo>
                    <a:lnTo>
                      <a:pt x="8192" y="1598"/>
                    </a:lnTo>
                    <a:lnTo>
                      <a:pt x="9947" y="3996"/>
                    </a:lnTo>
                    <a:lnTo>
                      <a:pt x="12288" y="4795"/>
                    </a:lnTo>
                    <a:lnTo>
                      <a:pt x="16384" y="4795"/>
                    </a:lnTo>
                    <a:lnTo>
                      <a:pt x="15214" y="6793"/>
                    </a:lnTo>
                    <a:lnTo>
                      <a:pt x="12873" y="8392"/>
                    </a:lnTo>
                    <a:lnTo>
                      <a:pt x="12288" y="13587"/>
                    </a:lnTo>
                    <a:lnTo>
                      <a:pt x="10533" y="16384"/>
                    </a:lnTo>
                    <a:lnTo>
                      <a:pt x="7607" y="15984"/>
                    </a:lnTo>
                    <a:lnTo>
                      <a:pt x="5266" y="13587"/>
                    </a:lnTo>
                    <a:lnTo>
                      <a:pt x="5851" y="11589"/>
                    </a:lnTo>
                    <a:lnTo>
                      <a:pt x="7022" y="8791"/>
                    </a:lnTo>
                    <a:lnTo>
                      <a:pt x="3511" y="5595"/>
                    </a:lnTo>
                    <a:lnTo>
                      <a:pt x="585" y="3596"/>
                    </a:lnTo>
                    <a:lnTo>
                      <a:pt x="585" y="159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39" name="Alaska23"/>
              <p:cNvSpPr>
                <a:spLocks noChangeAspect="1"/>
              </p:cNvSpPr>
              <p:nvPr/>
            </p:nvSpPr>
            <p:spPr bwMode="auto">
              <a:xfrm>
                <a:off x="-840" y="-64150"/>
                <a:ext cx="272" cy="6"/>
              </a:xfrm>
              <a:custGeom>
                <a:avLst/>
                <a:gdLst>
                  <a:gd name="T0" fmla="*/ 0 w 16384"/>
                  <a:gd name="T1" fmla="*/ 16384 h 16384"/>
                  <a:gd name="T2" fmla="*/ 607 w 16384"/>
                  <a:gd name="T3" fmla="*/ 13824 h 16384"/>
                  <a:gd name="T4" fmla="*/ 3034 w 16384"/>
                  <a:gd name="T5" fmla="*/ 12288 h 16384"/>
                  <a:gd name="T6" fmla="*/ 5461 w 16384"/>
                  <a:gd name="T7" fmla="*/ 11776 h 16384"/>
                  <a:gd name="T8" fmla="*/ 9102 w 16384"/>
                  <a:gd name="T9" fmla="*/ 9728 h 16384"/>
                  <a:gd name="T10" fmla="*/ 10316 w 16384"/>
                  <a:gd name="T11" fmla="*/ 9216 h 16384"/>
                  <a:gd name="T12" fmla="*/ 12136 w 16384"/>
                  <a:gd name="T13" fmla="*/ 5120 h 16384"/>
                  <a:gd name="T14" fmla="*/ 12743 w 16384"/>
                  <a:gd name="T15" fmla="*/ 0 h 16384"/>
                  <a:gd name="T16" fmla="*/ 14564 w 16384"/>
                  <a:gd name="T17" fmla="*/ 1024 h 16384"/>
                  <a:gd name="T18" fmla="*/ 16384 w 16384"/>
                  <a:gd name="T19" fmla="*/ 2048 h 16384"/>
                  <a:gd name="T20" fmla="*/ 16384 w 16384"/>
                  <a:gd name="T21" fmla="*/ 5120 h 16384"/>
                  <a:gd name="T22" fmla="*/ 14564 w 16384"/>
                  <a:gd name="T23" fmla="*/ 9728 h 16384"/>
                  <a:gd name="T24" fmla="*/ 12743 w 16384"/>
                  <a:gd name="T25" fmla="*/ 13312 h 16384"/>
                  <a:gd name="T26" fmla="*/ 7889 w 16384"/>
                  <a:gd name="T27" fmla="*/ 15360 h 16384"/>
                  <a:gd name="T28" fmla="*/ 6675 w 16384"/>
                  <a:gd name="T29" fmla="*/ 15360 h 16384"/>
                  <a:gd name="T30" fmla="*/ 2427 w 16384"/>
                  <a:gd name="T31" fmla="*/ 16384 h 16384"/>
                  <a:gd name="T32" fmla="*/ 0 w 16384"/>
                  <a:gd name="T33" fmla="*/ 16384 h 163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384"/>
                  <a:gd name="T52" fmla="*/ 0 h 16384"/>
                  <a:gd name="T53" fmla="*/ 16384 w 16384"/>
                  <a:gd name="T54" fmla="*/ 16384 h 163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384" h="16384">
                    <a:moveTo>
                      <a:pt x="0" y="16384"/>
                    </a:moveTo>
                    <a:lnTo>
                      <a:pt x="607" y="13824"/>
                    </a:lnTo>
                    <a:lnTo>
                      <a:pt x="3034" y="12288"/>
                    </a:lnTo>
                    <a:lnTo>
                      <a:pt x="5461" y="11776"/>
                    </a:lnTo>
                    <a:lnTo>
                      <a:pt x="9102" y="9728"/>
                    </a:lnTo>
                    <a:lnTo>
                      <a:pt x="10316" y="9216"/>
                    </a:lnTo>
                    <a:lnTo>
                      <a:pt x="12136" y="5120"/>
                    </a:lnTo>
                    <a:lnTo>
                      <a:pt x="12743" y="0"/>
                    </a:lnTo>
                    <a:lnTo>
                      <a:pt x="14564" y="1024"/>
                    </a:lnTo>
                    <a:lnTo>
                      <a:pt x="16384" y="2048"/>
                    </a:lnTo>
                    <a:lnTo>
                      <a:pt x="16384" y="5120"/>
                    </a:lnTo>
                    <a:lnTo>
                      <a:pt x="14564" y="9728"/>
                    </a:lnTo>
                    <a:lnTo>
                      <a:pt x="12743" y="13312"/>
                    </a:lnTo>
                    <a:lnTo>
                      <a:pt x="7889" y="15360"/>
                    </a:lnTo>
                    <a:lnTo>
                      <a:pt x="6675" y="15360"/>
                    </a:lnTo>
                    <a:lnTo>
                      <a:pt x="2427" y="16384"/>
                    </a:lnTo>
                    <a:lnTo>
                      <a:pt x="0" y="1638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0" name="Alaska22"/>
              <p:cNvSpPr>
                <a:spLocks noChangeAspect="1"/>
              </p:cNvSpPr>
              <p:nvPr/>
            </p:nvSpPr>
            <p:spPr bwMode="auto">
              <a:xfrm>
                <a:off x="-364" y="-64150"/>
                <a:ext cx="238" cy="9"/>
              </a:xfrm>
              <a:custGeom>
                <a:avLst/>
                <a:gdLst>
                  <a:gd name="T0" fmla="*/ 0 w 16384"/>
                  <a:gd name="T1" fmla="*/ 8715 h 16384"/>
                  <a:gd name="T2" fmla="*/ 683 w 16384"/>
                  <a:gd name="T3" fmla="*/ 8715 h 16384"/>
                  <a:gd name="T4" fmla="*/ 3413 w 16384"/>
                  <a:gd name="T5" fmla="*/ 8018 h 16384"/>
                  <a:gd name="T6" fmla="*/ 3413 w 16384"/>
                  <a:gd name="T7" fmla="*/ 5578 h 16384"/>
                  <a:gd name="T8" fmla="*/ 2048 w 16384"/>
                  <a:gd name="T9" fmla="*/ 2789 h 16384"/>
                  <a:gd name="T10" fmla="*/ 4779 w 16384"/>
                  <a:gd name="T11" fmla="*/ 1394 h 16384"/>
                  <a:gd name="T12" fmla="*/ 7509 w 16384"/>
                  <a:gd name="T13" fmla="*/ 0 h 16384"/>
                  <a:gd name="T14" fmla="*/ 8875 w 16384"/>
                  <a:gd name="T15" fmla="*/ 1046 h 16384"/>
                  <a:gd name="T16" fmla="*/ 8875 w 16384"/>
                  <a:gd name="T17" fmla="*/ 4532 h 16384"/>
                  <a:gd name="T18" fmla="*/ 8192 w 16384"/>
                  <a:gd name="T19" fmla="*/ 6623 h 16384"/>
                  <a:gd name="T20" fmla="*/ 10923 w 16384"/>
                  <a:gd name="T21" fmla="*/ 7321 h 16384"/>
                  <a:gd name="T22" fmla="*/ 13653 w 16384"/>
                  <a:gd name="T23" fmla="*/ 6972 h 16384"/>
                  <a:gd name="T24" fmla="*/ 15701 w 16384"/>
                  <a:gd name="T25" fmla="*/ 6623 h 16384"/>
                  <a:gd name="T26" fmla="*/ 16384 w 16384"/>
                  <a:gd name="T27" fmla="*/ 10109 h 16384"/>
                  <a:gd name="T28" fmla="*/ 15701 w 16384"/>
                  <a:gd name="T29" fmla="*/ 10806 h 16384"/>
                  <a:gd name="T30" fmla="*/ 12971 w 16384"/>
                  <a:gd name="T31" fmla="*/ 11504 h 16384"/>
                  <a:gd name="T32" fmla="*/ 10240 w 16384"/>
                  <a:gd name="T33" fmla="*/ 12549 h 16384"/>
                  <a:gd name="T34" fmla="*/ 7509 w 16384"/>
                  <a:gd name="T35" fmla="*/ 13944 h 16384"/>
                  <a:gd name="T36" fmla="*/ 5461 w 16384"/>
                  <a:gd name="T37" fmla="*/ 15687 h 16384"/>
                  <a:gd name="T38" fmla="*/ 2731 w 16384"/>
                  <a:gd name="T39" fmla="*/ 16384 h 16384"/>
                  <a:gd name="T40" fmla="*/ 2048 w 16384"/>
                  <a:gd name="T41" fmla="*/ 13595 h 16384"/>
                  <a:gd name="T42" fmla="*/ 683 w 16384"/>
                  <a:gd name="T43" fmla="*/ 13595 h 16384"/>
                  <a:gd name="T44" fmla="*/ 0 w 16384"/>
                  <a:gd name="T45" fmla="*/ 9761 h 16384"/>
                  <a:gd name="T46" fmla="*/ 0 w 16384"/>
                  <a:gd name="T47" fmla="*/ 8715 h 1638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84"/>
                  <a:gd name="T73" fmla="*/ 0 h 16384"/>
                  <a:gd name="T74" fmla="*/ 16384 w 16384"/>
                  <a:gd name="T75" fmla="*/ 16384 h 1638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84" h="16384">
                    <a:moveTo>
                      <a:pt x="0" y="8715"/>
                    </a:moveTo>
                    <a:lnTo>
                      <a:pt x="683" y="8715"/>
                    </a:lnTo>
                    <a:lnTo>
                      <a:pt x="3413" y="8018"/>
                    </a:lnTo>
                    <a:lnTo>
                      <a:pt x="3413" y="5578"/>
                    </a:lnTo>
                    <a:lnTo>
                      <a:pt x="2048" y="2789"/>
                    </a:lnTo>
                    <a:lnTo>
                      <a:pt x="4779" y="1394"/>
                    </a:lnTo>
                    <a:lnTo>
                      <a:pt x="7509" y="0"/>
                    </a:lnTo>
                    <a:lnTo>
                      <a:pt x="8875" y="1046"/>
                    </a:lnTo>
                    <a:lnTo>
                      <a:pt x="8875" y="4532"/>
                    </a:lnTo>
                    <a:lnTo>
                      <a:pt x="8192" y="6623"/>
                    </a:lnTo>
                    <a:lnTo>
                      <a:pt x="10923" y="7321"/>
                    </a:lnTo>
                    <a:lnTo>
                      <a:pt x="13653" y="6972"/>
                    </a:lnTo>
                    <a:lnTo>
                      <a:pt x="15701" y="6623"/>
                    </a:lnTo>
                    <a:lnTo>
                      <a:pt x="16384" y="10109"/>
                    </a:lnTo>
                    <a:lnTo>
                      <a:pt x="15701" y="10806"/>
                    </a:lnTo>
                    <a:lnTo>
                      <a:pt x="12971" y="11504"/>
                    </a:lnTo>
                    <a:lnTo>
                      <a:pt x="10240" y="12549"/>
                    </a:lnTo>
                    <a:lnTo>
                      <a:pt x="7509" y="13944"/>
                    </a:lnTo>
                    <a:lnTo>
                      <a:pt x="5461" y="15687"/>
                    </a:lnTo>
                    <a:lnTo>
                      <a:pt x="2731" y="16384"/>
                    </a:lnTo>
                    <a:lnTo>
                      <a:pt x="2048" y="13595"/>
                    </a:lnTo>
                    <a:lnTo>
                      <a:pt x="683" y="13595"/>
                    </a:lnTo>
                    <a:lnTo>
                      <a:pt x="0" y="9761"/>
                    </a:lnTo>
                    <a:lnTo>
                      <a:pt x="0" y="8715"/>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1" name="Alaska21"/>
              <p:cNvSpPr>
                <a:spLocks noChangeAspect="1"/>
              </p:cNvSpPr>
              <p:nvPr/>
            </p:nvSpPr>
            <p:spPr bwMode="auto">
              <a:xfrm>
                <a:off x="282" y="-64171"/>
                <a:ext cx="272" cy="12"/>
              </a:xfrm>
              <a:custGeom>
                <a:avLst/>
                <a:gdLst>
                  <a:gd name="T0" fmla="*/ 9830 w 16384"/>
                  <a:gd name="T1" fmla="*/ 2048 h 16384"/>
                  <a:gd name="T2" fmla="*/ 8192 w 16384"/>
                  <a:gd name="T3" fmla="*/ 2048 h 16384"/>
                  <a:gd name="T4" fmla="*/ 9830 w 16384"/>
                  <a:gd name="T5" fmla="*/ 1024 h 16384"/>
                  <a:gd name="T6" fmla="*/ 12015 w 16384"/>
                  <a:gd name="T7" fmla="*/ 0 h 16384"/>
                  <a:gd name="T8" fmla="*/ 14746 w 16384"/>
                  <a:gd name="T9" fmla="*/ 2048 h 16384"/>
                  <a:gd name="T10" fmla="*/ 16384 w 16384"/>
                  <a:gd name="T11" fmla="*/ 3413 h 16384"/>
                  <a:gd name="T12" fmla="*/ 16384 w 16384"/>
                  <a:gd name="T13" fmla="*/ 6827 h 16384"/>
                  <a:gd name="T14" fmla="*/ 13107 w 16384"/>
                  <a:gd name="T15" fmla="*/ 7851 h 16384"/>
                  <a:gd name="T16" fmla="*/ 13107 w 16384"/>
                  <a:gd name="T17" fmla="*/ 10923 h 16384"/>
                  <a:gd name="T18" fmla="*/ 12015 w 16384"/>
                  <a:gd name="T19" fmla="*/ 12971 h 16384"/>
                  <a:gd name="T20" fmla="*/ 10377 w 16384"/>
                  <a:gd name="T21" fmla="*/ 14677 h 16384"/>
                  <a:gd name="T22" fmla="*/ 8192 w 16384"/>
                  <a:gd name="T23" fmla="*/ 13653 h 16384"/>
                  <a:gd name="T24" fmla="*/ 6554 w 16384"/>
                  <a:gd name="T25" fmla="*/ 16043 h 16384"/>
                  <a:gd name="T26" fmla="*/ 3277 w 16384"/>
                  <a:gd name="T27" fmla="*/ 16384 h 16384"/>
                  <a:gd name="T28" fmla="*/ 0 w 16384"/>
                  <a:gd name="T29" fmla="*/ 14677 h 16384"/>
                  <a:gd name="T30" fmla="*/ 0 w 16384"/>
                  <a:gd name="T31" fmla="*/ 13653 h 16384"/>
                  <a:gd name="T32" fmla="*/ 2185 w 16384"/>
                  <a:gd name="T33" fmla="*/ 11947 h 16384"/>
                  <a:gd name="T34" fmla="*/ 4369 w 16384"/>
                  <a:gd name="T35" fmla="*/ 10923 h 16384"/>
                  <a:gd name="T36" fmla="*/ 6007 w 16384"/>
                  <a:gd name="T37" fmla="*/ 9557 h 16384"/>
                  <a:gd name="T38" fmla="*/ 8738 w 16384"/>
                  <a:gd name="T39" fmla="*/ 7851 h 16384"/>
                  <a:gd name="T40" fmla="*/ 9830 w 16384"/>
                  <a:gd name="T41" fmla="*/ 6144 h 16384"/>
                  <a:gd name="T42" fmla="*/ 9830 w 16384"/>
                  <a:gd name="T43" fmla="*/ 3755 h 16384"/>
                  <a:gd name="T44" fmla="*/ 9830 w 16384"/>
                  <a:gd name="T45" fmla="*/ 2048 h 163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384"/>
                  <a:gd name="T70" fmla="*/ 0 h 16384"/>
                  <a:gd name="T71" fmla="*/ 16384 w 16384"/>
                  <a:gd name="T72" fmla="*/ 16384 h 1638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384" h="16384">
                    <a:moveTo>
                      <a:pt x="9830" y="2048"/>
                    </a:moveTo>
                    <a:lnTo>
                      <a:pt x="8192" y="2048"/>
                    </a:lnTo>
                    <a:lnTo>
                      <a:pt x="9830" y="1024"/>
                    </a:lnTo>
                    <a:lnTo>
                      <a:pt x="12015" y="0"/>
                    </a:lnTo>
                    <a:lnTo>
                      <a:pt x="14746" y="2048"/>
                    </a:lnTo>
                    <a:lnTo>
                      <a:pt x="16384" y="3413"/>
                    </a:lnTo>
                    <a:lnTo>
                      <a:pt x="16384" y="6827"/>
                    </a:lnTo>
                    <a:lnTo>
                      <a:pt x="13107" y="7851"/>
                    </a:lnTo>
                    <a:lnTo>
                      <a:pt x="13107" y="10923"/>
                    </a:lnTo>
                    <a:lnTo>
                      <a:pt x="12015" y="12971"/>
                    </a:lnTo>
                    <a:lnTo>
                      <a:pt x="10377" y="14677"/>
                    </a:lnTo>
                    <a:lnTo>
                      <a:pt x="8192" y="13653"/>
                    </a:lnTo>
                    <a:lnTo>
                      <a:pt x="6554" y="16043"/>
                    </a:lnTo>
                    <a:lnTo>
                      <a:pt x="3277" y="16384"/>
                    </a:lnTo>
                    <a:lnTo>
                      <a:pt x="0" y="14677"/>
                    </a:lnTo>
                    <a:lnTo>
                      <a:pt x="0" y="13653"/>
                    </a:lnTo>
                    <a:lnTo>
                      <a:pt x="2185" y="11947"/>
                    </a:lnTo>
                    <a:lnTo>
                      <a:pt x="4369" y="10923"/>
                    </a:lnTo>
                    <a:lnTo>
                      <a:pt x="6007" y="9557"/>
                    </a:lnTo>
                    <a:lnTo>
                      <a:pt x="8738" y="7851"/>
                    </a:lnTo>
                    <a:lnTo>
                      <a:pt x="9830" y="6144"/>
                    </a:lnTo>
                    <a:lnTo>
                      <a:pt x="9830" y="3755"/>
                    </a:lnTo>
                    <a:lnTo>
                      <a:pt x="9830" y="2048"/>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2" name="Alaska20"/>
              <p:cNvSpPr>
                <a:spLocks noChangeAspect="1"/>
              </p:cNvSpPr>
              <p:nvPr/>
            </p:nvSpPr>
            <p:spPr bwMode="auto">
              <a:xfrm>
                <a:off x="554" y="-64162"/>
                <a:ext cx="612" cy="9"/>
              </a:xfrm>
              <a:custGeom>
                <a:avLst/>
                <a:gdLst>
                  <a:gd name="T0" fmla="*/ 1069 w 16384"/>
                  <a:gd name="T1" fmla="*/ 0 h 16384"/>
                  <a:gd name="T2" fmla="*/ 0 w 16384"/>
                  <a:gd name="T3" fmla="*/ 1024 h 16384"/>
                  <a:gd name="T4" fmla="*/ 712 w 16384"/>
                  <a:gd name="T5" fmla="*/ 0 h 16384"/>
                  <a:gd name="T6" fmla="*/ 1425 w 16384"/>
                  <a:gd name="T7" fmla="*/ 0 h 16384"/>
                  <a:gd name="T8" fmla="*/ 2849 w 16384"/>
                  <a:gd name="T9" fmla="*/ 1024 h 16384"/>
                  <a:gd name="T10" fmla="*/ 3918 w 16384"/>
                  <a:gd name="T11" fmla="*/ 1024 h 16384"/>
                  <a:gd name="T12" fmla="*/ 5699 w 16384"/>
                  <a:gd name="T13" fmla="*/ 1024 h 16384"/>
                  <a:gd name="T14" fmla="*/ 7836 w 16384"/>
                  <a:gd name="T15" fmla="*/ 0 h 16384"/>
                  <a:gd name="T16" fmla="*/ 9261 w 16384"/>
                  <a:gd name="T17" fmla="*/ 4096 h 16384"/>
                  <a:gd name="T18" fmla="*/ 11041 w 16384"/>
                  <a:gd name="T19" fmla="*/ 5120 h 16384"/>
                  <a:gd name="T20" fmla="*/ 12822 w 16384"/>
                  <a:gd name="T21" fmla="*/ 4096 h 16384"/>
                  <a:gd name="T22" fmla="*/ 14247 w 16384"/>
                  <a:gd name="T23" fmla="*/ 4096 h 16384"/>
                  <a:gd name="T24" fmla="*/ 16384 w 16384"/>
                  <a:gd name="T25" fmla="*/ 5120 h 16384"/>
                  <a:gd name="T26" fmla="*/ 16384 w 16384"/>
                  <a:gd name="T27" fmla="*/ 11264 h 16384"/>
                  <a:gd name="T28" fmla="*/ 14247 w 16384"/>
                  <a:gd name="T29" fmla="*/ 13312 h 16384"/>
                  <a:gd name="T30" fmla="*/ 11398 w 16384"/>
                  <a:gd name="T31" fmla="*/ 13312 h 16384"/>
                  <a:gd name="T32" fmla="*/ 9617 w 16384"/>
                  <a:gd name="T33" fmla="*/ 16384 h 16384"/>
                  <a:gd name="T34" fmla="*/ 7836 w 16384"/>
                  <a:gd name="T35" fmla="*/ 15360 h 16384"/>
                  <a:gd name="T36" fmla="*/ 5343 w 16384"/>
                  <a:gd name="T37" fmla="*/ 12288 h 16384"/>
                  <a:gd name="T38" fmla="*/ 3918 w 16384"/>
                  <a:gd name="T39" fmla="*/ 12288 h 16384"/>
                  <a:gd name="T40" fmla="*/ 2137 w 16384"/>
                  <a:gd name="T41" fmla="*/ 5120 h 16384"/>
                  <a:gd name="T42" fmla="*/ 1069 w 16384"/>
                  <a:gd name="T43" fmla="*/ 0 h 1638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84"/>
                  <a:gd name="T67" fmla="*/ 0 h 16384"/>
                  <a:gd name="T68" fmla="*/ 16384 w 16384"/>
                  <a:gd name="T69" fmla="*/ 16384 h 1638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84" h="16384">
                    <a:moveTo>
                      <a:pt x="1069" y="0"/>
                    </a:moveTo>
                    <a:lnTo>
                      <a:pt x="0" y="1024"/>
                    </a:lnTo>
                    <a:lnTo>
                      <a:pt x="712" y="0"/>
                    </a:lnTo>
                    <a:lnTo>
                      <a:pt x="1425" y="0"/>
                    </a:lnTo>
                    <a:lnTo>
                      <a:pt x="2849" y="1024"/>
                    </a:lnTo>
                    <a:lnTo>
                      <a:pt x="3918" y="1024"/>
                    </a:lnTo>
                    <a:lnTo>
                      <a:pt x="5699" y="1024"/>
                    </a:lnTo>
                    <a:lnTo>
                      <a:pt x="7836" y="0"/>
                    </a:lnTo>
                    <a:lnTo>
                      <a:pt x="9261" y="4096"/>
                    </a:lnTo>
                    <a:lnTo>
                      <a:pt x="11041" y="5120"/>
                    </a:lnTo>
                    <a:lnTo>
                      <a:pt x="12822" y="4096"/>
                    </a:lnTo>
                    <a:lnTo>
                      <a:pt x="14247" y="4096"/>
                    </a:lnTo>
                    <a:lnTo>
                      <a:pt x="16384" y="5120"/>
                    </a:lnTo>
                    <a:lnTo>
                      <a:pt x="16384" y="11264"/>
                    </a:lnTo>
                    <a:lnTo>
                      <a:pt x="14247" y="13312"/>
                    </a:lnTo>
                    <a:lnTo>
                      <a:pt x="11398" y="13312"/>
                    </a:lnTo>
                    <a:lnTo>
                      <a:pt x="9617" y="16384"/>
                    </a:lnTo>
                    <a:lnTo>
                      <a:pt x="7836" y="15360"/>
                    </a:lnTo>
                    <a:lnTo>
                      <a:pt x="5343" y="12288"/>
                    </a:lnTo>
                    <a:lnTo>
                      <a:pt x="3918" y="12288"/>
                    </a:lnTo>
                    <a:lnTo>
                      <a:pt x="2137" y="5120"/>
                    </a:lnTo>
                    <a:lnTo>
                      <a:pt x="1069"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3" name="Alaska19"/>
              <p:cNvSpPr>
                <a:spLocks noChangeAspect="1"/>
              </p:cNvSpPr>
              <p:nvPr/>
            </p:nvSpPr>
            <p:spPr bwMode="auto">
              <a:xfrm>
                <a:off x="1166" y="-64171"/>
                <a:ext cx="306" cy="12"/>
              </a:xfrm>
              <a:custGeom>
                <a:avLst/>
                <a:gdLst>
                  <a:gd name="T0" fmla="*/ 4096 w 16384"/>
                  <a:gd name="T1" fmla="*/ 0 h 16384"/>
                  <a:gd name="T2" fmla="*/ 4096 w 16384"/>
                  <a:gd name="T3" fmla="*/ 964 h 16384"/>
                  <a:gd name="T4" fmla="*/ 5461 w 16384"/>
                  <a:gd name="T5" fmla="*/ 1928 h 16384"/>
                  <a:gd name="T6" fmla="*/ 9557 w 16384"/>
                  <a:gd name="T7" fmla="*/ 3855 h 16384"/>
                  <a:gd name="T8" fmla="*/ 16384 w 16384"/>
                  <a:gd name="T9" fmla="*/ 3855 h 16384"/>
                  <a:gd name="T10" fmla="*/ 16384 w 16384"/>
                  <a:gd name="T11" fmla="*/ 9638 h 16384"/>
                  <a:gd name="T12" fmla="*/ 8192 w 16384"/>
                  <a:gd name="T13" fmla="*/ 16384 h 16384"/>
                  <a:gd name="T14" fmla="*/ 0 w 16384"/>
                  <a:gd name="T15" fmla="*/ 16384 h 16384"/>
                  <a:gd name="T16" fmla="*/ 0 w 16384"/>
                  <a:gd name="T17" fmla="*/ 5783 h 16384"/>
                  <a:gd name="T18" fmla="*/ 4096 w 16384"/>
                  <a:gd name="T19" fmla="*/ 0 h 16384"/>
                  <a:gd name="T20" fmla="*/ 0 w 16384"/>
                  <a:gd name="T21" fmla="*/ 5783 h 16384"/>
                  <a:gd name="T22" fmla="*/ 4096 w 16384"/>
                  <a:gd name="T23" fmla="*/ 0 h 163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84"/>
                  <a:gd name="T37" fmla="*/ 0 h 16384"/>
                  <a:gd name="T38" fmla="*/ 16384 w 16384"/>
                  <a:gd name="T39" fmla="*/ 16384 h 163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84" h="16384">
                    <a:moveTo>
                      <a:pt x="4096" y="0"/>
                    </a:moveTo>
                    <a:lnTo>
                      <a:pt x="4096" y="964"/>
                    </a:lnTo>
                    <a:lnTo>
                      <a:pt x="5461" y="1928"/>
                    </a:lnTo>
                    <a:lnTo>
                      <a:pt x="9557" y="3855"/>
                    </a:lnTo>
                    <a:lnTo>
                      <a:pt x="16384" y="3855"/>
                    </a:lnTo>
                    <a:lnTo>
                      <a:pt x="16384" y="9638"/>
                    </a:lnTo>
                    <a:lnTo>
                      <a:pt x="8192" y="16384"/>
                    </a:lnTo>
                    <a:lnTo>
                      <a:pt x="0" y="16384"/>
                    </a:lnTo>
                    <a:lnTo>
                      <a:pt x="0" y="5783"/>
                    </a:lnTo>
                    <a:lnTo>
                      <a:pt x="4096" y="0"/>
                    </a:lnTo>
                    <a:lnTo>
                      <a:pt x="0" y="5783"/>
                    </a:lnTo>
                    <a:lnTo>
                      <a:pt x="4096"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4" name="Alaska18"/>
              <p:cNvSpPr>
                <a:spLocks noChangeAspect="1"/>
              </p:cNvSpPr>
              <p:nvPr/>
            </p:nvSpPr>
            <p:spPr bwMode="auto">
              <a:xfrm>
                <a:off x="2594" y="-64198"/>
                <a:ext cx="578" cy="18"/>
              </a:xfrm>
              <a:custGeom>
                <a:avLst/>
                <a:gdLst>
                  <a:gd name="T0" fmla="*/ 0 w 16384"/>
                  <a:gd name="T1" fmla="*/ 15892 h 16384"/>
                  <a:gd name="T2" fmla="*/ 0 w 16384"/>
                  <a:gd name="T3" fmla="*/ 15237 h 16384"/>
                  <a:gd name="T4" fmla="*/ 0 w 16384"/>
                  <a:gd name="T5" fmla="*/ 14418 h 16384"/>
                  <a:gd name="T6" fmla="*/ 575 w 16384"/>
                  <a:gd name="T7" fmla="*/ 13763 h 16384"/>
                  <a:gd name="T8" fmla="*/ 1725 w 16384"/>
                  <a:gd name="T9" fmla="*/ 12616 h 16384"/>
                  <a:gd name="T10" fmla="*/ 2587 w 16384"/>
                  <a:gd name="T11" fmla="*/ 10322 h 16384"/>
                  <a:gd name="T12" fmla="*/ 4024 w 16384"/>
                  <a:gd name="T13" fmla="*/ 8028 h 16384"/>
                  <a:gd name="T14" fmla="*/ 5174 w 16384"/>
                  <a:gd name="T15" fmla="*/ 5898 h 16384"/>
                  <a:gd name="T16" fmla="*/ 6899 w 16384"/>
                  <a:gd name="T17" fmla="*/ 5079 h 16384"/>
                  <a:gd name="T18" fmla="*/ 7473 w 16384"/>
                  <a:gd name="T19" fmla="*/ 5079 h 16384"/>
                  <a:gd name="T20" fmla="*/ 9485 w 16384"/>
                  <a:gd name="T21" fmla="*/ 4588 h 16384"/>
                  <a:gd name="T22" fmla="*/ 9773 w 16384"/>
                  <a:gd name="T23" fmla="*/ 3113 h 16384"/>
                  <a:gd name="T24" fmla="*/ 10348 w 16384"/>
                  <a:gd name="T25" fmla="*/ 1475 h 16384"/>
                  <a:gd name="T26" fmla="*/ 12647 w 16384"/>
                  <a:gd name="T27" fmla="*/ 819 h 16384"/>
                  <a:gd name="T28" fmla="*/ 14947 w 16384"/>
                  <a:gd name="T29" fmla="*/ 0 h 16384"/>
                  <a:gd name="T30" fmla="*/ 16097 w 16384"/>
                  <a:gd name="T31" fmla="*/ 492 h 16384"/>
                  <a:gd name="T32" fmla="*/ 16384 w 16384"/>
                  <a:gd name="T33" fmla="*/ 2130 h 16384"/>
                  <a:gd name="T34" fmla="*/ 16097 w 16384"/>
                  <a:gd name="T35" fmla="*/ 3932 h 16384"/>
                  <a:gd name="T36" fmla="*/ 14084 w 16384"/>
                  <a:gd name="T37" fmla="*/ 4588 h 16384"/>
                  <a:gd name="T38" fmla="*/ 11785 w 16384"/>
                  <a:gd name="T39" fmla="*/ 5898 h 16384"/>
                  <a:gd name="T40" fmla="*/ 9773 w 16384"/>
                  <a:gd name="T41" fmla="*/ 7373 h 16384"/>
                  <a:gd name="T42" fmla="*/ 9198 w 16384"/>
                  <a:gd name="T43" fmla="*/ 8028 h 16384"/>
                  <a:gd name="T44" fmla="*/ 8048 w 16384"/>
                  <a:gd name="T45" fmla="*/ 9667 h 16384"/>
                  <a:gd name="T46" fmla="*/ 7473 w 16384"/>
                  <a:gd name="T47" fmla="*/ 10486 h 16384"/>
                  <a:gd name="T48" fmla="*/ 6036 w 16384"/>
                  <a:gd name="T49" fmla="*/ 11633 h 16384"/>
                  <a:gd name="T50" fmla="*/ 2874 w 16384"/>
                  <a:gd name="T51" fmla="*/ 14909 h 16384"/>
                  <a:gd name="T52" fmla="*/ 1725 w 16384"/>
                  <a:gd name="T53" fmla="*/ 15073 h 16384"/>
                  <a:gd name="T54" fmla="*/ 287 w 16384"/>
                  <a:gd name="T55" fmla="*/ 16384 h 16384"/>
                  <a:gd name="T56" fmla="*/ 0 w 16384"/>
                  <a:gd name="T57" fmla="*/ 15892 h 1638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384"/>
                  <a:gd name="T88" fmla="*/ 0 h 16384"/>
                  <a:gd name="T89" fmla="*/ 16384 w 16384"/>
                  <a:gd name="T90" fmla="*/ 16384 h 1638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384" h="16384">
                    <a:moveTo>
                      <a:pt x="0" y="15892"/>
                    </a:moveTo>
                    <a:lnTo>
                      <a:pt x="0" y="15237"/>
                    </a:lnTo>
                    <a:lnTo>
                      <a:pt x="0" y="14418"/>
                    </a:lnTo>
                    <a:lnTo>
                      <a:pt x="575" y="13763"/>
                    </a:lnTo>
                    <a:lnTo>
                      <a:pt x="1725" y="12616"/>
                    </a:lnTo>
                    <a:lnTo>
                      <a:pt x="2587" y="10322"/>
                    </a:lnTo>
                    <a:lnTo>
                      <a:pt x="4024" y="8028"/>
                    </a:lnTo>
                    <a:lnTo>
                      <a:pt x="5174" y="5898"/>
                    </a:lnTo>
                    <a:lnTo>
                      <a:pt x="6899" y="5079"/>
                    </a:lnTo>
                    <a:lnTo>
                      <a:pt x="7473" y="5079"/>
                    </a:lnTo>
                    <a:lnTo>
                      <a:pt x="9485" y="4588"/>
                    </a:lnTo>
                    <a:lnTo>
                      <a:pt x="9773" y="3113"/>
                    </a:lnTo>
                    <a:lnTo>
                      <a:pt x="10348" y="1475"/>
                    </a:lnTo>
                    <a:lnTo>
                      <a:pt x="12647" y="819"/>
                    </a:lnTo>
                    <a:lnTo>
                      <a:pt x="14947" y="0"/>
                    </a:lnTo>
                    <a:lnTo>
                      <a:pt x="16097" y="492"/>
                    </a:lnTo>
                    <a:lnTo>
                      <a:pt x="16384" y="2130"/>
                    </a:lnTo>
                    <a:lnTo>
                      <a:pt x="16097" y="3932"/>
                    </a:lnTo>
                    <a:lnTo>
                      <a:pt x="14084" y="4588"/>
                    </a:lnTo>
                    <a:lnTo>
                      <a:pt x="11785" y="5898"/>
                    </a:lnTo>
                    <a:lnTo>
                      <a:pt x="9773" y="7373"/>
                    </a:lnTo>
                    <a:lnTo>
                      <a:pt x="9198" y="8028"/>
                    </a:lnTo>
                    <a:lnTo>
                      <a:pt x="8048" y="9667"/>
                    </a:lnTo>
                    <a:lnTo>
                      <a:pt x="7473" y="10486"/>
                    </a:lnTo>
                    <a:lnTo>
                      <a:pt x="6036" y="11633"/>
                    </a:lnTo>
                    <a:lnTo>
                      <a:pt x="2874" y="14909"/>
                    </a:lnTo>
                    <a:lnTo>
                      <a:pt x="1725" y="15073"/>
                    </a:lnTo>
                    <a:lnTo>
                      <a:pt x="287" y="16384"/>
                    </a:lnTo>
                    <a:lnTo>
                      <a:pt x="0" y="1589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5" name="Alaska17"/>
              <p:cNvSpPr>
                <a:spLocks noChangeAspect="1"/>
              </p:cNvSpPr>
              <p:nvPr/>
            </p:nvSpPr>
            <p:spPr bwMode="auto">
              <a:xfrm>
                <a:off x="3172" y="-64216"/>
                <a:ext cx="612" cy="27"/>
              </a:xfrm>
              <a:custGeom>
                <a:avLst/>
                <a:gdLst>
                  <a:gd name="T0" fmla="*/ 993 w 16384"/>
                  <a:gd name="T1" fmla="*/ 16384 h 16384"/>
                  <a:gd name="T2" fmla="*/ 0 w 16384"/>
                  <a:gd name="T3" fmla="*/ 15124 h 16384"/>
                  <a:gd name="T4" fmla="*/ 248 w 16384"/>
                  <a:gd name="T5" fmla="*/ 14944 h 16384"/>
                  <a:gd name="T6" fmla="*/ 993 w 16384"/>
                  <a:gd name="T7" fmla="*/ 14404 h 16384"/>
                  <a:gd name="T8" fmla="*/ 1986 w 16384"/>
                  <a:gd name="T9" fmla="*/ 14223 h 16384"/>
                  <a:gd name="T10" fmla="*/ 2234 w 16384"/>
                  <a:gd name="T11" fmla="*/ 14223 h 16384"/>
                  <a:gd name="T12" fmla="*/ 3972 w 16384"/>
                  <a:gd name="T13" fmla="*/ 13863 h 16384"/>
                  <a:gd name="T14" fmla="*/ 4965 w 16384"/>
                  <a:gd name="T15" fmla="*/ 13143 h 16384"/>
                  <a:gd name="T16" fmla="*/ 6454 w 16384"/>
                  <a:gd name="T17" fmla="*/ 11523 h 16384"/>
                  <a:gd name="T18" fmla="*/ 6951 w 16384"/>
                  <a:gd name="T19" fmla="*/ 9362 h 16384"/>
                  <a:gd name="T20" fmla="*/ 7447 w 16384"/>
                  <a:gd name="T21" fmla="*/ 8102 h 16384"/>
                  <a:gd name="T22" fmla="*/ 8192 w 16384"/>
                  <a:gd name="T23" fmla="*/ 6662 h 16384"/>
                  <a:gd name="T24" fmla="*/ 9433 w 16384"/>
                  <a:gd name="T25" fmla="*/ 8102 h 16384"/>
                  <a:gd name="T26" fmla="*/ 10426 w 16384"/>
                  <a:gd name="T27" fmla="*/ 6662 h 16384"/>
                  <a:gd name="T28" fmla="*/ 9930 w 16384"/>
                  <a:gd name="T29" fmla="*/ 5581 h 16384"/>
                  <a:gd name="T30" fmla="*/ 8440 w 16384"/>
                  <a:gd name="T31" fmla="*/ 5581 h 16384"/>
                  <a:gd name="T32" fmla="*/ 7447 w 16384"/>
                  <a:gd name="T33" fmla="*/ 3421 h 16384"/>
                  <a:gd name="T34" fmla="*/ 7447 w 16384"/>
                  <a:gd name="T35" fmla="*/ 1620 h 16384"/>
                  <a:gd name="T36" fmla="*/ 9185 w 16384"/>
                  <a:gd name="T37" fmla="*/ 720 h 16384"/>
                  <a:gd name="T38" fmla="*/ 10923 w 16384"/>
                  <a:gd name="T39" fmla="*/ 540 h 16384"/>
                  <a:gd name="T40" fmla="*/ 12164 w 16384"/>
                  <a:gd name="T41" fmla="*/ 1440 h 16384"/>
                  <a:gd name="T42" fmla="*/ 12909 w 16384"/>
                  <a:gd name="T43" fmla="*/ 3061 h 16384"/>
                  <a:gd name="T44" fmla="*/ 14150 w 16384"/>
                  <a:gd name="T45" fmla="*/ 1620 h 16384"/>
                  <a:gd name="T46" fmla="*/ 14895 w 16384"/>
                  <a:gd name="T47" fmla="*/ 0 h 16384"/>
                  <a:gd name="T48" fmla="*/ 15888 w 16384"/>
                  <a:gd name="T49" fmla="*/ 180 h 16384"/>
                  <a:gd name="T50" fmla="*/ 16384 w 16384"/>
                  <a:gd name="T51" fmla="*/ 1440 h 16384"/>
                  <a:gd name="T52" fmla="*/ 16384 w 16384"/>
                  <a:gd name="T53" fmla="*/ 1980 h 16384"/>
                  <a:gd name="T54" fmla="*/ 15888 w 16384"/>
                  <a:gd name="T55" fmla="*/ 3421 h 16384"/>
                  <a:gd name="T56" fmla="*/ 14150 w 16384"/>
                  <a:gd name="T57" fmla="*/ 5221 h 16384"/>
                  <a:gd name="T58" fmla="*/ 13902 w 16384"/>
                  <a:gd name="T59" fmla="*/ 6662 h 16384"/>
                  <a:gd name="T60" fmla="*/ 14895 w 16384"/>
                  <a:gd name="T61" fmla="*/ 5941 h 16384"/>
                  <a:gd name="T62" fmla="*/ 15143 w 16384"/>
                  <a:gd name="T63" fmla="*/ 7742 h 16384"/>
                  <a:gd name="T64" fmla="*/ 14150 w 16384"/>
                  <a:gd name="T65" fmla="*/ 9362 h 16384"/>
                  <a:gd name="T66" fmla="*/ 12909 w 16384"/>
                  <a:gd name="T67" fmla="*/ 9902 h 16384"/>
                  <a:gd name="T68" fmla="*/ 11419 w 16384"/>
                  <a:gd name="T69" fmla="*/ 10803 h 16384"/>
                  <a:gd name="T70" fmla="*/ 10923 w 16384"/>
                  <a:gd name="T71" fmla="*/ 12423 h 16384"/>
                  <a:gd name="T72" fmla="*/ 9185 w 16384"/>
                  <a:gd name="T73" fmla="*/ 12783 h 16384"/>
                  <a:gd name="T74" fmla="*/ 7199 w 16384"/>
                  <a:gd name="T75" fmla="*/ 13863 h 16384"/>
                  <a:gd name="T76" fmla="*/ 5461 w 16384"/>
                  <a:gd name="T77" fmla="*/ 15664 h 16384"/>
                  <a:gd name="T78" fmla="*/ 4468 w 16384"/>
                  <a:gd name="T79" fmla="*/ 15844 h 16384"/>
                  <a:gd name="T80" fmla="*/ 2979 w 16384"/>
                  <a:gd name="T81" fmla="*/ 16384 h 16384"/>
                  <a:gd name="T82" fmla="*/ 1241 w 16384"/>
                  <a:gd name="T83" fmla="*/ 16384 h 16384"/>
                  <a:gd name="T84" fmla="*/ 993 w 16384"/>
                  <a:gd name="T85" fmla="*/ 16384 h 163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384"/>
                  <a:gd name="T130" fmla="*/ 0 h 16384"/>
                  <a:gd name="T131" fmla="*/ 16384 w 16384"/>
                  <a:gd name="T132" fmla="*/ 16384 h 163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384" h="16384">
                    <a:moveTo>
                      <a:pt x="993" y="16384"/>
                    </a:moveTo>
                    <a:lnTo>
                      <a:pt x="0" y="15124"/>
                    </a:lnTo>
                    <a:lnTo>
                      <a:pt x="248" y="14944"/>
                    </a:lnTo>
                    <a:lnTo>
                      <a:pt x="993" y="14404"/>
                    </a:lnTo>
                    <a:lnTo>
                      <a:pt x="1986" y="14223"/>
                    </a:lnTo>
                    <a:lnTo>
                      <a:pt x="2234" y="14223"/>
                    </a:lnTo>
                    <a:lnTo>
                      <a:pt x="3972" y="13863"/>
                    </a:lnTo>
                    <a:lnTo>
                      <a:pt x="4965" y="13143"/>
                    </a:lnTo>
                    <a:lnTo>
                      <a:pt x="6454" y="11523"/>
                    </a:lnTo>
                    <a:lnTo>
                      <a:pt x="6951" y="9362"/>
                    </a:lnTo>
                    <a:lnTo>
                      <a:pt x="7447" y="8102"/>
                    </a:lnTo>
                    <a:lnTo>
                      <a:pt x="8192" y="6662"/>
                    </a:lnTo>
                    <a:lnTo>
                      <a:pt x="9433" y="8102"/>
                    </a:lnTo>
                    <a:lnTo>
                      <a:pt x="10426" y="6662"/>
                    </a:lnTo>
                    <a:lnTo>
                      <a:pt x="9930" y="5581"/>
                    </a:lnTo>
                    <a:lnTo>
                      <a:pt x="8440" y="5581"/>
                    </a:lnTo>
                    <a:lnTo>
                      <a:pt x="7447" y="3421"/>
                    </a:lnTo>
                    <a:lnTo>
                      <a:pt x="7447" y="1620"/>
                    </a:lnTo>
                    <a:lnTo>
                      <a:pt x="9185" y="720"/>
                    </a:lnTo>
                    <a:lnTo>
                      <a:pt x="10923" y="540"/>
                    </a:lnTo>
                    <a:lnTo>
                      <a:pt x="12164" y="1440"/>
                    </a:lnTo>
                    <a:lnTo>
                      <a:pt x="12909" y="3061"/>
                    </a:lnTo>
                    <a:lnTo>
                      <a:pt x="14150" y="1620"/>
                    </a:lnTo>
                    <a:lnTo>
                      <a:pt x="14895" y="0"/>
                    </a:lnTo>
                    <a:lnTo>
                      <a:pt x="15888" y="180"/>
                    </a:lnTo>
                    <a:lnTo>
                      <a:pt x="16384" y="1440"/>
                    </a:lnTo>
                    <a:lnTo>
                      <a:pt x="16384" y="1980"/>
                    </a:lnTo>
                    <a:lnTo>
                      <a:pt x="15888" y="3421"/>
                    </a:lnTo>
                    <a:lnTo>
                      <a:pt x="14150" y="5221"/>
                    </a:lnTo>
                    <a:lnTo>
                      <a:pt x="13902" y="6662"/>
                    </a:lnTo>
                    <a:lnTo>
                      <a:pt x="14895" y="5941"/>
                    </a:lnTo>
                    <a:lnTo>
                      <a:pt x="15143" y="7742"/>
                    </a:lnTo>
                    <a:lnTo>
                      <a:pt x="14150" y="9362"/>
                    </a:lnTo>
                    <a:lnTo>
                      <a:pt x="12909" y="9902"/>
                    </a:lnTo>
                    <a:lnTo>
                      <a:pt x="11419" y="10803"/>
                    </a:lnTo>
                    <a:lnTo>
                      <a:pt x="10923" y="12423"/>
                    </a:lnTo>
                    <a:lnTo>
                      <a:pt x="9185" y="12783"/>
                    </a:lnTo>
                    <a:lnTo>
                      <a:pt x="7199" y="13863"/>
                    </a:lnTo>
                    <a:lnTo>
                      <a:pt x="5461" y="15664"/>
                    </a:lnTo>
                    <a:lnTo>
                      <a:pt x="4468" y="15844"/>
                    </a:lnTo>
                    <a:lnTo>
                      <a:pt x="2979" y="16384"/>
                    </a:lnTo>
                    <a:lnTo>
                      <a:pt x="1241" y="16384"/>
                    </a:lnTo>
                    <a:lnTo>
                      <a:pt x="993" y="1638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6" name="Alaska16"/>
              <p:cNvSpPr>
                <a:spLocks noChangeAspect="1"/>
              </p:cNvSpPr>
              <p:nvPr/>
            </p:nvSpPr>
            <p:spPr bwMode="auto">
              <a:xfrm>
                <a:off x="4056" y="-64216"/>
                <a:ext cx="102" cy="3"/>
              </a:xfrm>
              <a:custGeom>
                <a:avLst/>
                <a:gdLst>
                  <a:gd name="T0" fmla="*/ 5120 w 16384"/>
                  <a:gd name="T1" fmla="*/ 0 h 16384"/>
                  <a:gd name="T2" fmla="*/ 7168 w 16384"/>
                  <a:gd name="T3" fmla="*/ 585 h 16384"/>
                  <a:gd name="T4" fmla="*/ 8192 w 16384"/>
                  <a:gd name="T5" fmla="*/ 2926 h 16384"/>
                  <a:gd name="T6" fmla="*/ 13312 w 16384"/>
                  <a:gd name="T7" fmla="*/ 2926 h 16384"/>
                  <a:gd name="T8" fmla="*/ 15360 w 16384"/>
                  <a:gd name="T9" fmla="*/ 7022 h 16384"/>
                  <a:gd name="T10" fmla="*/ 16384 w 16384"/>
                  <a:gd name="T11" fmla="*/ 11118 h 16384"/>
                  <a:gd name="T12" fmla="*/ 11264 w 16384"/>
                  <a:gd name="T13" fmla="*/ 16384 h 16384"/>
                  <a:gd name="T14" fmla="*/ 7168 w 16384"/>
                  <a:gd name="T15" fmla="*/ 14629 h 16384"/>
                  <a:gd name="T16" fmla="*/ 3072 w 16384"/>
                  <a:gd name="T17" fmla="*/ 14629 h 16384"/>
                  <a:gd name="T18" fmla="*/ 0 w 16384"/>
                  <a:gd name="T19" fmla="*/ 9362 h 16384"/>
                  <a:gd name="T20" fmla="*/ 1024 w 16384"/>
                  <a:gd name="T21" fmla="*/ 2926 h 16384"/>
                  <a:gd name="T22" fmla="*/ 5120 w 16384"/>
                  <a:gd name="T23" fmla="*/ 0 h 163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84"/>
                  <a:gd name="T37" fmla="*/ 0 h 16384"/>
                  <a:gd name="T38" fmla="*/ 16384 w 16384"/>
                  <a:gd name="T39" fmla="*/ 16384 h 163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84" h="16384">
                    <a:moveTo>
                      <a:pt x="5120" y="0"/>
                    </a:moveTo>
                    <a:lnTo>
                      <a:pt x="7168" y="585"/>
                    </a:lnTo>
                    <a:lnTo>
                      <a:pt x="8192" y="2926"/>
                    </a:lnTo>
                    <a:lnTo>
                      <a:pt x="13312" y="2926"/>
                    </a:lnTo>
                    <a:lnTo>
                      <a:pt x="15360" y="7022"/>
                    </a:lnTo>
                    <a:lnTo>
                      <a:pt x="16384" y="11118"/>
                    </a:lnTo>
                    <a:lnTo>
                      <a:pt x="11264" y="16384"/>
                    </a:lnTo>
                    <a:lnTo>
                      <a:pt x="7168" y="14629"/>
                    </a:lnTo>
                    <a:lnTo>
                      <a:pt x="3072" y="14629"/>
                    </a:lnTo>
                    <a:lnTo>
                      <a:pt x="0" y="9362"/>
                    </a:lnTo>
                    <a:lnTo>
                      <a:pt x="1024" y="2926"/>
                    </a:lnTo>
                    <a:lnTo>
                      <a:pt x="5120"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7" name="D121"/>
              <p:cNvSpPr>
                <a:spLocks noChangeAspect="1"/>
              </p:cNvSpPr>
              <p:nvPr/>
            </p:nvSpPr>
            <p:spPr bwMode="auto">
              <a:xfrm>
                <a:off x="4566" y="-64246"/>
                <a:ext cx="612" cy="18"/>
              </a:xfrm>
              <a:custGeom>
                <a:avLst/>
                <a:gdLst>
                  <a:gd name="T0" fmla="*/ 0 w 16384"/>
                  <a:gd name="T1" fmla="*/ 10570 h 16384"/>
                  <a:gd name="T2" fmla="*/ 0 w 16384"/>
                  <a:gd name="T3" fmla="*/ 10394 h 16384"/>
                  <a:gd name="T4" fmla="*/ 1416 w 16384"/>
                  <a:gd name="T5" fmla="*/ 9337 h 16384"/>
                  <a:gd name="T6" fmla="*/ 1820 w 16384"/>
                  <a:gd name="T7" fmla="*/ 8280 h 16384"/>
                  <a:gd name="T8" fmla="*/ 3236 w 16384"/>
                  <a:gd name="T9" fmla="*/ 6166 h 16384"/>
                  <a:gd name="T10" fmla="*/ 3439 w 16384"/>
                  <a:gd name="T11" fmla="*/ 4404 h 16384"/>
                  <a:gd name="T12" fmla="*/ 4045 w 16384"/>
                  <a:gd name="T13" fmla="*/ 2995 h 16384"/>
                  <a:gd name="T14" fmla="*/ 5057 w 16384"/>
                  <a:gd name="T15" fmla="*/ 2995 h 16384"/>
                  <a:gd name="T16" fmla="*/ 6473 w 16384"/>
                  <a:gd name="T17" fmla="*/ 3347 h 16384"/>
                  <a:gd name="T18" fmla="*/ 8293 w 16384"/>
                  <a:gd name="T19" fmla="*/ 2643 h 16384"/>
                  <a:gd name="T20" fmla="*/ 9709 w 16384"/>
                  <a:gd name="T21" fmla="*/ 1586 h 16384"/>
                  <a:gd name="T22" fmla="*/ 10720 w 16384"/>
                  <a:gd name="T23" fmla="*/ 529 h 16384"/>
                  <a:gd name="T24" fmla="*/ 11327 w 16384"/>
                  <a:gd name="T25" fmla="*/ 0 h 16384"/>
                  <a:gd name="T26" fmla="*/ 12136 w 16384"/>
                  <a:gd name="T27" fmla="*/ 0 h 16384"/>
                  <a:gd name="T28" fmla="*/ 12743 w 16384"/>
                  <a:gd name="T29" fmla="*/ 529 h 16384"/>
                  <a:gd name="T30" fmla="*/ 12945 w 16384"/>
                  <a:gd name="T31" fmla="*/ 1586 h 16384"/>
                  <a:gd name="T32" fmla="*/ 13148 w 16384"/>
                  <a:gd name="T33" fmla="*/ 2995 h 16384"/>
                  <a:gd name="T34" fmla="*/ 13552 w 16384"/>
                  <a:gd name="T35" fmla="*/ 4228 h 16384"/>
                  <a:gd name="T36" fmla="*/ 13754 w 16384"/>
                  <a:gd name="T37" fmla="*/ 5461 h 16384"/>
                  <a:gd name="T38" fmla="*/ 13754 w 16384"/>
                  <a:gd name="T39" fmla="*/ 5638 h 16384"/>
                  <a:gd name="T40" fmla="*/ 14361 w 16384"/>
                  <a:gd name="T41" fmla="*/ 6166 h 16384"/>
                  <a:gd name="T42" fmla="*/ 14564 w 16384"/>
                  <a:gd name="T43" fmla="*/ 6342 h 16384"/>
                  <a:gd name="T44" fmla="*/ 15170 w 16384"/>
                  <a:gd name="T45" fmla="*/ 7047 h 16384"/>
                  <a:gd name="T46" fmla="*/ 15575 w 16384"/>
                  <a:gd name="T47" fmla="*/ 7047 h 16384"/>
                  <a:gd name="T48" fmla="*/ 16182 w 16384"/>
                  <a:gd name="T49" fmla="*/ 7575 h 16384"/>
                  <a:gd name="T50" fmla="*/ 16384 w 16384"/>
                  <a:gd name="T51" fmla="*/ 8456 h 16384"/>
                  <a:gd name="T52" fmla="*/ 15979 w 16384"/>
                  <a:gd name="T53" fmla="*/ 8985 h 16384"/>
                  <a:gd name="T54" fmla="*/ 14564 w 16384"/>
                  <a:gd name="T55" fmla="*/ 8280 h 16384"/>
                  <a:gd name="T56" fmla="*/ 13552 w 16384"/>
                  <a:gd name="T57" fmla="*/ 9689 h 16384"/>
                  <a:gd name="T58" fmla="*/ 11529 w 16384"/>
                  <a:gd name="T59" fmla="*/ 10394 h 16384"/>
                  <a:gd name="T60" fmla="*/ 9102 w 16384"/>
                  <a:gd name="T61" fmla="*/ 10394 h 16384"/>
                  <a:gd name="T62" fmla="*/ 7282 w 16384"/>
                  <a:gd name="T63" fmla="*/ 10394 h 16384"/>
                  <a:gd name="T64" fmla="*/ 5664 w 16384"/>
                  <a:gd name="T65" fmla="*/ 13213 h 16384"/>
                  <a:gd name="T66" fmla="*/ 3034 w 16384"/>
                  <a:gd name="T67" fmla="*/ 16384 h 16384"/>
                  <a:gd name="T68" fmla="*/ 1820 w 16384"/>
                  <a:gd name="T69" fmla="*/ 14975 h 16384"/>
                  <a:gd name="T70" fmla="*/ 809 w 16384"/>
                  <a:gd name="T71" fmla="*/ 14094 h 16384"/>
                  <a:gd name="T72" fmla="*/ 607 w 16384"/>
                  <a:gd name="T73" fmla="*/ 12861 h 16384"/>
                  <a:gd name="T74" fmla="*/ 0 w 16384"/>
                  <a:gd name="T75" fmla="*/ 11451 h 16384"/>
                  <a:gd name="T76" fmla="*/ 0 w 16384"/>
                  <a:gd name="T77" fmla="*/ 10570 h 1638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6384"/>
                  <a:gd name="T118" fmla="*/ 0 h 16384"/>
                  <a:gd name="T119" fmla="*/ 16384 w 16384"/>
                  <a:gd name="T120" fmla="*/ 16384 h 1638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6384" h="16384">
                    <a:moveTo>
                      <a:pt x="0" y="10570"/>
                    </a:moveTo>
                    <a:lnTo>
                      <a:pt x="0" y="10394"/>
                    </a:lnTo>
                    <a:lnTo>
                      <a:pt x="1416" y="9337"/>
                    </a:lnTo>
                    <a:lnTo>
                      <a:pt x="1820" y="8280"/>
                    </a:lnTo>
                    <a:lnTo>
                      <a:pt x="3236" y="6166"/>
                    </a:lnTo>
                    <a:lnTo>
                      <a:pt x="3439" y="4404"/>
                    </a:lnTo>
                    <a:lnTo>
                      <a:pt x="4045" y="2995"/>
                    </a:lnTo>
                    <a:lnTo>
                      <a:pt x="5057" y="2995"/>
                    </a:lnTo>
                    <a:lnTo>
                      <a:pt x="6473" y="3347"/>
                    </a:lnTo>
                    <a:lnTo>
                      <a:pt x="8293" y="2643"/>
                    </a:lnTo>
                    <a:lnTo>
                      <a:pt x="9709" y="1586"/>
                    </a:lnTo>
                    <a:lnTo>
                      <a:pt x="10720" y="529"/>
                    </a:lnTo>
                    <a:lnTo>
                      <a:pt x="11327" y="0"/>
                    </a:lnTo>
                    <a:lnTo>
                      <a:pt x="12136" y="0"/>
                    </a:lnTo>
                    <a:lnTo>
                      <a:pt x="12743" y="529"/>
                    </a:lnTo>
                    <a:lnTo>
                      <a:pt x="12945" y="1586"/>
                    </a:lnTo>
                    <a:lnTo>
                      <a:pt x="13148" y="2995"/>
                    </a:lnTo>
                    <a:lnTo>
                      <a:pt x="13552" y="4228"/>
                    </a:lnTo>
                    <a:lnTo>
                      <a:pt x="13754" y="5461"/>
                    </a:lnTo>
                    <a:lnTo>
                      <a:pt x="13754" y="5638"/>
                    </a:lnTo>
                    <a:lnTo>
                      <a:pt x="14361" y="6166"/>
                    </a:lnTo>
                    <a:lnTo>
                      <a:pt x="14564" y="6342"/>
                    </a:lnTo>
                    <a:lnTo>
                      <a:pt x="15170" y="7047"/>
                    </a:lnTo>
                    <a:lnTo>
                      <a:pt x="15575" y="7047"/>
                    </a:lnTo>
                    <a:lnTo>
                      <a:pt x="16182" y="7575"/>
                    </a:lnTo>
                    <a:lnTo>
                      <a:pt x="16384" y="8456"/>
                    </a:lnTo>
                    <a:lnTo>
                      <a:pt x="15979" y="8985"/>
                    </a:lnTo>
                    <a:lnTo>
                      <a:pt x="14564" y="8280"/>
                    </a:lnTo>
                    <a:lnTo>
                      <a:pt x="13552" y="9689"/>
                    </a:lnTo>
                    <a:lnTo>
                      <a:pt x="11529" y="10394"/>
                    </a:lnTo>
                    <a:lnTo>
                      <a:pt x="9102" y="10394"/>
                    </a:lnTo>
                    <a:lnTo>
                      <a:pt x="7282" y="10394"/>
                    </a:lnTo>
                    <a:lnTo>
                      <a:pt x="5664" y="13213"/>
                    </a:lnTo>
                    <a:lnTo>
                      <a:pt x="3034" y="16384"/>
                    </a:lnTo>
                    <a:lnTo>
                      <a:pt x="1820" y="14975"/>
                    </a:lnTo>
                    <a:lnTo>
                      <a:pt x="809" y="14094"/>
                    </a:lnTo>
                    <a:lnTo>
                      <a:pt x="607" y="12861"/>
                    </a:lnTo>
                    <a:lnTo>
                      <a:pt x="0" y="11451"/>
                    </a:lnTo>
                    <a:lnTo>
                      <a:pt x="0" y="1057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8" name="Alaska15"/>
              <p:cNvSpPr>
                <a:spLocks noChangeAspect="1"/>
              </p:cNvSpPr>
              <p:nvPr/>
            </p:nvSpPr>
            <p:spPr bwMode="auto">
              <a:xfrm>
                <a:off x="5178" y="-64228"/>
                <a:ext cx="136" cy="6"/>
              </a:xfrm>
              <a:custGeom>
                <a:avLst/>
                <a:gdLst>
                  <a:gd name="T0" fmla="*/ 4096 w 16384"/>
                  <a:gd name="T1" fmla="*/ 3781 h 16384"/>
                  <a:gd name="T2" fmla="*/ 0 w 16384"/>
                  <a:gd name="T3" fmla="*/ 5041 h 16384"/>
                  <a:gd name="T4" fmla="*/ 4096 w 16384"/>
                  <a:gd name="T5" fmla="*/ 1260 h 16384"/>
                  <a:gd name="T6" fmla="*/ 9557 w 16384"/>
                  <a:gd name="T7" fmla="*/ 0 h 16384"/>
                  <a:gd name="T8" fmla="*/ 15019 w 16384"/>
                  <a:gd name="T9" fmla="*/ 3781 h 16384"/>
                  <a:gd name="T10" fmla="*/ 16384 w 16384"/>
                  <a:gd name="T11" fmla="*/ 11343 h 16384"/>
                  <a:gd name="T12" fmla="*/ 15019 w 16384"/>
                  <a:gd name="T13" fmla="*/ 13863 h 16384"/>
                  <a:gd name="T14" fmla="*/ 6827 w 16384"/>
                  <a:gd name="T15" fmla="*/ 16384 h 16384"/>
                  <a:gd name="T16" fmla="*/ 4096 w 16384"/>
                  <a:gd name="T17" fmla="*/ 6302 h 16384"/>
                  <a:gd name="T18" fmla="*/ 4096 w 16384"/>
                  <a:gd name="T19" fmla="*/ 3781 h 163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384"/>
                  <a:gd name="T31" fmla="*/ 0 h 16384"/>
                  <a:gd name="T32" fmla="*/ 16384 w 16384"/>
                  <a:gd name="T33" fmla="*/ 16384 h 163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384" h="16384">
                    <a:moveTo>
                      <a:pt x="4096" y="3781"/>
                    </a:moveTo>
                    <a:lnTo>
                      <a:pt x="0" y="5041"/>
                    </a:lnTo>
                    <a:lnTo>
                      <a:pt x="4096" y="1260"/>
                    </a:lnTo>
                    <a:lnTo>
                      <a:pt x="9557" y="0"/>
                    </a:lnTo>
                    <a:lnTo>
                      <a:pt x="15019" y="3781"/>
                    </a:lnTo>
                    <a:lnTo>
                      <a:pt x="16384" y="11343"/>
                    </a:lnTo>
                    <a:lnTo>
                      <a:pt x="15019" y="13863"/>
                    </a:lnTo>
                    <a:lnTo>
                      <a:pt x="6827" y="16384"/>
                    </a:lnTo>
                    <a:lnTo>
                      <a:pt x="4096" y="6302"/>
                    </a:lnTo>
                    <a:lnTo>
                      <a:pt x="4096" y="378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49" name="Alaska14"/>
              <p:cNvSpPr>
                <a:spLocks noChangeAspect="1"/>
              </p:cNvSpPr>
              <p:nvPr/>
            </p:nvSpPr>
            <p:spPr bwMode="auto">
              <a:xfrm>
                <a:off x="6096" y="-64255"/>
                <a:ext cx="306" cy="9"/>
              </a:xfrm>
              <a:custGeom>
                <a:avLst/>
                <a:gdLst>
                  <a:gd name="T0" fmla="*/ 10923 w 16384"/>
                  <a:gd name="T1" fmla="*/ 5814 h 16384"/>
                  <a:gd name="T2" fmla="*/ 6554 w 16384"/>
                  <a:gd name="T3" fmla="*/ 1057 h 16384"/>
                  <a:gd name="T4" fmla="*/ 6554 w 16384"/>
                  <a:gd name="T5" fmla="*/ 3171 h 16384"/>
                  <a:gd name="T6" fmla="*/ 6554 w 16384"/>
                  <a:gd name="T7" fmla="*/ 5285 h 16384"/>
                  <a:gd name="T8" fmla="*/ 7646 w 16384"/>
                  <a:gd name="T9" fmla="*/ 5814 h 16384"/>
                  <a:gd name="T10" fmla="*/ 8738 w 16384"/>
                  <a:gd name="T11" fmla="*/ 5814 h 16384"/>
                  <a:gd name="T12" fmla="*/ 10923 w 16384"/>
                  <a:gd name="T13" fmla="*/ 2114 h 16384"/>
                  <a:gd name="T14" fmla="*/ 12015 w 16384"/>
                  <a:gd name="T15" fmla="*/ 0 h 16384"/>
                  <a:gd name="T16" fmla="*/ 15292 w 16384"/>
                  <a:gd name="T17" fmla="*/ 3700 h 16384"/>
                  <a:gd name="T18" fmla="*/ 15292 w 16384"/>
                  <a:gd name="T19" fmla="*/ 6342 h 16384"/>
                  <a:gd name="T20" fmla="*/ 15292 w 16384"/>
                  <a:gd name="T21" fmla="*/ 9513 h 16384"/>
                  <a:gd name="T22" fmla="*/ 15292 w 16384"/>
                  <a:gd name="T23" fmla="*/ 12156 h 16384"/>
                  <a:gd name="T24" fmla="*/ 16384 w 16384"/>
                  <a:gd name="T25" fmla="*/ 12156 h 16384"/>
                  <a:gd name="T26" fmla="*/ 16384 w 16384"/>
                  <a:gd name="T27" fmla="*/ 13741 h 16384"/>
                  <a:gd name="T28" fmla="*/ 15292 w 16384"/>
                  <a:gd name="T29" fmla="*/ 16384 h 16384"/>
                  <a:gd name="T30" fmla="*/ 8738 w 16384"/>
                  <a:gd name="T31" fmla="*/ 14270 h 16384"/>
                  <a:gd name="T32" fmla="*/ 6554 w 16384"/>
                  <a:gd name="T33" fmla="*/ 16384 h 16384"/>
                  <a:gd name="T34" fmla="*/ 3277 w 16384"/>
                  <a:gd name="T35" fmla="*/ 16384 h 16384"/>
                  <a:gd name="T36" fmla="*/ 2185 w 16384"/>
                  <a:gd name="T37" fmla="*/ 10570 h 16384"/>
                  <a:gd name="T38" fmla="*/ 0 w 16384"/>
                  <a:gd name="T39" fmla="*/ 2114 h 16384"/>
                  <a:gd name="T40" fmla="*/ 3277 w 16384"/>
                  <a:gd name="T41" fmla="*/ 1586 h 16384"/>
                  <a:gd name="T42" fmla="*/ 4369 w 16384"/>
                  <a:gd name="T43" fmla="*/ 5814 h 16384"/>
                  <a:gd name="T44" fmla="*/ 7646 w 16384"/>
                  <a:gd name="T45" fmla="*/ 6342 h 16384"/>
                  <a:gd name="T46" fmla="*/ 10923 w 16384"/>
                  <a:gd name="T47" fmla="*/ 5814 h 1638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84"/>
                  <a:gd name="T73" fmla="*/ 0 h 16384"/>
                  <a:gd name="T74" fmla="*/ 16384 w 16384"/>
                  <a:gd name="T75" fmla="*/ 16384 h 1638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84" h="16384">
                    <a:moveTo>
                      <a:pt x="10923" y="5814"/>
                    </a:moveTo>
                    <a:lnTo>
                      <a:pt x="6554" y="1057"/>
                    </a:lnTo>
                    <a:lnTo>
                      <a:pt x="6554" y="3171"/>
                    </a:lnTo>
                    <a:lnTo>
                      <a:pt x="6554" y="5285"/>
                    </a:lnTo>
                    <a:lnTo>
                      <a:pt x="7646" y="5814"/>
                    </a:lnTo>
                    <a:lnTo>
                      <a:pt x="8738" y="5814"/>
                    </a:lnTo>
                    <a:lnTo>
                      <a:pt x="10923" y="2114"/>
                    </a:lnTo>
                    <a:lnTo>
                      <a:pt x="12015" y="0"/>
                    </a:lnTo>
                    <a:lnTo>
                      <a:pt x="15292" y="3700"/>
                    </a:lnTo>
                    <a:lnTo>
                      <a:pt x="15292" y="6342"/>
                    </a:lnTo>
                    <a:lnTo>
                      <a:pt x="15292" y="9513"/>
                    </a:lnTo>
                    <a:lnTo>
                      <a:pt x="15292" y="12156"/>
                    </a:lnTo>
                    <a:lnTo>
                      <a:pt x="16384" y="12156"/>
                    </a:lnTo>
                    <a:lnTo>
                      <a:pt x="16384" y="13741"/>
                    </a:lnTo>
                    <a:lnTo>
                      <a:pt x="15292" y="16384"/>
                    </a:lnTo>
                    <a:lnTo>
                      <a:pt x="8738" y="14270"/>
                    </a:lnTo>
                    <a:lnTo>
                      <a:pt x="6554" y="16384"/>
                    </a:lnTo>
                    <a:lnTo>
                      <a:pt x="3277" y="16384"/>
                    </a:lnTo>
                    <a:lnTo>
                      <a:pt x="2185" y="10570"/>
                    </a:lnTo>
                    <a:lnTo>
                      <a:pt x="0" y="2114"/>
                    </a:lnTo>
                    <a:lnTo>
                      <a:pt x="3277" y="1586"/>
                    </a:lnTo>
                    <a:lnTo>
                      <a:pt x="4369" y="5814"/>
                    </a:lnTo>
                    <a:lnTo>
                      <a:pt x="7646" y="6342"/>
                    </a:lnTo>
                    <a:lnTo>
                      <a:pt x="10923" y="581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0" name="Alaska13"/>
              <p:cNvSpPr>
                <a:spLocks noChangeAspect="1"/>
              </p:cNvSpPr>
              <p:nvPr/>
            </p:nvSpPr>
            <p:spPr bwMode="auto">
              <a:xfrm>
                <a:off x="6912" y="-64282"/>
                <a:ext cx="306" cy="9"/>
              </a:xfrm>
              <a:custGeom>
                <a:avLst/>
                <a:gdLst>
                  <a:gd name="T0" fmla="*/ 3277 w 16384"/>
                  <a:gd name="T1" fmla="*/ 0 h 16384"/>
                  <a:gd name="T2" fmla="*/ 0 w 16384"/>
                  <a:gd name="T3" fmla="*/ 2341 h 16384"/>
                  <a:gd name="T4" fmla="*/ 1638 w 16384"/>
                  <a:gd name="T5" fmla="*/ 1560 h 16384"/>
                  <a:gd name="T6" fmla="*/ 3277 w 16384"/>
                  <a:gd name="T7" fmla="*/ 1560 h 16384"/>
                  <a:gd name="T8" fmla="*/ 9830 w 16384"/>
                  <a:gd name="T9" fmla="*/ 780 h 16384"/>
                  <a:gd name="T10" fmla="*/ 13107 w 16384"/>
                  <a:gd name="T11" fmla="*/ 1950 h 16384"/>
                  <a:gd name="T12" fmla="*/ 16384 w 16384"/>
                  <a:gd name="T13" fmla="*/ 3121 h 16384"/>
                  <a:gd name="T14" fmla="*/ 13107 w 16384"/>
                  <a:gd name="T15" fmla="*/ 5071 h 16384"/>
                  <a:gd name="T16" fmla="*/ 16384 w 16384"/>
                  <a:gd name="T17" fmla="*/ 6242 h 16384"/>
                  <a:gd name="T18" fmla="*/ 13107 w 16384"/>
                  <a:gd name="T19" fmla="*/ 9752 h 16384"/>
                  <a:gd name="T20" fmla="*/ 9830 w 16384"/>
                  <a:gd name="T21" fmla="*/ 13263 h 16384"/>
                  <a:gd name="T22" fmla="*/ 8192 w 16384"/>
                  <a:gd name="T23" fmla="*/ 16384 h 16384"/>
                  <a:gd name="T24" fmla="*/ 6554 w 16384"/>
                  <a:gd name="T25" fmla="*/ 14434 h 16384"/>
                  <a:gd name="T26" fmla="*/ 3277 w 16384"/>
                  <a:gd name="T27" fmla="*/ 9752 h 16384"/>
                  <a:gd name="T28" fmla="*/ 6554 w 16384"/>
                  <a:gd name="T29" fmla="*/ 5461 h 16384"/>
                  <a:gd name="T30" fmla="*/ 6554 w 16384"/>
                  <a:gd name="T31" fmla="*/ 4681 h 16384"/>
                  <a:gd name="T32" fmla="*/ 3277 w 16384"/>
                  <a:gd name="T33" fmla="*/ 3121 h 16384"/>
                  <a:gd name="T34" fmla="*/ 3277 w 16384"/>
                  <a:gd name="T35" fmla="*/ 0 h 163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84"/>
                  <a:gd name="T55" fmla="*/ 0 h 16384"/>
                  <a:gd name="T56" fmla="*/ 16384 w 16384"/>
                  <a:gd name="T57" fmla="*/ 16384 h 163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84" h="16384">
                    <a:moveTo>
                      <a:pt x="3277" y="0"/>
                    </a:moveTo>
                    <a:lnTo>
                      <a:pt x="0" y="2341"/>
                    </a:lnTo>
                    <a:lnTo>
                      <a:pt x="1638" y="1560"/>
                    </a:lnTo>
                    <a:lnTo>
                      <a:pt x="3277" y="1560"/>
                    </a:lnTo>
                    <a:lnTo>
                      <a:pt x="9830" y="780"/>
                    </a:lnTo>
                    <a:lnTo>
                      <a:pt x="13107" y="1950"/>
                    </a:lnTo>
                    <a:lnTo>
                      <a:pt x="16384" y="3121"/>
                    </a:lnTo>
                    <a:lnTo>
                      <a:pt x="13107" y="5071"/>
                    </a:lnTo>
                    <a:lnTo>
                      <a:pt x="16384" y="6242"/>
                    </a:lnTo>
                    <a:lnTo>
                      <a:pt x="13107" y="9752"/>
                    </a:lnTo>
                    <a:lnTo>
                      <a:pt x="9830" y="13263"/>
                    </a:lnTo>
                    <a:lnTo>
                      <a:pt x="8192" y="16384"/>
                    </a:lnTo>
                    <a:lnTo>
                      <a:pt x="6554" y="14434"/>
                    </a:lnTo>
                    <a:lnTo>
                      <a:pt x="3277" y="9752"/>
                    </a:lnTo>
                    <a:lnTo>
                      <a:pt x="6554" y="5461"/>
                    </a:lnTo>
                    <a:lnTo>
                      <a:pt x="6554" y="4681"/>
                    </a:lnTo>
                    <a:lnTo>
                      <a:pt x="3277" y="3121"/>
                    </a:lnTo>
                    <a:lnTo>
                      <a:pt x="3277"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1" name="Alaska11"/>
              <p:cNvSpPr>
                <a:spLocks noChangeAspect="1"/>
              </p:cNvSpPr>
              <p:nvPr/>
            </p:nvSpPr>
            <p:spPr bwMode="auto">
              <a:xfrm>
                <a:off x="8612" y="-64285"/>
                <a:ext cx="102" cy="3"/>
              </a:xfrm>
              <a:custGeom>
                <a:avLst/>
                <a:gdLst>
                  <a:gd name="T0" fmla="*/ 0 w 16384"/>
                  <a:gd name="T1" fmla="*/ 4096 h 16384"/>
                  <a:gd name="T2" fmla="*/ 2048 w 16384"/>
                  <a:gd name="T3" fmla="*/ 2731 h 16384"/>
                  <a:gd name="T4" fmla="*/ 2048 w 16384"/>
                  <a:gd name="T5" fmla="*/ 2048 h 16384"/>
                  <a:gd name="T6" fmla="*/ 8192 w 16384"/>
                  <a:gd name="T7" fmla="*/ 2048 h 16384"/>
                  <a:gd name="T8" fmla="*/ 10240 w 16384"/>
                  <a:gd name="T9" fmla="*/ 1365 h 16384"/>
                  <a:gd name="T10" fmla="*/ 14336 w 16384"/>
                  <a:gd name="T11" fmla="*/ 0 h 16384"/>
                  <a:gd name="T12" fmla="*/ 16384 w 16384"/>
                  <a:gd name="T13" fmla="*/ 2048 h 16384"/>
                  <a:gd name="T14" fmla="*/ 16384 w 16384"/>
                  <a:gd name="T15" fmla="*/ 6827 h 16384"/>
                  <a:gd name="T16" fmla="*/ 10240 w 16384"/>
                  <a:gd name="T17" fmla="*/ 10923 h 16384"/>
                  <a:gd name="T18" fmla="*/ 6144 w 16384"/>
                  <a:gd name="T19" fmla="*/ 16384 h 16384"/>
                  <a:gd name="T20" fmla="*/ 0 w 16384"/>
                  <a:gd name="T21" fmla="*/ 15701 h 16384"/>
                  <a:gd name="T22" fmla="*/ 0 w 16384"/>
                  <a:gd name="T23" fmla="*/ 10240 h 16384"/>
                  <a:gd name="T24" fmla="*/ 0 w 16384"/>
                  <a:gd name="T25" fmla="*/ 4096 h 163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384"/>
                  <a:gd name="T40" fmla="*/ 0 h 16384"/>
                  <a:gd name="T41" fmla="*/ 16384 w 16384"/>
                  <a:gd name="T42" fmla="*/ 16384 h 163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384" h="16384">
                    <a:moveTo>
                      <a:pt x="0" y="4096"/>
                    </a:moveTo>
                    <a:lnTo>
                      <a:pt x="2048" y="2731"/>
                    </a:lnTo>
                    <a:lnTo>
                      <a:pt x="2048" y="2048"/>
                    </a:lnTo>
                    <a:lnTo>
                      <a:pt x="8192" y="2048"/>
                    </a:lnTo>
                    <a:lnTo>
                      <a:pt x="10240" y="1365"/>
                    </a:lnTo>
                    <a:lnTo>
                      <a:pt x="14336" y="0"/>
                    </a:lnTo>
                    <a:lnTo>
                      <a:pt x="16384" y="2048"/>
                    </a:lnTo>
                    <a:lnTo>
                      <a:pt x="16384" y="6827"/>
                    </a:lnTo>
                    <a:lnTo>
                      <a:pt x="10240" y="10923"/>
                    </a:lnTo>
                    <a:lnTo>
                      <a:pt x="6144" y="16384"/>
                    </a:lnTo>
                    <a:lnTo>
                      <a:pt x="0" y="15701"/>
                    </a:lnTo>
                    <a:lnTo>
                      <a:pt x="0" y="10240"/>
                    </a:lnTo>
                    <a:lnTo>
                      <a:pt x="0" y="4096"/>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2" name="Alaska12"/>
              <p:cNvSpPr>
                <a:spLocks noChangeAspect="1"/>
              </p:cNvSpPr>
              <p:nvPr/>
            </p:nvSpPr>
            <p:spPr bwMode="auto">
              <a:xfrm>
                <a:off x="8714" y="-64282"/>
                <a:ext cx="204" cy="3"/>
              </a:xfrm>
              <a:custGeom>
                <a:avLst/>
                <a:gdLst>
                  <a:gd name="T0" fmla="*/ 10923 w 16384"/>
                  <a:gd name="T1" fmla="*/ 16384 h 16384"/>
                  <a:gd name="T2" fmla="*/ 7282 w 16384"/>
                  <a:gd name="T3" fmla="*/ 16384 h 16384"/>
                  <a:gd name="T4" fmla="*/ 1820 w 16384"/>
                  <a:gd name="T5" fmla="*/ 16384 h 16384"/>
                  <a:gd name="T6" fmla="*/ 0 w 16384"/>
                  <a:gd name="T7" fmla="*/ 14895 h 16384"/>
                  <a:gd name="T8" fmla="*/ 0 w 16384"/>
                  <a:gd name="T9" fmla="*/ 8937 h 16384"/>
                  <a:gd name="T10" fmla="*/ 3641 w 16384"/>
                  <a:gd name="T11" fmla="*/ 2979 h 16384"/>
                  <a:gd name="T12" fmla="*/ 10923 w 16384"/>
                  <a:gd name="T13" fmla="*/ 0 h 16384"/>
                  <a:gd name="T14" fmla="*/ 16384 w 16384"/>
                  <a:gd name="T15" fmla="*/ 2979 h 16384"/>
                  <a:gd name="T16" fmla="*/ 16384 w 16384"/>
                  <a:gd name="T17" fmla="*/ 8937 h 16384"/>
                  <a:gd name="T18" fmla="*/ 16384 w 16384"/>
                  <a:gd name="T19" fmla="*/ 11916 h 16384"/>
                  <a:gd name="T20" fmla="*/ 10923 w 16384"/>
                  <a:gd name="T21" fmla="*/ 16384 h 163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84"/>
                  <a:gd name="T34" fmla="*/ 0 h 16384"/>
                  <a:gd name="T35" fmla="*/ 16384 w 16384"/>
                  <a:gd name="T36" fmla="*/ 16384 h 163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84" h="16384">
                    <a:moveTo>
                      <a:pt x="10923" y="16384"/>
                    </a:moveTo>
                    <a:lnTo>
                      <a:pt x="7282" y="16384"/>
                    </a:lnTo>
                    <a:lnTo>
                      <a:pt x="1820" y="16384"/>
                    </a:lnTo>
                    <a:lnTo>
                      <a:pt x="0" y="14895"/>
                    </a:lnTo>
                    <a:lnTo>
                      <a:pt x="0" y="8937"/>
                    </a:lnTo>
                    <a:lnTo>
                      <a:pt x="3641" y="2979"/>
                    </a:lnTo>
                    <a:lnTo>
                      <a:pt x="10923" y="0"/>
                    </a:lnTo>
                    <a:lnTo>
                      <a:pt x="16384" y="2979"/>
                    </a:lnTo>
                    <a:lnTo>
                      <a:pt x="16384" y="8937"/>
                    </a:lnTo>
                    <a:lnTo>
                      <a:pt x="16384" y="11916"/>
                    </a:lnTo>
                    <a:lnTo>
                      <a:pt x="10923" y="1638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3" name="D127"/>
              <p:cNvSpPr>
                <a:spLocks noChangeAspect="1"/>
              </p:cNvSpPr>
              <p:nvPr/>
            </p:nvSpPr>
            <p:spPr bwMode="auto">
              <a:xfrm>
                <a:off x="9224" y="-64303"/>
                <a:ext cx="0" cy="0"/>
              </a:xfrm>
              <a:custGeom>
                <a:avLst/>
                <a:gdLst>
                  <a:gd name="T0" fmla="*/ 8548 w 16384"/>
                  <a:gd name="T1" fmla="*/ 8192 h 16384"/>
                  <a:gd name="T2" fmla="*/ 7836 w 16384"/>
                  <a:gd name="T3" fmla="*/ 9557 h 16384"/>
                  <a:gd name="T4" fmla="*/ 7123 w 16384"/>
                  <a:gd name="T5" fmla="*/ 10923 h 16384"/>
                  <a:gd name="T6" fmla="*/ 7123 w 16384"/>
                  <a:gd name="T7" fmla="*/ 12288 h 16384"/>
                  <a:gd name="T8" fmla="*/ 2849 w 16384"/>
                  <a:gd name="T9" fmla="*/ 16384 h 16384"/>
                  <a:gd name="T10" fmla="*/ 2137 w 16384"/>
                  <a:gd name="T11" fmla="*/ 13653 h 16384"/>
                  <a:gd name="T12" fmla="*/ 0 w 16384"/>
                  <a:gd name="T13" fmla="*/ 9557 h 16384"/>
                  <a:gd name="T14" fmla="*/ 2849 w 16384"/>
                  <a:gd name="T15" fmla="*/ 2731 h 16384"/>
                  <a:gd name="T16" fmla="*/ 5699 w 16384"/>
                  <a:gd name="T17" fmla="*/ 0 h 16384"/>
                  <a:gd name="T18" fmla="*/ 7836 w 16384"/>
                  <a:gd name="T19" fmla="*/ 1365 h 16384"/>
                  <a:gd name="T20" fmla="*/ 12822 w 16384"/>
                  <a:gd name="T21" fmla="*/ 1365 h 16384"/>
                  <a:gd name="T22" fmla="*/ 16384 w 16384"/>
                  <a:gd name="T23" fmla="*/ 1365 h 16384"/>
                  <a:gd name="T24" fmla="*/ 16384 w 16384"/>
                  <a:gd name="T25" fmla="*/ 2731 h 16384"/>
                  <a:gd name="T26" fmla="*/ 13535 w 16384"/>
                  <a:gd name="T27" fmla="*/ 6827 h 16384"/>
                  <a:gd name="T28" fmla="*/ 9973 w 16384"/>
                  <a:gd name="T29" fmla="*/ 7509 h 16384"/>
                  <a:gd name="T30" fmla="*/ 8548 w 16384"/>
                  <a:gd name="T31" fmla="*/ 8192 h 163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6384"/>
                  <a:gd name="T49" fmla="*/ 0 h 16384"/>
                  <a:gd name="T50" fmla="*/ 16384 w 16384"/>
                  <a:gd name="T51" fmla="*/ 16384 h 1638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6384" h="16384">
                    <a:moveTo>
                      <a:pt x="8548" y="8192"/>
                    </a:moveTo>
                    <a:lnTo>
                      <a:pt x="7836" y="9557"/>
                    </a:lnTo>
                    <a:lnTo>
                      <a:pt x="7123" y="10923"/>
                    </a:lnTo>
                    <a:lnTo>
                      <a:pt x="7123" y="12288"/>
                    </a:lnTo>
                    <a:lnTo>
                      <a:pt x="2849" y="16384"/>
                    </a:lnTo>
                    <a:lnTo>
                      <a:pt x="2137" y="13653"/>
                    </a:lnTo>
                    <a:lnTo>
                      <a:pt x="0" y="9557"/>
                    </a:lnTo>
                    <a:lnTo>
                      <a:pt x="2849" y="2731"/>
                    </a:lnTo>
                    <a:lnTo>
                      <a:pt x="5699" y="0"/>
                    </a:lnTo>
                    <a:lnTo>
                      <a:pt x="7836" y="1365"/>
                    </a:lnTo>
                    <a:lnTo>
                      <a:pt x="12822" y="1365"/>
                    </a:lnTo>
                    <a:lnTo>
                      <a:pt x="16384" y="1365"/>
                    </a:lnTo>
                    <a:lnTo>
                      <a:pt x="16384" y="2731"/>
                    </a:lnTo>
                    <a:lnTo>
                      <a:pt x="13535" y="6827"/>
                    </a:lnTo>
                    <a:lnTo>
                      <a:pt x="9973" y="7509"/>
                    </a:lnTo>
                    <a:lnTo>
                      <a:pt x="8548" y="819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4" name="Alaska10"/>
              <p:cNvSpPr>
                <a:spLocks noChangeAspect="1"/>
              </p:cNvSpPr>
              <p:nvPr/>
            </p:nvSpPr>
            <p:spPr bwMode="auto">
              <a:xfrm>
                <a:off x="8714" y="-64321"/>
                <a:ext cx="816" cy="27"/>
              </a:xfrm>
              <a:custGeom>
                <a:avLst/>
                <a:gdLst>
                  <a:gd name="T0" fmla="*/ 0 w 16384"/>
                  <a:gd name="T1" fmla="*/ 8357 h 16384"/>
                  <a:gd name="T2" fmla="*/ 269 w 16384"/>
                  <a:gd name="T3" fmla="*/ 7917 h 16384"/>
                  <a:gd name="T4" fmla="*/ 806 w 16384"/>
                  <a:gd name="T5" fmla="*/ 6598 h 16384"/>
                  <a:gd name="T6" fmla="*/ 2283 w 16384"/>
                  <a:gd name="T7" fmla="*/ 4618 h 16384"/>
                  <a:gd name="T8" fmla="*/ 3223 w 16384"/>
                  <a:gd name="T9" fmla="*/ 4178 h 16384"/>
                  <a:gd name="T10" fmla="*/ 4969 w 16384"/>
                  <a:gd name="T11" fmla="*/ 4069 h 16384"/>
                  <a:gd name="T12" fmla="*/ 4432 w 16384"/>
                  <a:gd name="T13" fmla="*/ 5278 h 16384"/>
                  <a:gd name="T14" fmla="*/ 5103 w 16384"/>
                  <a:gd name="T15" fmla="*/ 6158 h 16384"/>
                  <a:gd name="T16" fmla="*/ 5909 w 16384"/>
                  <a:gd name="T17" fmla="*/ 7477 h 16384"/>
                  <a:gd name="T18" fmla="*/ 6446 w 16384"/>
                  <a:gd name="T19" fmla="*/ 6708 h 16384"/>
                  <a:gd name="T20" fmla="*/ 6580 w 16384"/>
                  <a:gd name="T21" fmla="*/ 5498 h 16384"/>
                  <a:gd name="T22" fmla="*/ 6983 w 16384"/>
                  <a:gd name="T23" fmla="*/ 4508 h 16384"/>
                  <a:gd name="T24" fmla="*/ 5640 w 16384"/>
                  <a:gd name="T25" fmla="*/ 2199 h 16384"/>
                  <a:gd name="T26" fmla="*/ 5909 w 16384"/>
                  <a:gd name="T27" fmla="*/ 880 h 16384"/>
                  <a:gd name="T28" fmla="*/ 7521 w 16384"/>
                  <a:gd name="T29" fmla="*/ 1979 h 16384"/>
                  <a:gd name="T30" fmla="*/ 7789 w 16384"/>
                  <a:gd name="T31" fmla="*/ 3629 h 16384"/>
                  <a:gd name="T32" fmla="*/ 8863 w 16384"/>
                  <a:gd name="T33" fmla="*/ 1759 h 16384"/>
                  <a:gd name="T34" fmla="*/ 9938 w 16384"/>
                  <a:gd name="T35" fmla="*/ 1979 h 16384"/>
                  <a:gd name="T36" fmla="*/ 10744 w 16384"/>
                  <a:gd name="T37" fmla="*/ 880 h 16384"/>
                  <a:gd name="T38" fmla="*/ 10744 w 16384"/>
                  <a:gd name="T39" fmla="*/ 220 h 16384"/>
                  <a:gd name="T40" fmla="*/ 11818 w 16384"/>
                  <a:gd name="T41" fmla="*/ 220 h 16384"/>
                  <a:gd name="T42" fmla="*/ 12087 w 16384"/>
                  <a:gd name="T43" fmla="*/ 2639 h 16384"/>
                  <a:gd name="T44" fmla="*/ 13161 w 16384"/>
                  <a:gd name="T45" fmla="*/ 660 h 16384"/>
                  <a:gd name="T46" fmla="*/ 14235 w 16384"/>
                  <a:gd name="T47" fmla="*/ 1100 h 16384"/>
                  <a:gd name="T48" fmla="*/ 14101 w 16384"/>
                  <a:gd name="T49" fmla="*/ 3189 h 16384"/>
                  <a:gd name="T50" fmla="*/ 14235 w 16384"/>
                  <a:gd name="T51" fmla="*/ 4069 h 16384"/>
                  <a:gd name="T52" fmla="*/ 14772 w 16384"/>
                  <a:gd name="T53" fmla="*/ 4948 h 16384"/>
                  <a:gd name="T54" fmla="*/ 16115 w 16384"/>
                  <a:gd name="T55" fmla="*/ 4618 h 16384"/>
                  <a:gd name="T56" fmla="*/ 15847 w 16384"/>
                  <a:gd name="T57" fmla="*/ 6268 h 16384"/>
                  <a:gd name="T58" fmla="*/ 14504 w 16384"/>
                  <a:gd name="T59" fmla="*/ 6818 h 16384"/>
                  <a:gd name="T60" fmla="*/ 13161 w 16384"/>
                  <a:gd name="T61" fmla="*/ 5938 h 16384"/>
                  <a:gd name="T62" fmla="*/ 11818 w 16384"/>
                  <a:gd name="T63" fmla="*/ 5718 h 16384"/>
                  <a:gd name="T64" fmla="*/ 11952 w 16384"/>
                  <a:gd name="T65" fmla="*/ 6818 h 16384"/>
                  <a:gd name="T66" fmla="*/ 13161 w 16384"/>
                  <a:gd name="T67" fmla="*/ 7257 h 16384"/>
                  <a:gd name="T68" fmla="*/ 13564 w 16384"/>
                  <a:gd name="T69" fmla="*/ 8577 h 16384"/>
                  <a:gd name="T70" fmla="*/ 13027 w 16384"/>
                  <a:gd name="T71" fmla="*/ 9017 h 16384"/>
                  <a:gd name="T72" fmla="*/ 12489 w 16384"/>
                  <a:gd name="T73" fmla="*/ 7917 h 16384"/>
                  <a:gd name="T74" fmla="*/ 11549 w 16384"/>
                  <a:gd name="T75" fmla="*/ 8577 h 16384"/>
                  <a:gd name="T76" fmla="*/ 10744 w 16384"/>
                  <a:gd name="T77" fmla="*/ 8907 h 16384"/>
                  <a:gd name="T78" fmla="*/ 10744 w 16384"/>
                  <a:gd name="T79" fmla="*/ 9457 h 16384"/>
                  <a:gd name="T80" fmla="*/ 8863 w 16384"/>
                  <a:gd name="T81" fmla="*/ 10776 h 16384"/>
                  <a:gd name="T82" fmla="*/ 7521 w 16384"/>
                  <a:gd name="T83" fmla="*/ 12096 h 16384"/>
                  <a:gd name="T84" fmla="*/ 7521 w 16384"/>
                  <a:gd name="T85" fmla="*/ 13195 h 16384"/>
                  <a:gd name="T86" fmla="*/ 6983 w 16384"/>
                  <a:gd name="T87" fmla="*/ 15174 h 16384"/>
                  <a:gd name="T88" fmla="*/ 5506 w 16384"/>
                  <a:gd name="T89" fmla="*/ 16054 h 16384"/>
                  <a:gd name="T90" fmla="*/ 5103 w 16384"/>
                  <a:gd name="T91" fmla="*/ 15064 h 16384"/>
                  <a:gd name="T92" fmla="*/ 5909 w 16384"/>
                  <a:gd name="T93" fmla="*/ 13415 h 16384"/>
                  <a:gd name="T94" fmla="*/ 4969 w 16384"/>
                  <a:gd name="T95" fmla="*/ 12975 h 16384"/>
                  <a:gd name="T96" fmla="*/ 4969 w 16384"/>
                  <a:gd name="T97" fmla="*/ 11546 h 16384"/>
                  <a:gd name="T98" fmla="*/ 3357 w 16384"/>
                  <a:gd name="T99" fmla="*/ 10776 h 16384"/>
                  <a:gd name="T100" fmla="*/ 3223 w 16384"/>
                  <a:gd name="T101" fmla="*/ 11436 h 16384"/>
                  <a:gd name="T102" fmla="*/ 4029 w 16384"/>
                  <a:gd name="T103" fmla="*/ 12975 h 16384"/>
                  <a:gd name="T104" fmla="*/ 3357 w 16384"/>
                  <a:gd name="T105" fmla="*/ 14735 h 16384"/>
                  <a:gd name="T106" fmla="*/ 1880 w 16384"/>
                  <a:gd name="T107" fmla="*/ 12425 h 16384"/>
                  <a:gd name="T108" fmla="*/ 1343 w 16384"/>
                  <a:gd name="T109" fmla="*/ 9676 h 16384"/>
                  <a:gd name="T110" fmla="*/ 269 w 16384"/>
                  <a:gd name="T111" fmla="*/ 8137 h 1638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384"/>
                  <a:gd name="T169" fmla="*/ 0 h 16384"/>
                  <a:gd name="T170" fmla="*/ 16384 w 16384"/>
                  <a:gd name="T171" fmla="*/ 16384 h 1638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384" h="16384">
                    <a:moveTo>
                      <a:pt x="269" y="8137"/>
                    </a:moveTo>
                    <a:lnTo>
                      <a:pt x="0" y="8357"/>
                    </a:lnTo>
                    <a:lnTo>
                      <a:pt x="0" y="7917"/>
                    </a:lnTo>
                    <a:lnTo>
                      <a:pt x="269" y="7917"/>
                    </a:lnTo>
                    <a:lnTo>
                      <a:pt x="806" y="7917"/>
                    </a:lnTo>
                    <a:lnTo>
                      <a:pt x="806" y="6598"/>
                    </a:lnTo>
                    <a:lnTo>
                      <a:pt x="1343" y="5718"/>
                    </a:lnTo>
                    <a:lnTo>
                      <a:pt x="2283" y="4618"/>
                    </a:lnTo>
                    <a:lnTo>
                      <a:pt x="2686" y="4618"/>
                    </a:lnTo>
                    <a:lnTo>
                      <a:pt x="3223" y="4178"/>
                    </a:lnTo>
                    <a:lnTo>
                      <a:pt x="4432" y="4069"/>
                    </a:lnTo>
                    <a:lnTo>
                      <a:pt x="4969" y="4069"/>
                    </a:lnTo>
                    <a:lnTo>
                      <a:pt x="4566" y="4618"/>
                    </a:lnTo>
                    <a:lnTo>
                      <a:pt x="4432" y="5278"/>
                    </a:lnTo>
                    <a:lnTo>
                      <a:pt x="4969" y="5498"/>
                    </a:lnTo>
                    <a:lnTo>
                      <a:pt x="5103" y="6158"/>
                    </a:lnTo>
                    <a:lnTo>
                      <a:pt x="5372" y="7257"/>
                    </a:lnTo>
                    <a:lnTo>
                      <a:pt x="5909" y="7477"/>
                    </a:lnTo>
                    <a:lnTo>
                      <a:pt x="6446" y="7477"/>
                    </a:lnTo>
                    <a:lnTo>
                      <a:pt x="6446" y="6708"/>
                    </a:lnTo>
                    <a:lnTo>
                      <a:pt x="6446" y="5938"/>
                    </a:lnTo>
                    <a:lnTo>
                      <a:pt x="6580" y="5498"/>
                    </a:lnTo>
                    <a:lnTo>
                      <a:pt x="6446" y="4618"/>
                    </a:lnTo>
                    <a:lnTo>
                      <a:pt x="6983" y="4508"/>
                    </a:lnTo>
                    <a:lnTo>
                      <a:pt x="6446" y="3299"/>
                    </a:lnTo>
                    <a:lnTo>
                      <a:pt x="5640" y="2199"/>
                    </a:lnTo>
                    <a:lnTo>
                      <a:pt x="5506" y="1320"/>
                    </a:lnTo>
                    <a:lnTo>
                      <a:pt x="5909" y="880"/>
                    </a:lnTo>
                    <a:lnTo>
                      <a:pt x="6715" y="660"/>
                    </a:lnTo>
                    <a:lnTo>
                      <a:pt x="7521" y="1979"/>
                    </a:lnTo>
                    <a:lnTo>
                      <a:pt x="7521" y="3519"/>
                    </a:lnTo>
                    <a:lnTo>
                      <a:pt x="7789" y="3629"/>
                    </a:lnTo>
                    <a:lnTo>
                      <a:pt x="8326" y="2309"/>
                    </a:lnTo>
                    <a:lnTo>
                      <a:pt x="8863" y="1759"/>
                    </a:lnTo>
                    <a:lnTo>
                      <a:pt x="9401" y="1979"/>
                    </a:lnTo>
                    <a:lnTo>
                      <a:pt x="9938" y="1979"/>
                    </a:lnTo>
                    <a:lnTo>
                      <a:pt x="10475" y="1429"/>
                    </a:lnTo>
                    <a:lnTo>
                      <a:pt x="10744" y="880"/>
                    </a:lnTo>
                    <a:lnTo>
                      <a:pt x="9938" y="0"/>
                    </a:lnTo>
                    <a:lnTo>
                      <a:pt x="10744" y="220"/>
                    </a:lnTo>
                    <a:lnTo>
                      <a:pt x="11012" y="110"/>
                    </a:lnTo>
                    <a:lnTo>
                      <a:pt x="11818" y="220"/>
                    </a:lnTo>
                    <a:lnTo>
                      <a:pt x="11818" y="2199"/>
                    </a:lnTo>
                    <a:lnTo>
                      <a:pt x="12087" y="2639"/>
                    </a:lnTo>
                    <a:lnTo>
                      <a:pt x="12489" y="1759"/>
                    </a:lnTo>
                    <a:lnTo>
                      <a:pt x="13161" y="660"/>
                    </a:lnTo>
                    <a:lnTo>
                      <a:pt x="14101" y="440"/>
                    </a:lnTo>
                    <a:lnTo>
                      <a:pt x="14235" y="1100"/>
                    </a:lnTo>
                    <a:lnTo>
                      <a:pt x="14101" y="2859"/>
                    </a:lnTo>
                    <a:lnTo>
                      <a:pt x="14101" y="3189"/>
                    </a:lnTo>
                    <a:lnTo>
                      <a:pt x="14101" y="4069"/>
                    </a:lnTo>
                    <a:lnTo>
                      <a:pt x="14235" y="4069"/>
                    </a:lnTo>
                    <a:lnTo>
                      <a:pt x="14235" y="4838"/>
                    </a:lnTo>
                    <a:lnTo>
                      <a:pt x="14772" y="4948"/>
                    </a:lnTo>
                    <a:lnTo>
                      <a:pt x="15578" y="4838"/>
                    </a:lnTo>
                    <a:lnTo>
                      <a:pt x="16115" y="4618"/>
                    </a:lnTo>
                    <a:lnTo>
                      <a:pt x="16384" y="4838"/>
                    </a:lnTo>
                    <a:lnTo>
                      <a:pt x="15847" y="6268"/>
                    </a:lnTo>
                    <a:lnTo>
                      <a:pt x="15578" y="6818"/>
                    </a:lnTo>
                    <a:lnTo>
                      <a:pt x="14504" y="6818"/>
                    </a:lnTo>
                    <a:lnTo>
                      <a:pt x="13967" y="6268"/>
                    </a:lnTo>
                    <a:lnTo>
                      <a:pt x="13161" y="5938"/>
                    </a:lnTo>
                    <a:lnTo>
                      <a:pt x="12489" y="5498"/>
                    </a:lnTo>
                    <a:lnTo>
                      <a:pt x="11818" y="5718"/>
                    </a:lnTo>
                    <a:lnTo>
                      <a:pt x="11415" y="6818"/>
                    </a:lnTo>
                    <a:lnTo>
                      <a:pt x="11952" y="6818"/>
                    </a:lnTo>
                    <a:lnTo>
                      <a:pt x="12489" y="7037"/>
                    </a:lnTo>
                    <a:lnTo>
                      <a:pt x="13161" y="7257"/>
                    </a:lnTo>
                    <a:lnTo>
                      <a:pt x="13564" y="7917"/>
                    </a:lnTo>
                    <a:lnTo>
                      <a:pt x="13564" y="8577"/>
                    </a:lnTo>
                    <a:lnTo>
                      <a:pt x="13564" y="9017"/>
                    </a:lnTo>
                    <a:lnTo>
                      <a:pt x="13027" y="9017"/>
                    </a:lnTo>
                    <a:lnTo>
                      <a:pt x="12624" y="8797"/>
                    </a:lnTo>
                    <a:lnTo>
                      <a:pt x="12489" y="7917"/>
                    </a:lnTo>
                    <a:lnTo>
                      <a:pt x="12087" y="7917"/>
                    </a:lnTo>
                    <a:lnTo>
                      <a:pt x="11549" y="8577"/>
                    </a:lnTo>
                    <a:lnTo>
                      <a:pt x="10475" y="8907"/>
                    </a:lnTo>
                    <a:lnTo>
                      <a:pt x="10744" y="8907"/>
                    </a:lnTo>
                    <a:lnTo>
                      <a:pt x="11281" y="9676"/>
                    </a:lnTo>
                    <a:lnTo>
                      <a:pt x="10744" y="9457"/>
                    </a:lnTo>
                    <a:lnTo>
                      <a:pt x="9266" y="10116"/>
                    </a:lnTo>
                    <a:lnTo>
                      <a:pt x="8863" y="10776"/>
                    </a:lnTo>
                    <a:lnTo>
                      <a:pt x="8192" y="11986"/>
                    </a:lnTo>
                    <a:lnTo>
                      <a:pt x="7521" y="12096"/>
                    </a:lnTo>
                    <a:lnTo>
                      <a:pt x="7252" y="12535"/>
                    </a:lnTo>
                    <a:lnTo>
                      <a:pt x="7521" y="13195"/>
                    </a:lnTo>
                    <a:lnTo>
                      <a:pt x="7521" y="14185"/>
                    </a:lnTo>
                    <a:lnTo>
                      <a:pt x="6983" y="15174"/>
                    </a:lnTo>
                    <a:lnTo>
                      <a:pt x="6043" y="15614"/>
                    </a:lnTo>
                    <a:lnTo>
                      <a:pt x="5506" y="16054"/>
                    </a:lnTo>
                    <a:lnTo>
                      <a:pt x="4835" y="16384"/>
                    </a:lnTo>
                    <a:lnTo>
                      <a:pt x="5103" y="15064"/>
                    </a:lnTo>
                    <a:lnTo>
                      <a:pt x="5909" y="14075"/>
                    </a:lnTo>
                    <a:lnTo>
                      <a:pt x="5909" y="13415"/>
                    </a:lnTo>
                    <a:lnTo>
                      <a:pt x="5103" y="13305"/>
                    </a:lnTo>
                    <a:lnTo>
                      <a:pt x="4969" y="12975"/>
                    </a:lnTo>
                    <a:lnTo>
                      <a:pt x="4835" y="12096"/>
                    </a:lnTo>
                    <a:lnTo>
                      <a:pt x="4969" y="11546"/>
                    </a:lnTo>
                    <a:lnTo>
                      <a:pt x="4432" y="10996"/>
                    </a:lnTo>
                    <a:lnTo>
                      <a:pt x="3357" y="10776"/>
                    </a:lnTo>
                    <a:lnTo>
                      <a:pt x="2954" y="11106"/>
                    </a:lnTo>
                    <a:lnTo>
                      <a:pt x="3223" y="11436"/>
                    </a:lnTo>
                    <a:lnTo>
                      <a:pt x="4029" y="11546"/>
                    </a:lnTo>
                    <a:lnTo>
                      <a:pt x="4029" y="12975"/>
                    </a:lnTo>
                    <a:lnTo>
                      <a:pt x="4029" y="14185"/>
                    </a:lnTo>
                    <a:lnTo>
                      <a:pt x="3357" y="14735"/>
                    </a:lnTo>
                    <a:lnTo>
                      <a:pt x="2283" y="13745"/>
                    </a:lnTo>
                    <a:lnTo>
                      <a:pt x="1880" y="12425"/>
                    </a:lnTo>
                    <a:lnTo>
                      <a:pt x="1746" y="10996"/>
                    </a:lnTo>
                    <a:lnTo>
                      <a:pt x="1343" y="9676"/>
                    </a:lnTo>
                    <a:lnTo>
                      <a:pt x="671" y="9237"/>
                    </a:lnTo>
                    <a:lnTo>
                      <a:pt x="269" y="8137"/>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5" name="D129"/>
              <p:cNvSpPr>
                <a:spLocks noChangeAspect="1"/>
              </p:cNvSpPr>
              <p:nvPr/>
            </p:nvSpPr>
            <p:spPr bwMode="auto">
              <a:xfrm>
                <a:off x="9224" y="-64330"/>
                <a:ext cx="0" cy="0"/>
              </a:xfrm>
              <a:custGeom>
                <a:avLst/>
                <a:gdLst>
                  <a:gd name="T0" fmla="*/ 964 w 16384"/>
                  <a:gd name="T1" fmla="*/ 6554 h 16384"/>
                  <a:gd name="T2" fmla="*/ 0 w 16384"/>
                  <a:gd name="T3" fmla="*/ 6554 h 16384"/>
                  <a:gd name="T4" fmla="*/ 964 w 16384"/>
                  <a:gd name="T5" fmla="*/ 4369 h 16384"/>
                  <a:gd name="T6" fmla="*/ 1928 w 16384"/>
                  <a:gd name="T7" fmla="*/ 2185 h 16384"/>
                  <a:gd name="T8" fmla="*/ 4819 w 16384"/>
                  <a:gd name="T9" fmla="*/ 0 h 16384"/>
                  <a:gd name="T10" fmla="*/ 8674 w 16384"/>
                  <a:gd name="T11" fmla="*/ 2185 h 16384"/>
                  <a:gd name="T12" fmla="*/ 12529 w 16384"/>
                  <a:gd name="T13" fmla="*/ 4369 h 16384"/>
                  <a:gd name="T14" fmla="*/ 15420 w 16384"/>
                  <a:gd name="T15" fmla="*/ 10923 h 16384"/>
                  <a:gd name="T16" fmla="*/ 16384 w 16384"/>
                  <a:gd name="T17" fmla="*/ 16384 h 16384"/>
                  <a:gd name="T18" fmla="*/ 11565 w 16384"/>
                  <a:gd name="T19" fmla="*/ 12015 h 16384"/>
                  <a:gd name="T20" fmla="*/ 8674 w 16384"/>
                  <a:gd name="T21" fmla="*/ 7646 h 16384"/>
                  <a:gd name="T22" fmla="*/ 4819 w 16384"/>
                  <a:gd name="T23" fmla="*/ 8738 h 16384"/>
                  <a:gd name="T24" fmla="*/ 1928 w 16384"/>
                  <a:gd name="T25" fmla="*/ 10923 h 16384"/>
                  <a:gd name="T26" fmla="*/ 964 w 16384"/>
                  <a:gd name="T27" fmla="*/ 6554 h 163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84"/>
                  <a:gd name="T43" fmla="*/ 0 h 16384"/>
                  <a:gd name="T44" fmla="*/ 16384 w 16384"/>
                  <a:gd name="T45" fmla="*/ 16384 h 1638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84" h="16384">
                    <a:moveTo>
                      <a:pt x="964" y="6554"/>
                    </a:moveTo>
                    <a:lnTo>
                      <a:pt x="0" y="6554"/>
                    </a:lnTo>
                    <a:lnTo>
                      <a:pt x="964" y="4369"/>
                    </a:lnTo>
                    <a:lnTo>
                      <a:pt x="1928" y="2185"/>
                    </a:lnTo>
                    <a:lnTo>
                      <a:pt x="4819" y="0"/>
                    </a:lnTo>
                    <a:lnTo>
                      <a:pt x="8674" y="2185"/>
                    </a:lnTo>
                    <a:lnTo>
                      <a:pt x="12529" y="4369"/>
                    </a:lnTo>
                    <a:lnTo>
                      <a:pt x="15420" y="10923"/>
                    </a:lnTo>
                    <a:lnTo>
                      <a:pt x="16384" y="16384"/>
                    </a:lnTo>
                    <a:lnTo>
                      <a:pt x="11565" y="12015"/>
                    </a:lnTo>
                    <a:lnTo>
                      <a:pt x="8674" y="7646"/>
                    </a:lnTo>
                    <a:lnTo>
                      <a:pt x="4819" y="8738"/>
                    </a:lnTo>
                    <a:lnTo>
                      <a:pt x="1928" y="10923"/>
                    </a:lnTo>
                    <a:lnTo>
                      <a:pt x="964" y="6554"/>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6" name="Alaska9"/>
              <p:cNvSpPr>
                <a:spLocks noChangeAspect="1"/>
              </p:cNvSpPr>
              <p:nvPr/>
            </p:nvSpPr>
            <p:spPr bwMode="auto">
              <a:xfrm>
                <a:off x="9224" y="-64342"/>
                <a:ext cx="306" cy="12"/>
              </a:xfrm>
              <a:custGeom>
                <a:avLst/>
                <a:gdLst>
                  <a:gd name="T0" fmla="*/ 6687 w 16384"/>
                  <a:gd name="T1" fmla="*/ 7419 h 16384"/>
                  <a:gd name="T2" fmla="*/ 6687 w 16384"/>
                  <a:gd name="T3" fmla="*/ 6492 h 16384"/>
                  <a:gd name="T4" fmla="*/ 5016 w 16384"/>
                  <a:gd name="T5" fmla="*/ 6183 h 16384"/>
                  <a:gd name="T6" fmla="*/ 3678 w 16384"/>
                  <a:gd name="T7" fmla="*/ 4946 h 16384"/>
                  <a:gd name="T8" fmla="*/ 5016 w 16384"/>
                  <a:gd name="T9" fmla="*/ 4637 h 16384"/>
                  <a:gd name="T10" fmla="*/ 5016 w 16384"/>
                  <a:gd name="T11" fmla="*/ 2782 h 16384"/>
                  <a:gd name="T12" fmla="*/ 5684 w 16384"/>
                  <a:gd name="T13" fmla="*/ 1237 h 16384"/>
                  <a:gd name="T14" fmla="*/ 6687 w 16384"/>
                  <a:gd name="T15" fmla="*/ 927 h 16384"/>
                  <a:gd name="T16" fmla="*/ 8025 w 16384"/>
                  <a:gd name="T17" fmla="*/ 0 h 16384"/>
                  <a:gd name="T18" fmla="*/ 9362 w 16384"/>
                  <a:gd name="T19" fmla="*/ 309 h 16384"/>
                  <a:gd name="T20" fmla="*/ 10700 w 16384"/>
                  <a:gd name="T21" fmla="*/ 309 h 16384"/>
                  <a:gd name="T22" fmla="*/ 13040 w 16384"/>
                  <a:gd name="T23" fmla="*/ 309 h 16384"/>
                  <a:gd name="T24" fmla="*/ 13040 w 16384"/>
                  <a:gd name="T25" fmla="*/ 2164 h 16384"/>
                  <a:gd name="T26" fmla="*/ 11034 w 16384"/>
                  <a:gd name="T27" fmla="*/ 3400 h 16384"/>
                  <a:gd name="T28" fmla="*/ 11703 w 16384"/>
                  <a:gd name="T29" fmla="*/ 4946 h 16384"/>
                  <a:gd name="T30" fmla="*/ 13709 w 16384"/>
                  <a:gd name="T31" fmla="*/ 4637 h 16384"/>
                  <a:gd name="T32" fmla="*/ 15047 w 16384"/>
                  <a:gd name="T33" fmla="*/ 2473 h 16384"/>
                  <a:gd name="T34" fmla="*/ 15047 w 16384"/>
                  <a:gd name="T35" fmla="*/ 5874 h 16384"/>
                  <a:gd name="T36" fmla="*/ 15047 w 16384"/>
                  <a:gd name="T37" fmla="*/ 7728 h 16384"/>
                  <a:gd name="T38" fmla="*/ 16050 w 16384"/>
                  <a:gd name="T39" fmla="*/ 6492 h 16384"/>
                  <a:gd name="T40" fmla="*/ 16384 w 16384"/>
                  <a:gd name="T41" fmla="*/ 9892 h 16384"/>
                  <a:gd name="T42" fmla="*/ 13709 w 16384"/>
                  <a:gd name="T43" fmla="*/ 9892 h 16384"/>
                  <a:gd name="T44" fmla="*/ 13040 w 16384"/>
                  <a:gd name="T45" fmla="*/ 12674 h 16384"/>
                  <a:gd name="T46" fmla="*/ 10365 w 16384"/>
                  <a:gd name="T47" fmla="*/ 13293 h 16384"/>
                  <a:gd name="T48" fmla="*/ 8359 w 16384"/>
                  <a:gd name="T49" fmla="*/ 12365 h 16384"/>
                  <a:gd name="T50" fmla="*/ 7690 w 16384"/>
                  <a:gd name="T51" fmla="*/ 14529 h 16384"/>
                  <a:gd name="T52" fmla="*/ 5684 w 16384"/>
                  <a:gd name="T53" fmla="*/ 15147 h 16384"/>
                  <a:gd name="T54" fmla="*/ 5350 w 16384"/>
                  <a:gd name="T55" fmla="*/ 16075 h 16384"/>
                  <a:gd name="T56" fmla="*/ 5016 w 16384"/>
                  <a:gd name="T57" fmla="*/ 16384 h 16384"/>
                  <a:gd name="T58" fmla="*/ 3678 w 16384"/>
                  <a:gd name="T59" fmla="*/ 16075 h 16384"/>
                  <a:gd name="T60" fmla="*/ 3009 w 16384"/>
                  <a:gd name="T61" fmla="*/ 15147 h 16384"/>
                  <a:gd name="T62" fmla="*/ 2675 w 16384"/>
                  <a:gd name="T63" fmla="*/ 13602 h 16384"/>
                  <a:gd name="T64" fmla="*/ 2341 w 16384"/>
                  <a:gd name="T65" fmla="*/ 12056 h 16384"/>
                  <a:gd name="T66" fmla="*/ 1003 w 16384"/>
                  <a:gd name="T67" fmla="*/ 11438 h 16384"/>
                  <a:gd name="T68" fmla="*/ 0 w 16384"/>
                  <a:gd name="T69" fmla="*/ 10820 h 16384"/>
                  <a:gd name="T70" fmla="*/ 1003 w 16384"/>
                  <a:gd name="T71" fmla="*/ 10820 h 16384"/>
                  <a:gd name="T72" fmla="*/ 1337 w 16384"/>
                  <a:gd name="T73" fmla="*/ 8347 h 16384"/>
                  <a:gd name="T74" fmla="*/ 2341 w 16384"/>
                  <a:gd name="T75" fmla="*/ 7110 h 16384"/>
                  <a:gd name="T76" fmla="*/ 3678 w 16384"/>
                  <a:gd name="T77" fmla="*/ 7419 h 16384"/>
                  <a:gd name="T78" fmla="*/ 5016 w 16384"/>
                  <a:gd name="T79" fmla="*/ 7728 h 16384"/>
                  <a:gd name="T80" fmla="*/ 5684 w 16384"/>
                  <a:gd name="T81" fmla="*/ 7728 h 16384"/>
                  <a:gd name="T82" fmla="*/ 6687 w 16384"/>
                  <a:gd name="T83" fmla="*/ 7419 h 1638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384"/>
                  <a:gd name="T127" fmla="*/ 0 h 16384"/>
                  <a:gd name="T128" fmla="*/ 16384 w 16384"/>
                  <a:gd name="T129" fmla="*/ 16384 h 1638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384" h="16384">
                    <a:moveTo>
                      <a:pt x="6687" y="7419"/>
                    </a:moveTo>
                    <a:lnTo>
                      <a:pt x="6687" y="6492"/>
                    </a:lnTo>
                    <a:lnTo>
                      <a:pt x="5016" y="6183"/>
                    </a:lnTo>
                    <a:lnTo>
                      <a:pt x="3678" y="4946"/>
                    </a:lnTo>
                    <a:lnTo>
                      <a:pt x="5016" y="4637"/>
                    </a:lnTo>
                    <a:lnTo>
                      <a:pt x="5016" y="2782"/>
                    </a:lnTo>
                    <a:lnTo>
                      <a:pt x="5684" y="1237"/>
                    </a:lnTo>
                    <a:lnTo>
                      <a:pt x="6687" y="927"/>
                    </a:lnTo>
                    <a:lnTo>
                      <a:pt x="8025" y="0"/>
                    </a:lnTo>
                    <a:lnTo>
                      <a:pt x="9362" y="309"/>
                    </a:lnTo>
                    <a:lnTo>
                      <a:pt x="10700" y="309"/>
                    </a:lnTo>
                    <a:lnTo>
                      <a:pt x="13040" y="309"/>
                    </a:lnTo>
                    <a:lnTo>
                      <a:pt x="13040" y="2164"/>
                    </a:lnTo>
                    <a:lnTo>
                      <a:pt x="11034" y="3400"/>
                    </a:lnTo>
                    <a:lnTo>
                      <a:pt x="11703" y="4946"/>
                    </a:lnTo>
                    <a:lnTo>
                      <a:pt x="13709" y="4637"/>
                    </a:lnTo>
                    <a:lnTo>
                      <a:pt x="15047" y="2473"/>
                    </a:lnTo>
                    <a:lnTo>
                      <a:pt x="15047" y="5874"/>
                    </a:lnTo>
                    <a:lnTo>
                      <a:pt x="15047" y="7728"/>
                    </a:lnTo>
                    <a:lnTo>
                      <a:pt x="16050" y="6492"/>
                    </a:lnTo>
                    <a:lnTo>
                      <a:pt x="16384" y="9892"/>
                    </a:lnTo>
                    <a:lnTo>
                      <a:pt x="13709" y="9892"/>
                    </a:lnTo>
                    <a:lnTo>
                      <a:pt x="13040" y="12674"/>
                    </a:lnTo>
                    <a:lnTo>
                      <a:pt x="10365" y="13293"/>
                    </a:lnTo>
                    <a:lnTo>
                      <a:pt x="8359" y="12365"/>
                    </a:lnTo>
                    <a:lnTo>
                      <a:pt x="7690" y="14529"/>
                    </a:lnTo>
                    <a:lnTo>
                      <a:pt x="5684" y="15147"/>
                    </a:lnTo>
                    <a:lnTo>
                      <a:pt x="5350" y="16075"/>
                    </a:lnTo>
                    <a:lnTo>
                      <a:pt x="5016" y="16384"/>
                    </a:lnTo>
                    <a:lnTo>
                      <a:pt x="3678" y="16075"/>
                    </a:lnTo>
                    <a:lnTo>
                      <a:pt x="3009" y="15147"/>
                    </a:lnTo>
                    <a:lnTo>
                      <a:pt x="2675" y="13602"/>
                    </a:lnTo>
                    <a:lnTo>
                      <a:pt x="2341" y="12056"/>
                    </a:lnTo>
                    <a:lnTo>
                      <a:pt x="1003" y="11438"/>
                    </a:lnTo>
                    <a:lnTo>
                      <a:pt x="0" y="10820"/>
                    </a:lnTo>
                    <a:lnTo>
                      <a:pt x="1003" y="10820"/>
                    </a:lnTo>
                    <a:lnTo>
                      <a:pt x="1337" y="8347"/>
                    </a:lnTo>
                    <a:lnTo>
                      <a:pt x="2341" y="7110"/>
                    </a:lnTo>
                    <a:lnTo>
                      <a:pt x="3678" y="7419"/>
                    </a:lnTo>
                    <a:lnTo>
                      <a:pt x="5016" y="7728"/>
                    </a:lnTo>
                    <a:lnTo>
                      <a:pt x="5684" y="7728"/>
                    </a:lnTo>
                    <a:lnTo>
                      <a:pt x="6687" y="7419"/>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7" name="D131"/>
              <p:cNvSpPr>
                <a:spLocks noChangeAspect="1"/>
              </p:cNvSpPr>
              <p:nvPr/>
            </p:nvSpPr>
            <p:spPr bwMode="auto">
              <a:xfrm>
                <a:off x="9530" y="-64342"/>
                <a:ext cx="0" cy="0"/>
              </a:xfrm>
              <a:custGeom>
                <a:avLst/>
                <a:gdLst>
                  <a:gd name="T0" fmla="*/ 0 w 16384"/>
                  <a:gd name="T1" fmla="*/ 0 h 16384"/>
                  <a:gd name="T2" fmla="*/ 1489 w 16384"/>
                  <a:gd name="T3" fmla="*/ 2341 h 16384"/>
                  <a:gd name="T4" fmla="*/ 4468 w 16384"/>
                  <a:gd name="T5" fmla="*/ 2341 h 16384"/>
                  <a:gd name="T6" fmla="*/ 4468 w 16384"/>
                  <a:gd name="T7" fmla="*/ 5851 h 16384"/>
                  <a:gd name="T8" fmla="*/ 5958 w 16384"/>
                  <a:gd name="T9" fmla="*/ 5851 h 16384"/>
                  <a:gd name="T10" fmla="*/ 10426 w 16384"/>
                  <a:gd name="T11" fmla="*/ 1170 h 16384"/>
                  <a:gd name="T12" fmla="*/ 13405 w 16384"/>
                  <a:gd name="T13" fmla="*/ 1170 h 16384"/>
                  <a:gd name="T14" fmla="*/ 16384 w 16384"/>
                  <a:gd name="T15" fmla="*/ 2341 h 16384"/>
                  <a:gd name="T16" fmla="*/ 16384 w 16384"/>
                  <a:gd name="T17" fmla="*/ 11703 h 16384"/>
                  <a:gd name="T18" fmla="*/ 13405 w 16384"/>
                  <a:gd name="T19" fmla="*/ 16384 h 16384"/>
                  <a:gd name="T20" fmla="*/ 7447 w 16384"/>
                  <a:gd name="T21" fmla="*/ 16384 h 16384"/>
                  <a:gd name="T22" fmla="*/ 1489 w 16384"/>
                  <a:gd name="T23" fmla="*/ 11703 h 16384"/>
                  <a:gd name="T24" fmla="*/ 0 w 16384"/>
                  <a:gd name="T25" fmla="*/ 4681 h 16384"/>
                  <a:gd name="T26" fmla="*/ 0 w 16384"/>
                  <a:gd name="T27" fmla="*/ 0 h 163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84"/>
                  <a:gd name="T43" fmla="*/ 0 h 16384"/>
                  <a:gd name="T44" fmla="*/ 16384 w 16384"/>
                  <a:gd name="T45" fmla="*/ 16384 h 1638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84" h="16384">
                    <a:moveTo>
                      <a:pt x="0" y="0"/>
                    </a:moveTo>
                    <a:lnTo>
                      <a:pt x="1489" y="2341"/>
                    </a:lnTo>
                    <a:lnTo>
                      <a:pt x="4468" y="2341"/>
                    </a:lnTo>
                    <a:lnTo>
                      <a:pt x="4468" y="5851"/>
                    </a:lnTo>
                    <a:lnTo>
                      <a:pt x="5958" y="5851"/>
                    </a:lnTo>
                    <a:lnTo>
                      <a:pt x="10426" y="1170"/>
                    </a:lnTo>
                    <a:lnTo>
                      <a:pt x="13405" y="1170"/>
                    </a:lnTo>
                    <a:lnTo>
                      <a:pt x="16384" y="2341"/>
                    </a:lnTo>
                    <a:lnTo>
                      <a:pt x="16384" y="11703"/>
                    </a:lnTo>
                    <a:lnTo>
                      <a:pt x="13405" y="16384"/>
                    </a:lnTo>
                    <a:lnTo>
                      <a:pt x="7447" y="16384"/>
                    </a:lnTo>
                    <a:lnTo>
                      <a:pt x="1489" y="11703"/>
                    </a:lnTo>
                    <a:lnTo>
                      <a:pt x="0" y="4681"/>
                    </a:lnTo>
                    <a:lnTo>
                      <a:pt x="0"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8" name="Alaska8"/>
              <p:cNvSpPr>
                <a:spLocks noChangeAspect="1"/>
              </p:cNvSpPr>
              <p:nvPr/>
            </p:nvSpPr>
            <p:spPr bwMode="auto">
              <a:xfrm>
                <a:off x="11536" y="-64396"/>
                <a:ext cx="306" cy="18"/>
              </a:xfrm>
              <a:custGeom>
                <a:avLst/>
                <a:gdLst>
                  <a:gd name="T0" fmla="*/ 3048 w 16384"/>
                  <a:gd name="T1" fmla="*/ 10503 h 16384"/>
                  <a:gd name="T2" fmla="*/ 3429 w 16384"/>
                  <a:gd name="T3" fmla="*/ 9662 h 16384"/>
                  <a:gd name="T4" fmla="*/ 4191 w 16384"/>
                  <a:gd name="T5" fmla="*/ 9242 h 16384"/>
                  <a:gd name="T6" fmla="*/ 5715 w 16384"/>
                  <a:gd name="T7" fmla="*/ 8402 h 16384"/>
                  <a:gd name="T8" fmla="*/ 7620 w 16384"/>
                  <a:gd name="T9" fmla="*/ 7352 h 16384"/>
                  <a:gd name="T10" fmla="*/ 9145 w 16384"/>
                  <a:gd name="T11" fmla="*/ 5461 h 16384"/>
                  <a:gd name="T12" fmla="*/ 10669 w 16384"/>
                  <a:gd name="T13" fmla="*/ 4621 h 16384"/>
                  <a:gd name="T14" fmla="*/ 12193 w 16384"/>
                  <a:gd name="T15" fmla="*/ 3151 h 16384"/>
                  <a:gd name="T16" fmla="*/ 12574 w 16384"/>
                  <a:gd name="T17" fmla="*/ 1260 h 16384"/>
                  <a:gd name="T18" fmla="*/ 12574 w 16384"/>
                  <a:gd name="T19" fmla="*/ 0 h 16384"/>
                  <a:gd name="T20" fmla="*/ 13336 w 16384"/>
                  <a:gd name="T21" fmla="*/ 630 h 16384"/>
                  <a:gd name="T22" fmla="*/ 14098 w 16384"/>
                  <a:gd name="T23" fmla="*/ 1470 h 16384"/>
                  <a:gd name="T24" fmla="*/ 13717 w 16384"/>
                  <a:gd name="T25" fmla="*/ 2311 h 16384"/>
                  <a:gd name="T26" fmla="*/ 15622 w 16384"/>
                  <a:gd name="T27" fmla="*/ 2101 h 16384"/>
                  <a:gd name="T28" fmla="*/ 16384 w 16384"/>
                  <a:gd name="T29" fmla="*/ 2941 h 16384"/>
                  <a:gd name="T30" fmla="*/ 13717 w 16384"/>
                  <a:gd name="T31" fmla="*/ 5041 h 16384"/>
                  <a:gd name="T32" fmla="*/ 11812 w 16384"/>
                  <a:gd name="T33" fmla="*/ 7352 h 16384"/>
                  <a:gd name="T34" fmla="*/ 9145 w 16384"/>
                  <a:gd name="T35" fmla="*/ 9242 h 16384"/>
                  <a:gd name="T36" fmla="*/ 9145 w 16384"/>
                  <a:gd name="T37" fmla="*/ 10713 h 16384"/>
                  <a:gd name="T38" fmla="*/ 8764 w 16384"/>
                  <a:gd name="T39" fmla="*/ 12183 h 16384"/>
                  <a:gd name="T40" fmla="*/ 7239 w 16384"/>
                  <a:gd name="T41" fmla="*/ 12603 h 16384"/>
                  <a:gd name="T42" fmla="*/ 7239 w 16384"/>
                  <a:gd name="T43" fmla="*/ 14073 h 16384"/>
                  <a:gd name="T44" fmla="*/ 6096 w 16384"/>
                  <a:gd name="T45" fmla="*/ 14073 h 16384"/>
                  <a:gd name="T46" fmla="*/ 4572 w 16384"/>
                  <a:gd name="T47" fmla="*/ 15124 h 16384"/>
                  <a:gd name="T48" fmla="*/ 1524 w 16384"/>
                  <a:gd name="T49" fmla="*/ 16384 h 16384"/>
                  <a:gd name="T50" fmla="*/ 0 w 16384"/>
                  <a:gd name="T51" fmla="*/ 15754 h 16384"/>
                  <a:gd name="T52" fmla="*/ 381 w 16384"/>
                  <a:gd name="T53" fmla="*/ 13443 h 16384"/>
                  <a:gd name="T54" fmla="*/ 1524 w 16384"/>
                  <a:gd name="T55" fmla="*/ 12183 h 16384"/>
                  <a:gd name="T56" fmla="*/ 3048 w 16384"/>
                  <a:gd name="T57" fmla="*/ 11553 h 16384"/>
                  <a:gd name="T58" fmla="*/ 3048 w 16384"/>
                  <a:gd name="T59" fmla="*/ 10713 h 16384"/>
                  <a:gd name="T60" fmla="*/ 3048 w 16384"/>
                  <a:gd name="T61" fmla="*/ 10503 h 163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6384"/>
                  <a:gd name="T94" fmla="*/ 0 h 16384"/>
                  <a:gd name="T95" fmla="*/ 16384 w 16384"/>
                  <a:gd name="T96" fmla="*/ 16384 h 1638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6384" h="16384">
                    <a:moveTo>
                      <a:pt x="3048" y="10503"/>
                    </a:moveTo>
                    <a:lnTo>
                      <a:pt x="3429" y="9662"/>
                    </a:lnTo>
                    <a:lnTo>
                      <a:pt x="4191" y="9242"/>
                    </a:lnTo>
                    <a:lnTo>
                      <a:pt x="5715" y="8402"/>
                    </a:lnTo>
                    <a:lnTo>
                      <a:pt x="7620" y="7352"/>
                    </a:lnTo>
                    <a:lnTo>
                      <a:pt x="9145" y="5461"/>
                    </a:lnTo>
                    <a:lnTo>
                      <a:pt x="10669" y="4621"/>
                    </a:lnTo>
                    <a:lnTo>
                      <a:pt x="12193" y="3151"/>
                    </a:lnTo>
                    <a:lnTo>
                      <a:pt x="12574" y="1260"/>
                    </a:lnTo>
                    <a:lnTo>
                      <a:pt x="12574" y="0"/>
                    </a:lnTo>
                    <a:lnTo>
                      <a:pt x="13336" y="630"/>
                    </a:lnTo>
                    <a:lnTo>
                      <a:pt x="14098" y="1470"/>
                    </a:lnTo>
                    <a:lnTo>
                      <a:pt x="13717" y="2311"/>
                    </a:lnTo>
                    <a:lnTo>
                      <a:pt x="15622" y="2101"/>
                    </a:lnTo>
                    <a:lnTo>
                      <a:pt x="16384" y="2941"/>
                    </a:lnTo>
                    <a:lnTo>
                      <a:pt x="13717" y="5041"/>
                    </a:lnTo>
                    <a:lnTo>
                      <a:pt x="11812" y="7352"/>
                    </a:lnTo>
                    <a:lnTo>
                      <a:pt x="9145" y="9242"/>
                    </a:lnTo>
                    <a:lnTo>
                      <a:pt x="9145" y="10713"/>
                    </a:lnTo>
                    <a:lnTo>
                      <a:pt x="8764" y="12183"/>
                    </a:lnTo>
                    <a:lnTo>
                      <a:pt x="7239" y="12603"/>
                    </a:lnTo>
                    <a:lnTo>
                      <a:pt x="7239" y="14073"/>
                    </a:lnTo>
                    <a:lnTo>
                      <a:pt x="6096" y="14073"/>
                    </a:lnTo>
                    <a:lnTo>
                      <a:pt x="4572" y="15124"/>
                    </a:lnTo>
                    <a:lnTo>
                      <a:pt x="1524" y="16384"/>
                    </a:lnTo>
                    <a:lnTo>
                      <a:pt x="0" y="15754"/>
                    </a:lnTo>
                    <a:lnTo>
                      <a:pt x="381" y="13443"/>
                    </a:lnTo>
                    <a:lnTo>
                      <a:pt x="1524" y="12183"/>
                    </a:lnTo>
                    <a:lnTo>
                      <a:pt x="3048" y="11553"/>
                    </a:lnTo>
                    <a:lnTo>
                      <a:pt x="3048" y="10713"/>
                    </a:lnTo>
                    <a:lnTo>
                      <a:pt x="3048" y="1050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59" name="Alaska6"/>
              <p:cNvSpPr>
                <a:spLocks noChangeAspect="1"/>
              </p:cNvSpPr>
              <p:nvPr/>
            </p:nvSpPr>
            <p:spPr bwMode="auto">
              <a:xfrm>
                <a:off x="6096" y="-64348"/>
                <a:ext cx="170" cy="6"/>
              </a:xfrm>
              <a:custGeom>
                <a:avLst/>
                <a:gdLst>
                  <a:gd name="T0" fmla="*/ 15360 w 16384"/>
                  <a:gd name="T1" fmla="*/ 482 h 16384"/>
                  <a:gd name="T2" fmla="*/ 16384 w 16384"/>
                  <a:gd name="T3" fmla="*/ 0 h 16384"/>
                  <a:gd name="T4" fmla="*/ 15360 w 16384"/>
                  <a:gd name="T5" fmla="*/ 4819 h 16384"/>
                  <a:gd name="T6" fmla="*/ 14336 w 16384"/>
                  <a:gd name="T7" fmla="*/ 9638 h 16384"/>
                  <a:gd name="T8" fmla="*/ 10240 w 16384"/>
                  <a:gd name="T9" fmla="*/ 14456 h 16384"/>
                  <a:gd name="T10" fmla="*/ 4096 w 16384"/>
                  <a:gd name="T11" fmla="*/ 16384 h 16384"/>
                  <a:gd name="T12" fmla="*/ 2048 w 16384"/>
                  <a:gd name="T13" fmla="*/ 15420 h 16384"/>
                  <a:gd name="T14" fmla="*/ 0 w 16384"/>
                  <a:gd name="T15" fmla="*/ 10120 h 16384"/>
                  <a:gd name="T16" fmla="*/ 2048 w 16384"/>
                  <a:gd name="T17" fmla="*/ 7710 h 16384"/>
                  <a:gd name="T18" fmla="*/ 6144 w 16384"/>
                  <a:gd name="T19" fmla="*/ 6264 h 16384"/>
                  <a:gd name="T20" fmla="*/ 11264 w 16384"/>
                  <a:gd name="T21" fmla="*/ 2891 h 16384"/>
                  <a:gd name="T22" fmla="*/ 15360 w 16384"/>
                  <a:gd name="T23" fmla="*/ 964 h 16384"/>
                  <a:gd name="T24" fmla="*/ 15360 w 16384"/>
                  <a:gd name="T25" fmla="*/ 482 h 163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384"/>
                  <a:gd name="T40" fmla="*/ 0 h 16384"/>
                  <a:gd name="T41" fmla="*/ 16384 w 16384"/>
                  <a:gd name="T42" fmla="*/ 16384 h 163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384" h="16384">
                    <a:moveTo>
                      <a:pt x="15360" y="482"/>
                    </a:moveTo>
                    <a:lnTo>
                      <a:pt x="16384" y="0"/>
                    </a:lnTo>
                    <a:lnTo>
                      <a:pt x="15360" y="4819"/>
                    </a:lnTo>
                    <a:lnTo>
                      <a:pt x="14336" y="9638"/>
                    </a:lnTo>
                    <a:lnTo>
                      <a:pt x="10240" y="14456"/>
                    </a:lnTo>
                    <a:lnTo>
                      <a:pt x="4096" y="16384"/>
                    </a:lnTo>
                    <a:lnTo>
                      <a:pt x="2048" y="15420"/>
                    </a:lnTo>
                    <a:lnTo>
                      <a:pt x="0" y="10120"/>
                    </a:lnTo>
                    <a:lnTo>
                      <a:pt x="2048" y="7710"/>
                    </a:lnTo>
                    <a:lnTo>
                      <a:pt x="6144" y="6264"/>
                    </a:lnTo>
                    <a:lnTo>
                      <a:pt x="11264" y="2891"/>
                    </a:lnTo>
                    <a:lnTo>
                      <a:pt x="15360" y="964"/>
                    </a:lnTo>
                    <a:lnTo>
                      <a:pt x="15360" y="48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0" name="Alaska3"/>
              <p:cNvSpPr>
                <a:spLocks noChangeAspect="1"/>
              </p:cNvSpPr>
              <p:nvPr/>
            </p:nvSpPr>
            <p:spPr bwMode="auto">
              <a:xfrm>
                <a:off x="3478" y="-64396"/>
                <a:ext cx="578" cy="18"/>
              </a:xfrm>
              <a:custGeom>
                <a:avLst/>
                <a:gdLst>
                  <a:gd name="T0" fmla="*/ 0 w 16384"/>
                  <a:gd name="T1" fmla="*/ 4043 h 16384"/>
                  <a:gd name="T2" fmla="*/ 0 w 16384"/>
                  <a:gd name="T3" fmla="*/ 3617 h 16384"/>
                  <a:gd name="T4" fmla="*/ 1303 w 16384"/>
                  <a:gd name="T5" fmla="*/ 4043 h 16384"/>
                  <a:gd name="T6" fmla="*/ 2420 w 16384"/>
                  <a:gd name="T7" fmla="*/ 4256 h 16384"/>
                  <a:gd name="T8" fmla="*/ 4282 w 16384"/>
                  <a:gd name="T9" fmla="*/ 3617 h 16384"/>
                  <a:gd name="T10" fmla="*/ 5772 w 16384"/>
                  <a:gd name="T11" fmla="*/ 3617 h 16384"/>
                  <a:gd name="T12" fmla="*/ 6889 w 16384"/>
                  <a:gd name="T13" fmla="*/ 2341 h 16384"/>
                  <a:gd name="T14" fmla="*/ 8006 w 16384"/>
                  <a:gd name="T15" fmla="*/ 1489 h 16384"/>
                  <a:gd name="T16" fmla="*/ 8937 w 16384"/>
                  <a:gd name="T17" fmla="*/ 213 h 16384"/>
                  <a:gd name="T18" fmla="*/ 9868 w 16384"/>
                  <a:gd name="T19" fmla="*/ 0 h 16384"/>
                  <a:gd name="T20" fmla="*/ 10985 w 16384"/>
                  <a:gd name="T21" fmla="*/ 213 h 16384"/>
                  <a:gd name="T22" fmla="*/ 11916 w 16384"/>
                  <a:gd name="T23" fmla="*/ 1702 h 16384"/>
                  <a:gd name="T24" fmla="*/ 13405 w 16384"/>
                  <a:gd name="T25" fmla="*/ 1915 h 16384"/>
                  <a:gd name="T26" fmla="*/ 14708 w 16384"/>
                  <a:gd name="T27" fmla="*/ 1915 h 16384"/>
                  <a:gd name="T28" fmla="*/ 15453 w 16384"/>
                  <a:gd name="T29" fmla="*/ 2341 h 16384"/>
                  <a:gd name="T30" fmla="*/ 15639 w 16384"/>
                  <a:gd name="T31" fmla="*/ 2766 h 16384"/>
                  <a:gd name="T32" fmla="*/ 15639 w 16384"/>
                  <a:gd name="T33" fmla="*/ 5107 h 16384"/>
                  <a:gd name="T34" fmla="*/ 15639 w 16384"/>
                  <a:gd name="T35" fmla="*/ 8724 h 16384"/>
                  <a:gd name="T36" fmla="*/ 16198 w 16384"/>
                  <a:gd name="T37" fmla="*/ 8511 h 16384"/>
                  <a:gd name="T38" fmla="*/ 16384 w 16384"/>
                  <a:gd name="T39" fmla="*/ 10001 h 16384"/>
                  <a:gd name="T40" fmla="*/ 15825 w 16384"/>
                  <a:gd name="T41" fmla="*/ 11065 h 16384"/>
                  <a:gd name="T42" fmla="*/ 15639 w 16384"/>
                  <a:gd name="T43" fmla="*/ 11916 h 16384"/>
                  <a:gd name="T44" fmla="*/ 14150 w 16384"/>
                  <a:gd name="T45" fmla="*/ 11277 h 16384"/>
                  <a:gd name="T46" fmla="*/ 13591 w 16384"/>
                  <a:gd name="T47" fmla="*/ 12767 h 16384"/>
                  <a:gd name="T48" fmla="*/ 12847 w 16384"/>
                  <a:gd name="T49" fmla="*/ 12980 h 16384"/>
                  <a:gd name="T50" fmla="*/ 12474 w 16384"/>
                  <a:gd name="T51" fmla="*/ 13618 h 16384"/>
                  <a:gd name="T52" fmla="*/ 11729 w 16384"/>
                  <a:gd name="T53" fmla="*/ 14682 h 16384"/>
                  <a:gd name="T54" fmla="*/ 11357 w 16384"/>
                  <a:gd name="T55" fmla="*/ 16384 h 16384"/>
                  <a:gd name="T56" fmla="*/ 9681 w 16384"/>
                  <a:gd name="T57" fmla="*/ 15320 h 16384"/>
                  <a:gd name="T58" fmla="*/ 8006 w 16384"/>
                  <a:gd name="T59" fmla="*/ 14682 h 16384"/>
                  <a:gd name="T60" fmla="*/ 6889 w 16384"/>
                  <a:gd name="T61" fmla="*/ 13831 h 16384"/>
                  <a:gd name="T62" fmla="*/ 5772 w 16384"/>
                  <a:gd name="T63" fmla="*/ 12767 h 16384"/>
                  <a:gd name="T64" fmla="*/ 4655 w 16384"/>
                  <a:gd name="T65" fmla="*/ 11703 h 16384"/>
                  <a:gd name="T66" fmla="*/ 3724 w 16384"/>
                  <a:gd name="T67" fmla="*/ 11916 h 16384"/>
                  <a:gd name="T68" fmla="*/ 2979 w 16384"/>
                  <a:gd name="T69" fmla="*/ 11065 h 16384"/>
                  <a:gd name="T70" fmla="*/ 2048 w 16384"/>
                  <a:gd name="T71" fmla="*/ 10213 h 16384"/>
                  <a:gd name="T72" fmla="*/ 1303 w 16384"/>
                  <a:gd name="T73" fmla="*/ 8724 h 16384"/>
                  <a:gd name="T74" fmla="*/ 745 w 16384"/>
                  <a:gd name="T75" fmla="*/ 7873 h 16384"/>
                  <a:gd name="T76" fmla="*/ 559 w 16384"/>
                  <a:gd name="T77" fmla="*/ 5958 h 16384"/>
                  <a:gd name="T78" fmla="*/ 0 w 16384"/>
                  <a:gd name="T79" fmla="*/ 5107 h 16384"/>
                  <a:gd name="T80" fmla="*/ 0 w 16384"/>
                  <a:gd name="T81" fmla="*/ 4043 h 163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84"/>
                  <a:gd name="T124" fmla="*/ 0 h 16384"/>
                  <a:gd name="T125" fmla="*/ 16384 w 16384"/>
                  <a:gd name="T126" fmla="*/ 16384 h 163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84" h="16384">
                    <a:moveTo>
                      <a:pt x="0" y="4043"/>
                    </a:moveTo>
                    <a:lnTo>
                      <a:pt x="0" y="3617"/>
                    </a:lnTo>
                    <a:lnTo>
                      <a:pt x="1303" y="4043"/>
                    </a:lnTo>
                    <a:lnTo>
                      <a:pt x="2420" y="4256"/>
                    </a:lnTo>
                    <a:lnTo>
                      <a:pt x="4282" y="3617"/>
                    </a:lnTo>
                    <a:lnTo>
                      <a:pt x="5772" y="3617"/>
                    </a:lnTo>
                    <a:lnTo>
                      <a:pt x="6889" y="2341"/>
                    </a:lnTo>
                    <a:lnTo>
                      <a:pt x="8006" y="1489"/>
                    </a:lnTo>
                    <a:lnTo>
                      <a:pt x="8937" y="213"/>
                    </a:lnTo>
                    <a:lnTo>
                      <a:pt x="9868" y="0"/>
                    </a:lnTo>
                    <a:lnTo>
                      <a:pt x="10985" y="213"/>
                    </a:lnTo>
                    <a:lnTo>
                      <a:pt x="11916" y="1702"/>
                    </a:lnTo>
                    <a:lnTo>
                      <a:pt x="13405" y="1915"/>
                    </a:lnTo>
                    <a:lnTo>
                      <a:pt x="14708" y="1915"/>
                    </a:lnTo>
                    <a:lnTo>
                      <a:pt x="15453" y="2341"/>
                    </a:lnTo>
                    <a:lnTo>
                      <a:pt x="15639" y="2766"/>
                    </a:lnTo>
                    <a:lnTo>
                      <a:pt x="15639" y="5107"/>
                    </a:lnTo>
                    <a:lnTo>
                      <a:pt x="15639" y="8724"/>
                    </a:lnTo>
                    <a:lnTo>
                      <a:pt x="16198" y="8511"/>
                    </a:lnTo>
                    <a:lnTo>
                      <a:pt x="16384" y="10001"/>
                    </a:lnTo>
                    <a:lnTo>
                      <a:pt x="15825" y="11065"/>
                    </a:lnTo>
                    <a:lnTo>
                      <a:pt x="15639" y="11916"/>
                    </a:lnTo>
                    <a:lnTo>
                      <a:pt x="14150" y="11277"/>
                    </a:lnTo>
                    <a:lnTo>
                      <a:pt x="13591" y="12767"/>
                    </a:lnTo>
                    <a:lnTo>
                      <a:pt x="12847" y="12980"/>
                    </a:lnTo>
                    <a:lnTo>
                      <a:pt x="12474" y="13618"/>
                    </a:lnTo>
                    <a:lnTo>
                      <a:pt x="11729" y="14682"/>
                    </a:lnTo>
                    <a:lnTo>
                      <a:pt x="11357" y="16384"/>
                    </a:lnTo>
                    <a:lnTo>
                      <a:pt x="9681" y="15320"/>
                    </a:lnTo>
                    <a:lnTo>
                      <a:pt x="8006" y="14682"/>
                    </a:lnTo>
                    <a:lnTo>
                      <a:pt x="6889" y="13831"/>
                    </a:lnTo>
                    <a:lnTo>
                      <a:pt x="5772" y="12767"/>
                    </a:lnTo>
                    <a:lnTo>
                      <a:pt x="4655" y="11703"/>
                    </a:lnTo>
                    <a:lnTo>
                      <a:pt x="3724" y="11916"/>
                    </a:lnTo>
                    <a:lnTo>
                      <a:pt x="2979" y="11065"/>
                    </a:lnTo>
                    <a:lnTo>
                      <a:pt x="2048" y="10213"/>
                    </a:lnTo>
                    <a:lnTo>
                      <a:pt x="1303" y="8724"/>
                    </a:lnTo>
                    <a:lnTo>
                      <a:pt x="745" y="7873"/>
                    </a:lnTo>
                    <a:lnTo>
                      <a:pt x="559" y="5958"/>
                    </a:lnTo>
                    <a:lnTo>
                      <a:pt x="0" y="5107"/>
                    </a:lnTo>
                    <a:lnTo>
                      <a:pt x="0" y="4043"/>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1" name="D136"/>
              <p:cNvSpPr>
                <a:spLocks noChangeAspect="1"/>
              </p:cNvSpPr>
              <p:nvPr/>
            </p:nvSpPr>
            <p:spPr bwMode="auto">
              <a:xfrm>
                <a:off x="4294" y="-64405"/>
                <a:ext cx="272" cy="9"/>
              </a:xfrm>
              <a:custGeom>
                <a:avLst/>
                <a:gdLst>
                  <a:gd name="T0" fmla="*/ 0 w 16384"/>
                  <a:gd name="T1" fmla="*/ 6871 h 16384"/>
                  <a:gd name="T2" fmla="*/ 334 w 16384"/>
                  <a:gd name="T3" fmla="*/ 5814 h 16384"/>
                  <a:gd name="T4" fmla="*/ 1337 w 16384"/>
                  <a:gd name="T5" fmla="*/ 4757 h 16384"/>
                  <a:gd name="T6" fmla="*/ 3009 w 16384"/>
                  <a:gd name="T7" fmla="*/ 3700 h 16384"/>
                  <a:gd name="T8" fmla="*/ 5350 w 16384"/>
                  <a:gd name="T9" fmla="*/ 2114 h 16384"/>
                  <a:gd name="T10" fmla="*/ 5684 w 16384"/>
                  <a:gd name="T11" fmla="*/ 0 h 16384"/>
                  <a:gd name="T12" fmla="*/ 8025 w 16384"/>
                  <a:gd name="T13" fmla="*/ 1057 h 16384"/>
                  <a:gd name="T14" fmla="*/ 11034 w 16384"/>
                  <a:gd name="T15" fmla="*/ 1850 h 16384"/>
                  <a:gd name="T16" fmla="*/ 15047 w 16384"/>
                  <a:gd name="T17" fmla="*/ 3700 h 16384"/>
                  <a:gd name="T18" fmla="*/ 16384 w 16384"/>
                  <a:gd name="T19" fmla="*/ 6342 h 16384"/>
                  <a:gd name="T20" fmla="*/ 16384 w 16384"/>
                  <a:gd name="T21" fmla="*/ 8192 h 16384"/>
                  <a:gd name="T22" fmla="*/ 14712 w 16384"/>
                  <a:gd name="T23" fmla="*/ 11099 h 16384"/>
                  <a:gd name="T24" fmla="*/ 11703 w 16384"/>
                  <a:gd name="T25" fmla="*/ 14534 h 16384"/>
                  <a:gd name="T26" fmla="*/ 9697 w 16384"/>
                  <a:gd name="T27" fmla="*/ 16384 h 16384"/>
                  <a:gd name="T28" fmla="*/ 8025 w 16384"/>
                  <a:gd name="T29" fmla="*/ 13741 h 16384"/>
                  <a:gd name="T30" fmla="*/ 6687 w 16384"/>
                  <a:gd name="T31" fmla="*/ 9249 h 16384"/>
                  <a:gd name="T32" fmla="*/ 5350 w 16384"/>
                  <a:gd name="T33" fmla="*/ 8192 h 16384"/>
                  <a:gd name="T34" fmla="*/ 3009 w 16384"/>
                  <a:gd name="T35" fmla="*/ 7135 h 16384"/>
                  <a:gd name="T36" fmla="*/ 1337 w 16384"/>
                  <a:gd name="T37" fmla="*/ 7135 h 16384"/>
                  <a:gd name="T38" fmla="*/ 0 w 16384"/>
                  <a:gd name="T39" fmla="*/ 6871 h 16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384"/>
                  <a:gd name="T61" fmla="*/ 0 h 16384"/>
                  <a:gd name="T62" fmla="*/ 16384 w 16384"/>
                  <a:gd name="T63" fmla="*/ 16384 h 16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384" h="16384">
                    <a:moveTo>
                      <a:pt x="0" y="6871"/>
                    </a:moveTo>
                    <a:lnTo>
                      <a:pt x="334" y="5814"/>
                    </a:lnTo>
                    <a:lnTo>
                      <a:pt x="1337" y="4757"/>
                    </a:lnTo>
                    <a:lnTo>
                      <a:pt x="3009" y="3700"/>
                    </a:lnTo>
                    <a:lnTo>
                      <a:pt x="5350" y="2114"/>
                    </a:lnTo>
                    <a:lnTo>
                      <a:pt x="5684" y="0"/>
                    </a:lnTo>
                    <a:lnTo>
                      <a:pt x="8025" y="1057"/>
                    </a:lnTo>
                    <a:lnTo>
                      <a:pt x="11034" y="1850"/>
                    </a:lnTo>
                    <a:lnTo>
                      <a:pt x="15047" y="3700"/>
                    </a:lnTo>
                    <a:lnTo>
                      <a:pt x="16384" y="6342"/>
                    </a:lnTo>
                    <a:lnTo>
                      <a:pt x="16384" y="8192"/>
                    </a:lnTo>
                    <a:lnTo>
                      <a:pt x="14712" y="11099"/>
                    </a:lnTo>
                    <a:lnTo>
                      <a:pt x="11703" y="14534"/>
                    </a:lnTo>
                    <a:lnTo>
                      <a:pt x="9697" y="16384"/>
                    </a:lnTo>
                    <a:lnTo>
                      <a:pt x="8025" y="13741"/>
                    </a:lnTo>
                    <a:lnTo>
                      <a:pt x="6687" y="9249"/>
                    </a:lnTo>
                    <a:lnTo>
                      <a:pt x="5350" y="8192"/>
                    </a:lnTo>
                    <a:lnTo>
                      <a:pt x="3009" y="7135"/>
                    </a:lnTo>
                    <a:lnTo>
                      <a:pt x="1337" y="7135"/>
                    </a:lnTo>
                    <a:lnTo>
                      <a:pt x="0" y="6871"/>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2" name="Alaska2"/>
              <p:cNvSpPr>
                <a:spLocks noChangeAspect="1"/>
              </p:cNvSpPr>
              <p:nvPr/>
            </p:nvSpPr>
            <p:spPr bwMode="auto">
              <a:xfrm>
                <a:off x="1064" y="-64396"/>
                <a:ext cx="442" cy="12"/>
              </a:xfrm>
              <a:custGeom>
                <a:avLst/>
                <a:gdLst>
                  <a:gd name="T0" fmla="*/ 2979 w 16384"/>
                  <a:gd name="T1" fmla="*/ 1365 h 16384"/>
                  <a:gd name="T2" fmla="*/ 2979 w 16384"/>
                  <a:gd name="T3" fmla="*/ 0 h 16384"/>
                  <a:gd name="T4" fmla="*/ 2979 w 16384"/>
                  <a:gd name="T5" fmla="*/ 4779 h 16384"/>
                  <a:gd name="T6" fmla="*/ 5213 w 16384"/>
                  <a:gd name="T7" fmla="*/ 6827 h 16384"/>
                  <a:gd name="T8" fmla="*/ 7447 w 16384"/>
                  <a:gd name="T9" fmla="*/ 10240 h 16384"/>
                  <a:gd name="T10" fmla="*/ 11171 w 16384"/>
                  <a:gd name="T11" fmla="*/ 12971 h 16384"/>
                  <a:gd name="T12" fmla="*/ 14150 w 16384"/>
                  <a:gd name="T13" fmla="*/ 12971 h 16384"/>
                  <a:gd name="T14" fmla="*/ 16384 w 16384"/>
                  <a:gd name="T15" fmla="*/ 15701 h 16384"/>
                  <a:gd name="T16" fmla="*/ 14895 w 16384"/>
                  <a:gd name="T17" fmla="*/ 15701 h 16384"/>
                  <a:gd name="T18" fmla="*/ 11171 w 16384"/>
                  <a:gd name="T19" fmla="*/ 16384 h 16384"/>
                  <a:gd name="T20" fmla="*/ 8192 w 16384"/>
                  <a:gd name="T21" fmla="*/ 13653 h 16384"/>
                  <a:gd name="T22" fmla="*/ 5213 w 16384"/>
                  <a:gd name="T23" fmla="*/ 10240 h 16384"/>
                  <a:gd name="T24" fmla="*/ 1489 w 16384"/>
                  <a:gd name="T25" fmla="*/ 4779 h 16384"/>
                  <a:gd name="T26" fmla="*/ 1489 w 16384"/>
                  <a:gd name="T27" fmla="*/ 2731 h 16384"/>
                  <a:gd name="T28" fmla="*/ 0 w 16384"/>
                  <a:gd name="T29" fmla="*/ 2731 h 16384"/>
                  <a:gd name="T30" fmla="*/ 2234 w 16384"/>
                  <a:gd name="T31" fmla="*/ 1365 h 16384"/>
                  <a:gd name="T32" fmla="*/ 2979 w 16384"/>
                  <a:gd name="T33" fmla="*/ 1365 h 1638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6384"/>
                  <a:gd name="T52" fmla="*/ 0 h 16384"/>
                  <a:gd name="T53" fmla="*/ 16384 w 16384"/>
                  <a:gd name="T54" fmla="*/ 16384 h 1638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6384" h="16384">
                    <a:moveTo>
                      <a:pt x="2979" y="1365"/>
                    </a:moveTo>
                    <a:lnTo>
                      <a:pt x="2979" y="0"/>
                    </a:lnTo>
                    <a:lnTo>
                      <a:pt x="2979" y="4779"/>
                    </a:lnTo>
                    <a:lnTo>
                      <a:pt x="5213" y="6827"/>
                    </a:lnTo>
                    <a:lnTo>
                      <a:pt x="7447" y="10240"/>
                    </a:lnTo>
                    <a:lnTo>
                      <a:pt x="11171" y="12971"/>
                    </a:lnTo>
                    <a:lnTo>
                      <a:pt x="14150" y="12971"/>
                    </a:lnTo>
                    <a:lnTo>
                      <a:pt x="16384" y="15701"/>
                    </a:lnTo>
                    <a:lnTo>
                      <a:pt x="14895" y="15701"/>
                    </a:lnTo>
                    <a:lnTo>
                      <a:pt x="11171" y="16384"/>
                    </a:lnTo>
                    <a:lnTo>
                      <a:pt x="8192" y="13653"/>
                    </a:lnTo>
                    <a:lnTo>
                      <a:pt x="5213" y="10240"/>
                    </a:lnTo>
                    <a:lnTo>
                      <a:pt x="1489" y="4779"/>
                    </a:lnTo>
                    <a:lnTo>
                      <a:pt x="1489" y="2731"/>
                    </a:lnTo>
                    <a:lnTo>
                      <a:pt x="0" y="2731"/>
                    </a:lnTo>
                    <a:lnTo>
                      <a:pt x="2234" y="1365"/>
                    </a:lnTo>
                    <a:lnTo>
                      <a:pt x="2979" y="1365"/>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3" name="D138"/>
              <p:cNvSpPr>
                <a:spLocks noChangeAspect="1"/>
              </p:cNvSpPr>
              <p:nvPr/>
            </p:nvSpPr>
            <p:spPr bwMode="auto">
              <a:xfrm>
                <a:off x="2254" y="-64303"/>
                <a:ext cx="0" cy="0"/>
              </a:xfrm>
              <a:custGeom>
                <a:avLst/>
                <a:gdLst>
                  <a:gd name="T0" fmla="*/ 4096 w 16384"/>
                  <a:gd name="T1" fmla="*/ 9362 h 16384"/>
                  <a:gd name="T2" fmla="*/ 0 w 16384"/>
                  <a:gd name="T3" fmla="*/ 2341 h 16384"/>
                  <a:gd name="T4" fmla="*/ 6144 w 16384"/>
                  <a:gd name="T5" fmla="*/ 0 h 16384"/>
                  <a:gd name="T6" fmla="*/ 12288 w 16384"/>
                  <a:gd name="T7" fmla="*/ 2341 h 16384"/>
                  <a:gd name="T8" fmla="*/ 16384 w 16384"/>
                  <a:gd name="T9" fmla="*/ 16384 h 16384"/>
                  <a:gd name="T10" fmla="*/ 12288 w 16384"/>
                  <a:gd name="T11" fmla="*/ 16384 h 16384"/>
                  <a:gd name="T12" fmla="*/ 4096 w 16384"/>
                  <a:gd name="T13" fmla="*/ 16384 h 16384"/>
                  <a:gd name="T14" fmla="*/ 4096 w 16384"/>
                  <a:gd name="T15" fmla="*/ 9362 h 16384"/>
                  <a:gd name="T16" fmla="*/ 0 60000 65536"/>
                  <a:gd name="T17" fmla="*/ 0 60000 65536"/>
                  <a:gd name="T18" fmla="*/ 0 60000 65536"/>
                  <a:gd name="T19" fmla="*/ 0 60000 65536"/>
                  <a:gd name="T20" fmla="*/ 0 60000 65536"/>
                  <a:gd name="T21" fmla="*/ 0 60000 65536"/>
                  <a:gd name="T22" fmla="*/ 0 60000 65536"/>
                  <a:gd name="T23" fmla="*/ 0 60000 65536"/>
                  <a:gd name="T24" fmla="*/ 0 w 16384"/>
                  <a:gd name="T25" fmla="*/ 0 h 16384"/>
                  <a:gd name="T26" fmla="*/ 16384 w 16384"/>
                  <a:gd name="T27" fmla="*/ 16384 h 163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6384" h="16384">
                    <a:moveTo>
                      <a:pt x="4096" y="9362"/>
                    </a:moveTo>
                    <a:lnTo>
                      <a:pt x="0" y="2341"/>
                    </a:lnTo>
                    <a:lnTo>
                      <a:pt x="6144" y="0"/>
                    </a:lnTo>
                    <a:lnTo>
                      <a:pt x="12288" y="2341"/>
                    </a:lnTo>
                    <a:lnTo>
                      <a:pt x="16384" y="16384"/>
                    </a:lnTo>
                    <a:lnTo>
                      <a:pt x="12288" y="16384"/>
                    </a:lnTo>
                    <a:lnTo>
                      <a:pt x="4096" y="16384"/>
                    </a:lnTo>
                    <a:lnTo>
                      <a:pt x="4096" y="936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264" name="Alaska7"/>
              <p:cNvSpPr>
                <a:spLocks noChangeAspect="1"/>
              </p:cNvSpPr>
              <p:nvPr/>
            </p:nvSpPr>
            <p:spPr bwMode="auto">
              <a:xfrm>
                <a:off x="2458" y="-64279"/>
                <a:ext cx="340" cy="9"/>
              </a:xfrm>
              <a:custGeom>
                <a:avLst/>
                <a:gdLst>
                  <a:gd name="T0" fmla="*/ 1820 w 16384"/>
                  <a:gd name="T1" fmla="*/ 0 h 16384"/>
                  <a:gd name="T2" fmla="*/ 0 w 16384"/>
                  <a:gd name="T3" fmla="*/ 2521 h 16384"/>
                  <a:gd name="T4" fmla="*/ 0 w 16384"/>
                  <a:gd name="T5" fmla="*/ 5041 h 16384"/>
                  <a:gd name="T6" fmla="*/ 1820 w 16384"/>
                  <a:gd name="T7" fmla="*/ 6302 h 16384"/>
                  <a:gd name="T8" fmla="*/ 9102 w 16384"/>
                  <a:gd name="T9" fmla="*/ 10082 h 16384"/>
                  <a:gd name="T10" fmla="*/ 12743 w 16384"/>
                  <a:gd name="T11" fmla="*/ 7562 h 16384"/>
                  <a:gd name="T12" fmla="*/ 16384 w 16384"/>
                  <a:gd name="T13" fmla="*/ 5041 h 16384"/>
                  <a:gd name="T14" fmla="*/ 16384 w 16384"/>
                  <a:gd name="T15" fmla="*/ 15124 h 16384"/>
                  <a:gd name="T16" fmla="*/ 9102 w 16384"/>
                  <a:gd name="T17" fmla="*/ 16384 h 16384"/>
                  <a:gd name="T18" fmla="*/ 7282 w 16384"/>
                  <a:gd name="T19" fmla="*/ 7562 h 16384"/>
                  <a:gd name="T20" fmla="*/ 1820 w 16384"/>
                  <a:gd name="T21" fmla="*/ 0 h 16384"/>
                  <a:gd name="T22" fmla="*/ 9102 w 16384"/>
                  <a:gd name="T23" fmla="*/ 16384 h 16384"/>
                  <a:gd name="T24" fmla="*/ 7282 w 16384"/>
                  <a:gd name="T25" fmla="*/ 7562 h 16384"/>
                  <a:gd name="T26" fmla="*/ 1820 w 16384"/>
                  <a:gd name="T27" fmla="*/ 0 h 163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84"/>
                  <a:gd name="T43" fmla="*/ 0 h 16384"/>
                  <a:gd name="T44" fmla="*/ 16384 w 16384"/>
                  <a:gd name="T45" fmla="*/ 16384 h 1638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84" h="16384">
                    <a:moveTo>
                      <a:pt x="1820" y="0"/>
                    </a:moveTo>
                    <a:lnTo>
                      <a:pt x="0" y="2521"/>
                    </a:lnTo>
                    <a:lnTo>
                      <a:pt x="0" y="5041"/>
                    </a:lnTo>
                    <a:lnTo>
                      <a:pt x="1820" y="6302"/>
                    </a:lnTo>
                    <a:lnTo>
                      <a:pt x="9102" y="10082"/>
                    </a:lnTo>
                    <a:lnTo>
                      <a:pt x="12743" y="7562"/>
                    </a:lnTo>
                    <a:lnTo>
                      <a:pt x="16384" y="5041"/>
                    </a:lnTo>
                    <a:lnTo>
                      <a:pt x="16384" y="15124"/>
                    </a:lnTo>
                    <a:lnTo>
                      <a:pt x="9102" y="16384"/>
                    </a:lnTo>
                    <a:lnTo>
                      <a:pt x="7282" y="7562"/>
                    </a:lnTo>
                    <a:lnTo>
                      <a:pt x="1820" y="0"/>
                    </a:lnTo>
                    <a:lnTo>
                      <a:pt x="9102" y="16384"/>
                    </a:lnTo>
                    <a:lnTo>
                      <a:pt x="7282" y="7562"/>
                    </a:lnTo>
                    <a:lnTo>
                      <a:pt x="1820" y="0"/>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grpSp>
        <p:grpSp>
          <p:nvGrpSpPr>
            <p:cNvPr id="65" name="Hawaii"/>
            <p:cNvGrpSpPr>
              <a:grpSpLocks noChangeAspect="1"/>
            </p:cNvGrpSpPr>
            <p:nvPr/>
          </p:nvGrpSpPr>
          <p:grpSpPr bwMode="auto">
            <a:xfrm>
              <a:off x="1296" y="3171"/>
              <a:ext cx="851" cy="600"/>
              <a:chOff x="-1134" y="-102008"/>
              <a:chExt cx="19845" cy="400"/>
            </a:xfrm>
          </p:grpSpPr>
          <p:sp>
            <p:nvSpPr>
              <p:cNvPr id="228" name="D100"/>
              <p:cNvSpPr>
                <a:spLocks noChangeAspect="1"/>
              </p:cNvSpPr>
              <p:nvPr/>
            </p:nvSpPr>
            <p:spPr bwMode="auto">
              <a:xfrm>
                <a:off x="-1134" y="-102008"/>
                <a:ext cx="1925" cy="44"/>
              </a:xfrm>
              <a:custGeom>
                <a:avLst/>
                <a:gdLst>
                  <a:gd name="T0" fmla="*/ 4096 w 16384"/>
                  <a:gd name="T1" fmla="*/ 473 h 16384"/>
                  <a:gd name="T2" fmla="*/ 4478 w 16384"/>
                  <a:gd name="T3" fmla="*/ 473 h 16384"/>
                  <a:gd name="T4" fmla="*/ 5680 w 16384"/>
                  <a:gd name="T5" fmla="*/ 473 h 16384"/>
                  <a:gd name="T6" fmla="*/ 7373 w 16384"/>
                  <a:gd name="T7" fmla="*/ 828 h 16384"/>
                  <a:gd name="T8" fmla="*/ 10267 w 16384"/>
                  <a:gd name="T9" fmla="*/ 828 h 16384"/>
                  <a:gd name="T10" fmla="*/ 12670 w 16384"/>
                  <a:gd name="T11" fmla="*/ 0 h 16384"/>
                  <a:gd name="T12" fmla="*/ 13981 w 16384"/>
                  <a:gd name="T13" fmla="*/ 0 h 16384"/>
                  <a:gd name="T14" fmla="*/ 16384 w 16384"/>
                  <a:gd name="T15" fmla="*/ 5264 h 16384"/>
                  <a:gd name="T16" fmla="*/ 16384 w 16384"/>
                  <a:gd name="T17" fmla="*/ 8399 h 16384"/>
                  <a:gd name="T18" fmla="*/ 13216 w 16384"/>
                  <a:gd name="T19" fmla="*/ 12835 h 16384"/>
                  <a:gd name="T20" fmla="*/ 9503 w 16384"/>
                  <a:gd name="T21" fmla="*/ 16384 h 16384"/>
                  <a:gd name="T22" fmla="*/ 6554 w 16384"/>
                  <a:gd name="T23" fmla="*/ 15911 h 16384"/>
                  <a:gd name="T24" fmla="*/ 4096 w 16384"/>
                  <a:gd name="T25" fmla="*/ 12835 h 16384"/>
                  <a:gd name="T26" fmla="*/ 1256 w 16384"/>
                  <a:gd name="T27" fmla="*/ 11948 h 16384"/>
                  <a:gd name="T28" fmla="*/ 0 w 16384"/>
                  <a:gd name="T29" fmla="*/ 8399 h 16384"/>
                  <a:gd name="T30" fmla="*/ 1256 w 16384"/>
                  <a:gd name="T31" fmla="*/ 5264 h 16384"/>
                  <a:gd name="T32" fmla="*/ 2403 w 16384"/>
                  <a:gd name="T33" fmla="*/ 3076 h 16384"/>
                  <a:gd name="T34" fmla="*/ 4096 w 16384"/>
                  <a:gd name="T35" fmla="*/ 473 h 163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384"/>
                  <a:gd name="T55" fmla="*/ 0 h 16384"/>
                  <a:gd name="T56" fmla="*/ 16384 w 16384"/>
                  <a:gd name="T57" fmla="*/ 16384 h 163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384" h="16384">
                    <a:moveTo>
                      <a:pt x="4096" y="473"/>
                    </a:moveTo>
                    <a:lnTo>
                      <a:pt x="4478" y="473"/>
                    </a:lnTo>
                    <a:lnTo>
                      <a:pt x="5680" y="473"/>
                    </a:lnTo>
                    <a:lnTo>
                      <a:pt x="7373" y="828"/>
                    </a:lnTo>
                    <a:lnTo>
                      <a:pt x="10267" y="828"/>
                    </a:lnTo>
                    <a:lnTo>
                      <a:pt x="12670" y="0"/>
                    </a:lnTo>
                    <a:lnTo>
                      <a:pt x="13981" y="0"/>
                    </a:lnTo>
                    <a:lnTo>
                      <a:pt x="16384" y="5264"/>
                    </a:lnTo>
                    <a:lnTo>
                      <a:pt x="16384" y="8399"/>
                    </a:lnTo>
                    <a:lnTo>
                      <a:pt x="13216" y="12835"/>
                    </a:lnTo>
                    <a:lnTo>
                      <a:pt x="9503" y="16384"/>
                    </a:lnTo>
                    <a:lnTo>
                      <a:pt x="6554" y="15911"/>
                    </a:lnTo>
                    <a:lnTo>
                      <a:pt x="4096" y="12835"/>
                    </a:lnTo>
                    <a:lnTo>
                      <a:pt x="1256" y="11948"/>
                    </a:lnTo>
                    <a:lnTo>
                      <a:pt x="0" y="8399"/>
                    </a:lnTo>
                    <a:lnTo>
                      <a:pt x="1256" y="5264"/>
                    </a:lnTo>
                    <a:lnTo>
                      <a:pt x="2403" y="3076"/>
                    </a:lnTo>
                    <a:lnTo>
                      <a:pt x="4096" y="473"/>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sp>
            <p:nvSpPr>
              <p:cNvPr id="229" name="D101"/>
              <p:cNvSpPr>
                <a:spLocks noChangeAspect="1"/>
              </p:cNvSpPr>
              <p:nvPr/>
            </p:nvSpPr>
            <p:spPr bwMode="auto">
              <a:xfrm>
                <a:off x="5271" y="-101940"/>
                <a:ext cx="1750" cy="44"/>
              </a:xfrm>
              <a:custGeom>
                <a:avLst/>
                <a:gdLst>
                  <a:gd name="T0" fmla="*/ 1517 w 16384"/>
                  <a:gd name="T1" fmla="*/ 5811 h 16384"/>
                  <a:gd name="T2" fmla="*/ 1517 w 16384"/>
                  <a:gd name="T3" fmla="*/ 2101 h 16384"/>
                  <a:gd name="T4" fmla="*/ 4248 w 16384"/>
                  <a:gd name="T5" fmla="*/ 0 h 16384"/>
                  <a:gd name="T6" fmla="*/ 8799 w 16384"/>
                  <a:gd name="T7" fmla="*/ 3641 h 16384"/>
                  <a:gd name="T8" fmla="*/ 13400 w 16384"/>
                  <a:gd name="T9" fmla="*/ 9452 h 16384"/>
                  <a:gd name="T10" fmla="*/ 16384 w 16384"/>
                  <a:gd name="T11" fmla="*/ 13653 h 16384"/>
                  <a:gd name="T12" fmla="*/ 14968 w 16384"/>
                  <a:gd name="T13" fmla="*/ 14774 h 16384"/>
                  <a:gd name="T14" fmla="*/ 11428 w 16384"/>
                  <a:gd name="T15" fmla="*/ 15264 h 16384"/>
                  <a:gd name="T16" fmla="*/ 7282 w 16384"/>
                  <a:gd name="T17" fmla="*/ 16384 h 16384"/>
                  <a:gd name="T18" fmla="*/ 3439 w 16384"/>
                  <a:gd name="T19" fmla="*/ 13163 h 16384"/>
                  <a:gd name="T20" fmla="*/ 0 w 16384"/>
                  <a:gd name="T21" fmla="*/ 5811 h 16384"/>
                  <a:gd name="T22" fmla="*/ 405 w 16384"/>
                  <a:gd name="T23" fmla="*/ 3641 h 16384"/>
                  <a:gd name="T24" fmla="*/ 1517 w 16384"/>
                  <a:gd name="T25" fmla="*/ 5811 h 163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384"/>
                  <a:gd name="T40" fmla="*/ 0 h 16384"/>
                  <a:gd name="T41" fmla="*/ 16384 w 16384"/>
                  <a:gd name="T42" fmla="*/ 16384 h 163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384" h="16384">
                    <a:moveTo>
                      <a:pt x="1517" y="5811"/>
                    </a:moveTo>
                    <a:lnTo>
                      <a:pt x="1517" y="2101"/>
                    </a:lnTo>
                    <a:lnTo>
                      <a:pt x="4248" y="0"/>
                    </a:lnTo>
                    <a:lnTo>
                      <a:pt x="8799" y="3641"/>
                    </a:lnTo>
                    <a:lnTo>
                      <a:pt x="13400" y="9452"/>
                    </a:lnTo>
                    <a:lnTo>
                      <a:pt x="16384" y="13653"/>
                    </a:lnTo>
                    <a:lnTo>
                      <a:pt x="14968" y="14774"/>
                    </a:lnTo>
                    <a:lnTo>
                      <a:pt x="11428" y="15264"/>
                    </a:lnTo>
                    <a:lnTo>
                      <a:pt x="7282" y="16384"/>
                    </a:lnTo>
                    <a:lnTo>
                      <a:pt x="3439" y="13163"/>
                    </a:lnTo>
                    <a:lnTo>
                      <a:pt x="0" y="5811"/>
                    </a:lnTo>
                    <a:lnTo>
                      <a:pt x="405" y="3641"/>
                    </a:lnTo>
                    <a:lnTo>
                      <a:pt x="1517" y="5811"/>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sp>
            <p:nvSpPr>
              <p:cNvPr id="230" name="D102"/>
              <p:cNvSpPr>
                <a:spLocks noChangeAspect="1"/>
              </p:cNvSpPr>
              <p:nvPr/>
            </p:nvSpPr>
            <p:spPr bwMode="auto">
              <a:xfrm>
                <a:off x="8701" y="-101880"/>
                <a:ext cx="2240" cy="8"/>
              </a:xfrm>
              <a:custGeom>
                <a:avLst/>
                <a:gdLst>
                  <a:gd name="T0" fmla="*/ 0 w 16384"/>
                  <a:gd name="T1" fmla="*/ 8037 h 16384"/>
                  <a:gd name="T2" fmla="*/ 915 w 16384"/>
                  <a:gd name="T3" fmla="*/ 3555 h 16384"/>
                  <a:gd name="T4" fmla="*/ 3530 w 16384"/>
                  <a:gd name="T5" fmla="*/ 1082 h 16384"/>
                  <a:gd name="T6" fmla="*/ 9107 w 16384"/>
                  <a:gd name="T7" fmla="*/ 2318 h 16384"/>
                  <a:gd name="T8" fmla="*/ 12767 w 16384"/>
                  <a:gd name="T9" fmla="*/ 0 h 16384"/>
                  <a:gd name="T10" fmla="*/ 15687 w 16384"/>
                  <a:gd name="T11" fmla="*/ 0 h 16384"/>
                  <a:gd name="T12" fmla="*/ 16384 w 16384"/>
                  <a:gd name="T13" fmla="*/ 4637 h 16384"/>
                  <a:gd name="T14" fmla="*/ 16384 w 16384"/>
                  <a:gd name="T15" fmla="*/ 11592 h 16384"/>
                  <a:gd name="T16" fmla="*/ 12767 w 16384"/>
                  <a:gd name="T17" fmla="*/ 16384 h 16384"/>
                  <a:gd name="T18" fmla="*/ 8192 w 16384"/>
                  <a:gd name="T19" fmla="*/ 12829 h 16384"/>
                  <a:gd name="T20" fmla="*/ 5185 w 16384"/>
                  <a:gd name="T21" fmla="*/ 10510 h 16384"/>
                  <a:gd name="T22" fmla="*/ 3268 w 16384"/>
                  <a:gd name="T23" fmla="*/ 13911 h 16384"/>
                  <a:gd name="T24" fmla="*/ 1220 w 16384"/>
                  <a:gd name="T25" fmla="*/ 15147 h 16384"/>
                  <a:gd name="T26" fmla="*/ 0 w 16384"/>
                  <a:gd name="T27" fmla="*/ 8037 h 163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84"/>
                  <a:gd name="T43" fmla="*/ 0 h 16384"/>
                  <a:gd name="T44" fmla="*/ 16384 w 16384"/>
                  <a:gd name="T45" fmla="*/ 16384 h 1638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84" h="16384">
                    <a:moveTo>
                      <a:pt x="0" y="8037"/>
                    </a:moveTo>
                    <a:lnTo>
                      <a:pt x="915" y="3555"/>
                    </a:lnTo>
                    <a:lnTo>
                      <a:pt x="3530" y="1082"/>
                    </a:lnTo>
                    <a:lnTo>
                      <a:pt x="9107" y="2318"/>
                    </a:lnTo>
                    <a:lnTo>
                      <a:pt x="12767" y="0"/>
                    </a:lnTo>
                    <a:lnTo>
                      <a:pt x="15687" y="0"/>
                    </a:lnTo>
                    <a:lnTo>
                      <a:pt x="16384" y="4637"/>
                    </a:lnTo>
                    <a:lnTo>
                      <a:pt x="16384" y="11592"/>
                    </a:lnTo>
                    <a:lnTo>
                      <a:pt x="12767" y="16384"/>
                    </a:lnTo>
                    <a:lnTo>
                      <a:pt x="8192" y="12829"/>
                    </a:lnTo>
                    <a:lnTo>
                      <a:pt x="5185" y="10510"/>
                    </a:lnTo>
                    <a:lnTo>
                      <a:pt x="3268" y="13911"/>
                    </a:lnTo>
                    <a:lnTo>
                      <a:pt x="1220" y="15147"/>
                    </a:lnTo>
                    <a:lnTo>
                      <a:pt x="0" y="8037"/>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sp>
            <p:nvSpPr>
              <p:cNvPr id="231" name="D103"/>
              <p:cNvSpPr>
                <a:spLocks noChangeAspect="1"/>
              </p:cNvSpPr>
              <p:nvPr/>
            </p:nvSpPr>
            <p:spPr bwMode="auto">
              <a:xfrm>
                <a:off x="11221" y="-101862"/>
                <a:ext cx="2730" cy="58"/>
              </a:xfrm>
              <a:custGeom>
                <a:avLst/>
                <a:gdLst>
                  <a:gd name="T0" fmla="*/ 6261 w 16384"/>
                  <a:gd name="T1" fmla="*/ 3277 h 16384"/>
                  <a:gd name="T2" fmla="*/ 6786 w 16384"/>
                  <a:gd name="T3" fmla="*/ 3277 h 16384"/>
                  <a:gd name="T4" fmla="*/ 7348 w 16384"/>
                  <a:gd name="T5" fmla="*/ 3277 h 16384"/>
                  <a:gd name="T6" fmla="*/ 8436 w 16384"/>
                  <a:gd name="T7" fmla="*/ 2217 h 16384"/>
                  <a:gd name="T8" fmla="*/ 10460 w 16384"/>
                  <a:gd name="T9" fmla="*/ 4385 h 16384"/>
                  <a:gd name="T10" fmla="*/ 14134 w 16384"/>
                  <a:gd name="T11" fmla="*/ 7276 h 16384"/>
                  <a:gd name="T12" fmla="*/ 16384 w 16384"/>
                  <a:gd name="T13" fmla="*/ 9059 h 16384"/>
                  <a:gd name="T14" fmla="*/ 16384 w 16384"/>
                  <a:gd name="T15" fmla="*/ 12047 h 16384"/>
                  <a:gd name="T16" fmla="*/ 12447 w 16384"/>
                  <a:gd name="T17" fmla="*/ 15998 h 16384"/>
                  <a:gd name="T18" fmla="*/ 10460 w 16384"/>
                  <a:gd name="T19" fmla="*/ 16384 h 16384"/>
                  <a:gd name="T20" fmla="*/ 7948 w 16384"/>
                  <a:gd name="T21" fmla="*/ 15324 h 16384"/>
                  <a:gd name="T22" fmla="*/ 5961 w 16384"/>
                  <a:gd name="T23" fmla="*/ 10168 h 16384"/>
                  <a:gd name="T24" fmla="*/ 4237 w 16384"/>
                  <a:gd name="T25" fmla="*/ 6891 h 16384"/>
                  <a:gd name="T26" fmla="*/ 2549 w 16384"/>
                  <a:gd name="T27" fmla="*/ 5783 h 16384"/>
                  <a:gd name="T28" fmla="*/ 600 w 16384"/>
                  <a:gd name="T29" fmla="*/ 2891 h 16384"/>
                  <a:gd name="T30" fmla="*/ 0 w 16384"/>
                  <a:gd name="T31" fmla="*/ 2217 h 16384"/>
                  <a:gd name="T32" fmla="*/ 862 w 16384"/>
                  <a:gd name="T33" fmla="*/ 0 h 16384"/>
                  <a:gd name="T34" fmla="*/ 3149 w 16384"/>
                  <a:gd name="T35" fmla="*/ 337 h 16384"/>
                  <a:gd name="T36" fmla="*/ 4799 w 16384"/>
                  <a:gd name="T37" fmla="*/ 2217 h 16384"/>
                  <a:gd name="T38" fmla="*/ 6261 w 16384"/>
                  <a:gd name="T39" fmla="*/ 3277 h 16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6384"/>
                  <a:gd name="T61" fmla="*/ 0 h 16384"/>
                  <a:gd name="T62" fmla="*/ 16384 w 16384"/>
                  <a:gd name="T63" fmla="*/ 16384 h 16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6384" h="16384">
                    <a:moveTo>
                      <a:pt x="6261" y="3277"/>
                    </a:moveTo>
                    <a:lnTo>
                      <a:pt x="6786" y="3277"/>
                    </a:lnTo>
                    <a:lnTo>
                      <a:pt x="7348" y="3277"/>
                    </a:lnTo>
                    <a:lnTo>
                      <a:pt x="8436" y="2217"/>
                    </a:lnTo>
                    <a:lnTo>
                      <a:pt x="10460" y="4385"/>
                    </a:lnTo>
                    <a:lnTo>
                      <a:pt x="14134" y="7276"/>
                    </a:lnTo>
                    <a:lnTo>
                      <a:pt x="16384" y="9059"/>
                    </a:lnTo>
                    <a:lnTo>
                      <a:pt x="16384" y="12047"/>
                    </a:lnTo>
                    <a:lnTo>
                      <a:pt x="12447" y="15998"/>
                    </a:lnTo>
                    <a:lnTo>
                      <a:pt x="10460" y="16384"/>
                    </a:lnTo>
                    <a:lnTo>
                      <a:pt x="7948" y="15324"/>
                    </a:lnTo>
                    <a:lnTo>
                      <a:pt x="5961" y="10168"/>
                    </a:lnTo>
                    <a:lnTo>
                      <a:pt x="4237" y="6891"/>
                    </a:lnTo>
                    <a:lnTo>
                      <a:pt x="2549" y="5783"/>
                    </a:lnTo>
                    <a:lnTo>
                      <a:pt x="600" y="2891"/>
                    </a:lnTo>
                    <a:lnTo>
                      <a:pt x="0" y="2217"/>
                    </a:lnTo>
                    <a:lnTo>
                      <a:pt x="862" y="0"/>
                    </a:lnTo>
                    <a:lnTo>
                      <a:pt x="3149" y="337"/>
                    </a:lnTo>
                    <a:lnTo>
                      <a:pt x="4799" y="2217"/>
                    </a:lnTo>
                    <a:lnTo>
                      <a:pt x="6261" y="3277"/>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sp>
            <p:nvSpPr>
              <p:cNvPr id="232" name="D104"/>
              <p:cNvSpPr>
                <a:spLocks noChangeAspect="1"/>
              </p:cNvSpPr>
              <p:nvPr/>
            </p:nvSpPr>
            <p:spPr bwMode="auto">
              <a:xfrm>
                <a:off x="14231" y="-101752"/>
                <a:ext cx="4480" cy="144"/>
              </a:xfrm>
              <a:custGeom>
                <a:avLst/>
                <a:gdLst>
                  <a:gd name="T0" fmla="*/ 1085 w 16384"/>
                  <a:gd name="T1" fmla="*/ 105 h 16384"/>
                  <a:gd name="T2" fmla="*/ 1413 w 16384"/>
                  <a:gd name="T3" fmla="*/ 385 h 16384"/>
                  <a:gd name="T4" fmla="*/ 1413 w 16384"/>
                  <a:gd name="T5" fmla="*/ 0 h 16384"/>
                  <a:gd name="T6" fmla="*/ 1720 w 16384"/>
                  <a:gd name="T7" fmla="*/ 0 h 16384"/>
                  <a:gd name="T8" fmla="*/ 2806 w 16384"/>
                  <a:gd name="T9" fmla="*/ 105 h 16384"/>
                  <a:gd name="T10" fmla="*/ 4014 w 16384"/>
                  <a:gd name="T11" fmla="*/ 910 h 16384"/>
                  <a:gd name="T12" fmla="*/ 5427 w 16384"/>
                  <a:gd name="T13" fmla="*/ 910 h 16384"/>
                  <a:gd name="T14" fmla="*/ 6656 w 16384"/>
                  <a:gd name="T15" fmla="*/ 1295 h 16384"/>
                  <a:gd name="T16" fmla="*/ 8520 w 16384"/>
                  <a:gd name="T17" fmla="*/ 1978 h 16384"/>
                  <a:gd name="T18" fmla="*/ 10035 w 16384"/>
                  <a:gd name="T19" fmla="*/ 2521 h 16384"/>
                  <a:gd name="T20" fmla="*/ 10670 w 16384"/>
                  <a:gd name="T21" fmla="*/ 2906 h 16384"/>
                  <a:gd name="T22" fmla="*/ 11428 w 16384"/>
                  <a:gd name="T23" fmla="*/ 3711 h 16384"/>
                  <a:gd name="T24" fmla="*/ 12042 w 16384"/>
                  <a:gd name="T25" fmla="*/ 4639 h 16384"/>
                  <a:gd name="T26" fmla="*/ 12370 w 16384"/>
                  <a:gd name="T27" fmla="*/ 5041 h 16384"/>
                  <a:gd name="T28" fmla="*/ 12984 w 16384"/>
                  <a:gd name="T29" fmla="*/ 5286 h 16384"/>
                  <a:gd name="T30" fmla="*/ 13619 w 16384"/>
                  <a:gd name="T31" fmla="*/ 5566 h 16384"/>
                  <a:gd name="T32" fmla="*/ 14377 w 16384"/>
                  <a:gd name="T33" fmla="*/ 6512 h 16384"/>
                  <a:gd name="T34" fmla="*/ 14991 w 16384"/>
                  <a:gd name="T35" fmla="*/ 7299 h 16384"/>
                  <a:gd name="T36" fmla="*/ 15913 w 16384"/>
                  <a:gd name="T37" fmla="*/ 7982 h 16384"/>
                  <a:gd name="T38" fmla="*/ 16384 w 16384"/>
                  <a:gd name="T39" fmla="*/ 9312 h 16384"/>
                  <a:gd name="T40" fmla="*/ 16241 w 16384"/>
                  <a:gd name="T41" fmla="*/ 9820 h 16384"/>
                  <a:gd name="T42" fmla="*/ 15155 w 16384"/>
                  <a:gd name="T43" fmla="*/ 11710 h 16384"/>
                  <a:gd name="T44" fmla="*/ 13885 w 16384"/>
                  <a:gd name="T45" fmla="*/ 11430 h 16384"/>
                  <a:gd name="T46" fmla="*/ 11571 w 16384"/>
                  <a:gd name="T47" fmla="*/ 11290 h 16384"/>
                  <a:gd name="T48" fmla="*/ 9748 w 16384"/>
                  <a:gd name="T49" fmla="*/ 11710 h 16384"/>
                  <a:gd name="T50" fmla="*/ 8049 w 16384"/>
                  <a:gd name="T51" fmla="*/ 12761 h 16384"/>
                  <a:gd name="T52" fmla="*/ 7864 w 16384"/>
                  <a:gd name="T53" fmla="*/ 12901 h 16384"/>
                  <a:gd name="T54" fmla="*/ 6472 w 16384"/>
                  <a:gd name="T55" fmla="*/ 14371 h 16384"/>
                  <a:gd name="T56" fmla="*/ 6021 w 16384"/>
                  <a:gd name="T57" fmla="*/ 15439 h 16384"/>
                  <a:gd name="T58" fmla="*/ 4792 w 16384"/>
                  <a:gd name="T59" fmla="*/ 16384 h 16384"/>
                  <a:gd name="T60" fmla="*/ 2949 w 16384"/>
                  <a:gd name="T61" fmla="*/ 15439 h 16384"/>
                  <a:gd name="T62" fmla="*/ 1843 w 16384"/>
                  <a:gd name="T63" fmla="*/ 13688 h 16384"/>
                  <a:gd name="T64" fmla="*/ 1413 w 16384"/>
                  <a:gd name="T65" fmla="*/ 11833 h 16384"/>
                  <a:gd name="T66" fmla="*/ 942 w 16384"/>
                  <a:gd name="T67" fmla="*/ 8892 h 16384"/>
                  <a:gd name="T68" fmla="*/ 123 w 16384"/>
                  <a:gd name="T69" fmla="*/ 7159 h 16384"/>
                  <a:gd name="T70" fmla="*/ 0 w 16384"/>
                  <a:gd name="T71" fmla="*/ 5566 h 16384"/>
                  <a:gd name="T72" fmla="*/ 1556 w 16384"/>
                  <a:gd name="T73" fmla="*/ 3168 h 16384"/>
                  <a:gd name="T74" fmla="*/ 1720 w 16384"/>
                  <a:gd name="T75" fmla="*/ 1715 h 16384"/>
                  <a:gd name="T76" fmla="*/ 1229 w 16384"/>
                  <a:gd name="T77" fmla="*/ 245 h 16384"/>
                  <a:gd name="T78" fmla="*/ 1229 w 16384"/>
                  <a:gd name="T79" fmla="*/ 105 h 16384"/>
                  <a:gd name="T80" fmla="*/ 1085 w 16384"/>
                  <a:gd name="T81" fmla="*/ 105 h 1638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384"/>
                  <a:gd name="T124" fmla="*/ 0 h 16384"/>
                  <a:gd name="T125" fmla="*/ 16384 w 16384"/>
                  <a:gd name="T126" fmla="*/ 16384 h 16384"/>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384" h="16384">
                    <a:moveTo>
                      <a:pt x="1085" y="105"/>
                    </a:moveTo>
                    <a:lnTo>
                      <a:pt x="1413" y="385"/>
                    </a:lnTo>
                    <a:lnTo>
                      <a:pt x="1413" y="0"/>
                    </a:lnTo>
                    <a:lnTo>
                      <a:pt x="1720" y="0"/>
                    </a:lnTo>
                    <a:lnTo>
                      <a:pt x="2806" y="105"/>
                    </a:lnTo>
                    <a:lnTo>
                      <a:pt x="4014" y="910"/>
                    </a:lnTo>
                    <a:lnTo>
                      <a:pt x="5427" y="910"/>
                    </a:lnTo>
                    <a:lnTo>
                      <a:pt x="6656" y="1295"/>
                    </a:lnTo>
                    <a:lnTo>
                      <a:pt x="8520" y="1978"/>
                    </a:lnTo>
                    <a:lnTo>
                      <a:pt x="10035" y="2521"/>
                    </a:lnTo>
                    <a:lnTo>
                      <a:pt x="10670" y="2906"/>
                    </a:lnTo>
                    <a:lnTo>
                      <a:pt x="11428" y="3711"/>
                    </a:lnTo>
                    <a:lnTo>
                      <a:pt x="12042" y="4639"/>
                    </a:lnTo>
                    <a:lnTo>
                      <a:pt x="12370" y="5041"/>
                    </a:lnTo>
                    <a:lnTo>
                      <a:pt x="12984" y="5286"/>
                    </a:lnTo>
                    <a:lnTo>
                      <a:pt x="13619" y="5566"/>
                    </a:lnTo>
                    <a:lnTo>
                      <a:pt x="14377" y="6512"/>
                    </a:lnTo>
                    <a:lnTo>
                      <a:pt x="14991" y="7299"/>
                    </a:lnTo>
                    <a:lnTo>
                      <a:pt x="15913" y="7982"/>
                    </a:lnTo>
                    <a:lnTo>
                      <a:pt x="16384" y="9312"/>
                    </a:lnTo>
                    <a:lnTo>
                      <a:pt x="16241" y="9820"/>
                    </a:lnTo>
                    <a:lnTo>
                      <a:pt x="15155" y="11710"/>
                    </a:lnTo>
                    <a:lnTo>
                      <a:pt x="13885" y="11430"/>
                    </a:lnTo>
                    <a:lnTo>
                      <a:pt x="11571" y="11290"/>
                    </a:lnTo>
                    <a:lnTo>
                      <a:pt x="9748" y="11710"/>
                    </a:lnTo>
                    <a:lnTo>
                      <a:pt x="8049" y="12761"/>
                    </a:lnTo>
                    <a:lnTo>
                      <a:pt x="7864" y="12901"/>
                    </a:lnTo>
                    <a:lnTo>
                      <a:pt x="6472" y="14371"/>
                    </a:lnTo>
                    <a:lnTo>
                      <a:pt x="6021" y="15439"/>
                    </a:lnTo>
                    <a:lnTo>
                      <a:pt x="4792" y="16384"/>
                    </a:lnTo>
                    <a:lnTo>
                      <a:pt x="2949" y="15439"/>
                    </a:lnTo>
                    <a:lnTo>
                      <a:pt x="1843" y="13688"/>
                    </a:lnTo>
                    <a:lnTo>
                      <a:pt x="1413" y="11833"/>
                    </a:lnTo>
                    <a:lnTo>
                      <a:pt x="942" y="8892"/>
                    </a:lnTo>
                    <a:lnTo>
                      <a:pt x="123" y="7159"/>
                    </a:lnTo>
                    <a:lnTo>
                      <a:pt x="0" y="5566"/>
                    </a:lnTo>
                    <a:lnTo>
                      <a:pt x="1556" y="3168"/>
                    </a:lnTo>
                    <a:lnTo>
                      <a:pt x="1720" y="1715"/>
                    </a:lnTo>
                    <a:lnTo>
                      <a:pt x="1229" y="245"/>
                    </a:lnTo>
                    <a:lnTo>
                      <a:pt x="1229" y="105"/>
                    </a:lnTo>
                    <a:lnTo>
                      <a:pt x="1085" y="105"/>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sp>
            <p:nvSpPr>
              <p:cNvPr id="233" name="D105"/>
              <p:cNvSpPr>
                <a:spLocks noChangeAspect="1"/>
              </p:cNvSpPr>
              <p:nvPr/>
            </p:nvSpPr>
            <p:spPr bwMode="auto">
              <a:xfrm>
                <a:off x="9751" y="-101846"/>
                <a:ext cx="1190" cy="18"/>
              </a:xfrm>
              <a:custGeom>
                <a:avLst/>
                <a:gdLst>
                  <a:gd name="T0" fmla="*/ 1820 w 16384"/>
                  <a:gd name="T1" fmla="*/ 3114 h 16384"/>
                  <a:gd name="T2" fmla="*/ 0 w 16384"/>
                  <a:gd name="T3" fmla="*/ 1083 h 16384"/>
                  <a:gd name="T4" fmla="*/ 0 w 16384"/>
                  <a:gd name="T5" fmla="*/ 0 h 16384"/>
                  <a:gd name="T6" fmla="*/ 2549 w 16384"/>
                  <a:gd name="T7" fmla="*/ 0 h 16384"/>
                  <a:gd name="T8" fmla="*/ 9102 w 16384"/>
                  <a:gd name="T9" fmla="*/ 0 h 16384"/>
                  <a:gd name="T10" fmla="*/ 14442 w 16384"/>
                  <a:gd name="T11" fmla="*/ 6093 h 16384"/>
                  <a:gd name="T12" fmla="*/ 16384 w 16384"/>
                  <a:gd name="T13" fmla="*/ 10291 h 16384"/>
                  <a:gd name="T14" fmla="*/ 13593 w 16384"/>
                  <a:gd name="T15" fmla="*/ 15301 h 16384"/>
                  <a:gd name="T16" fmla="*/ 9102 w 16384"/>
                  <a:gd name="T17" fmla="*/ 16384 h 16384"/>
                  <a:gd name="T18" fmla="*/ 5340 w 16384"/>
                  <a:gd name="T19" fmla="*/ 13405 h 16384"/>
                  <a:gd name="T20" fmla="*/ 1820 w 16384"/>
                  <a:gd name="T21" fmla="*/ 8260 h 16384"/>
                  <a:gd name="T22" fmla="*/ 5340 w 16384"/>
                  <a:gd name="T23" fmla="*/ 13405 h 16384"/>
                  <a:gd name="T24" fmla="*/ 1820 w 16384"/>
                  <a:gd name="T25" fmla="*/ 8260 h 16384"/>
                  <a:gd name="T26" fmla="*/ 1820 w 16384"/>
                  <a:gd name="T27" fmla="*/ 3114 h 1638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84"/>
                  <a:gd name="T43" fmla="*/ 0 h 16384"/>
                  <a:gd name="T44" fmla="*/ 16384 w 16384"/>
                  <a:gd name="T45" fmla="*/ 16384 h 1638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84" h="16384">
                    <a:moveTo>
                      <a:pt x="1820" y="3114"/>
                    </a:moveTo>
                    <a:lnTo>
                      <a:pt x="0" y="1083"/>
                    </a:lnTo>
                    <a:lnTo>
                      <a:pt x="0" y="0"/>
                    </a:lnTo>
                    <a:lnTo>
                      <a:pt x="2549" y="0"/>
                    </a:lnTo>
                    <a:lnTo>
                      <a:pt x="9102" y="0"/>
                    </a:lnTo>
                    <a:lnTo>
                      <a:pt x="14442" y="6093"/>
                    </a:lnTo>
                    <a:lnTo>
                      <a:pt x="16384" y="10291"/>
                    </a:lnTo>
                    <a:lnTo>
                      <a:pt x="13593" y="15301"/>
                    </a:lnTo>
                    <a:lnTo>
                      <a:pt x="9102" y="16384"/>
                    </a:lnTo>
                    <a:lnTo>
                      <a:pt x="5340" y="13405"/>
                    </a:lnTo>
                    <a:lnTo>
                      <a:pt x="1820" y="8260"/>
                    </a:lnTo>
                    <a:lnTo>
                      <a:pt x="5340" y="13405"/>
                    </a:lnTo>
                    <a:lnTo>
                      <a:pt x="1820" y="8260"/>
                    </a:lnTo>
                    <a:lnTo>
                      <a:pt x="1820" y="3114"/>
                    </a:lnTo>
                    <a:close/>
                  </a:path>
                </a:pathLst>
              </a:custGeom>
              <a:solidFill>
                <a:srgbClr val="CCCCFF"/>
              </a:solidFill>
              <a:ln w="9525">
                <a:solidFill>
                  <a:srgbClr val="000000"/>
                </a:solidFill>
                <a:prstDash val="solid"/>
                <a:round/>
                <a:headEnd/>
                <a:tailEnd/>
              </a:ln>
            </p:spPr>
            <p:txBody>
              <a:bodyPr wrap="none" anchor="ctr">
                <a:spAutoFit/>
              </a:bodyPr>
              <a:lstStyle/>
              <a:p>
                <a:endParaRPr lang="en-US"/>
              </a:p>
            </p:txBody>
          </p:sp>
        </p:grpSp>
        <p:sp>
          <p:nvSpPr>
            <p:cNvPr id="66" name="District_Of_Columbia"/>
            <p:cNvSpPr>
              <a:spLocks noChangeAspect="1"/>
            </p:cNvSpPr>
            <p:nvPr/>
          </p:nvSpPr>
          <p:spPr bwMode="auto">
            <a:xfrm>
              <a:off x="4496" y="1901"/>
              <a:ext cx="18" cy="21"/>
            </a:xfrm>
            <a:custGeom>
              <a:avLst/>
              <a:gdLst>
                <a:gd name="T0" fmla="*/ 0 w 16384"/>
                <a:gd name="T1" fmla="*/ 7022 h 16384"/>
                <a:gd name="T2" fmla="*/ 5461 w 16384"/>
                <a:gd name="T3" fmla="*/ 0 h 16384"/>
                <a:gd name="T4" fmla="*/ 9557 w 16384"/>
                <a:gd name="T5" fmla="*/ 2341 h 16384"/>
                <a:gd name="T6" fmla="*/ 16384 w 16384"/>
                <a:gd name="T7" fmla="*/ 7022 h 16384"/>
                <a:gd name="T8" fmla="*/ 9557 w 16384"/>
                <a:gd name="T9" fmla="*/ 16384 h 16384"/>
                <a:gd name="T10" fmla="*/ 9557 w 16384"/>
                <a:gd name="T11" fmla="*/ 14043 h 16384"/>
                <a:gd name="T12" fmla="*/ 6827 w 16384"/>
                <a:gd name="T13" fmla="*/ 11703 h 16384"/>
                <a:gd name="T14" fmla="*/ 5461 w 16384"/>
                <a:gd name="T15" fmla="*/ 9362 h 16384"/>
                <a:gd name="T16" fmla="*/ 4096 w 16384"/>
                <a:gd name="T17" fmla="*/ 8192 h 16384"/>
                <a:gd name="T18" fmla="*/ 0 w 16384"/>
                <a:gd name="T19" fmla="*/ 7022 h 163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384"/>
                <a:gd name="T31" fmla="*/ 0 h 16384"/>
                <a:gd name="T32" fmla="*/ 16384 w 16384"/>
                <a:gd name="T33" fmla="*/ 16384 h 1638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384" h="16384">
                  <a:moveTo>
                    <a:pt x="0" y="7022"/>
                  </a:moveTo>
                  <a:lnTo>
                    <a:pt x="5461" y="0"/>
                  </a:lnTo>
                  <a:lnTo>
                    <a:pt x="9557" y="2341"/>
                  </a:lnTo>
                  <a:lnTo>
                    <a:pt x="16384" y="7022"/>
                  </a:lnTo>
                  <a:lnTo>
                    <a:pt x="9557" y="16384"/>
                  </a:lnTo>
                  <a:lnTo>
                    <a:pt x="9557" y="14043"/>
                  </a:lnTo>
                  <a:lnTo>
                    <a:pt x="6827" y="11703"/>
                  </a:lnTo>
                  <a:lnTo>
                    <a:pt x="5461" y="9362"/>
                  </a:lnTo>
                  <a:lnTo>
                    <a:pt x="4096" y="8192"/>
                  </a:lnTo>
                  <a:lnTo>
                    <a:pt x="0" y="7022"/>
                  </a:lnTo>
                  <a:close/>
                </a:path>
              </a:pathLst>
            </a:custGeom>
            <a:solidFill>
              <a:srgbClr val="CBCBFF"/>
            </a:solidFill>
            <a:ln w="9525">
              <a:solidFill>
                <a:srgbClr val="000000"/>
              </a:solidFill>
              <a:prstDash val="solid"/>
              <a:round/>
              <a:headEnd/>
              <a:tailEnd/>
            </a:ln>
          </p:spPr>
          <p:txBody>
            <a:bodyPr wrap="none" anchor="ctr">
              <a:spAutoFit/>
            </a:bodyPr>
            <a:lstStyle/>
            <a:p>
              <a:endParaRPr lang="en-US"/>
            </a:p>
          </p:txBody>
        </p:sp>
        <p:sp>
          <p:nvSpPr>
            <p:cNvPr id="67" name="Map Title"/>
            <p:cNvSpPr txBox="1">
              <a:spLocks noChangeAspect="1" noChangeArrowheads="1"/>
            </p:cNvSpPr>
            <p:nvPr/>
          </p:nvSpPr>
          <p:spPr bwMode="auto">
            <a:xfrm>
              <a:off x="1305" y="400"/>
              <a:ext cx="3738" cy="313"/>
            </a:xfrm>
            <a:prstGeom prst="rect">
              <a:avLst/>
            </a:prstGeom>
            <a:noFill/>
            <a:ln w="1">
              <a:noFill/>
              <a:miter lim="800000"/>
              <a:headEnd/>
              <a:tailEnd/>
            </a:ln>
          </p:spPr>
          <p:txBody>
            <a:bodyPr wrap="square" anchor="ctr">
              <a:spAutoFit/>
            </a:bodyPr>
            <a:lstStyle/>
            <a:p>
              <a:pPr algn="ctr"/>
              <a:r>
                <a:rPr lang="en-US" sz="1400" b="1" dirty="0"/>
                <a:t>Growth or Decline in the Percentage of the Population Attending a Christian Church On Any Given Weekend from 2000 - 2005</a:t>
              </a:r>
            </a:p>
          </p:txBody>
        </p:sp>
        <p:grpSp>
          <p:nvGrpSpPr>
            <p:cNvPr id="68" name="New_Hampshire_L"/>
            <p:cNvGrpSpPr>
              <a:grpSpLocks noChangeAspect="1"/>
            </p:cNvGrpSpPr>
            <p:nvPr/>
          </p:nvGrpSpPr>
          <p:grpSpPr bwMode="auto">
            <a:xfrm>
              <a:off x="4469" y="649"/>
              <a:ext cx="330" cy="213"/>
              <a:chOff x="2908" y="360"/>
              <a:chExt cx="220" cy="142"/>
            </a:xfrm>
          </p:grpSpPr>
          <p:sp>
            <p:nvSpPr>
              <p:cNvPr id="226" name="Text 259"/>
              <p:cNvSpPr txBox="1">
                <a:spLocks noChangeAspect="1" noChangeArrowheads="1"/>
              </p:cNvSpPr>
              <p:nvPr/>
            </p:nvSpPr>
            <p:spPr bwMode="auto">
              <a:xfrm>
                <a:off x="2908" y="360"/>
                <a:ext cx="220" cy="91"/>
              </a:xfrm>
              <a:prstGeom prst="rect">
                <a:avLst/>
              </a:prstGeom>
              <a:noFill/>
              <a:ln w="1">
                <a:noFill/>
                <a:miter lim="800000"/>
                <a:headEnd/>
                <a:tailEnd/>
              </a:ln>
            </p:spPr>
            <p:txBody>
              <a:bodyPr wrap="none" anchor="ctr">
                <a:spAutoFit/>
              </a:bodyPr>
              <a:lstStyle/>
              <a:p>
                <a:r>
                  <a:rPr lang="en-US" sz="900" b="1"/>
                  <a:t>-17.5%</a:t>
                </a:r>
              </a:p>
            </p:txBody>
          </p:sp>
          <p:sp>
            <p:nvSpPr>
              <p:cNvPr id="227" name="Text 260"/>
              <p:cNvSpPr txBox="1">
                <a:spLocks noChangeAspect="1" noChangeArrowheads="1"/>
              </p:cNvSpPr>
              <p:nvPr/>
            </p:nvSpPr>
            <p:spPr bwMode="auto">
              <a:xfrm>
                <a:off x="2924" y="412"/>
                <a:ext cx="141" cy="90"/>
              </a:xfrm>
              <a:prstGeom prst="rect">
                <a:avLst/>
              </a:prstGeom>
              <a:noFill/>
              <a:ln w="1">
                <a:noFill/>
                <a:miter lim="800000"/>
                <a:headEnd/>
                <a:tailEnd/>
              </a:ln>
            </p:spPr>
            <p:txBody>
              <a:bodyPr wrap="none" anchor="ctr">
                <a:spAutoFit/>
              </a:bodyPr>
              <a:lstStyle/>
              <a:p>
                <a:r>
                  <a:rPr lang="en-US" sz="900" b="1"/>
                  <a:t>NH</a:t>
                </a:r>
              </a:p>
            </p:txBody>
          </p:sp>
        </p:grpSp>
        <p:grpSp>
          <p:nvGrpSpPr>
            <p:cNvPr id="69" name="Rhode_Island_L"/>
            <p:cNvGrpSpPr>
              <a:grpSpLocks noChangeAspect="1"/>
            </p:cNvGrpSpPr>
            <p:nvPr/>
          </p:nvGrpSpPr>
          <p:grpSpPr bwMode="auto">
            <a:xfrm>
              <a:off x="5201" y="1460"/>
              <a:ext cx="330" cy="213"/>
              <a:chOff x="3396" y="900"/>
              <a:chExt cx="220" cy="142"/>
            </a:xfrm>
          </p:grpSpPr>
          <p:sp>
            <p:nvSpPr>
              <p:cNvPr id="224" name="Text 262"/>
              <p:cNvSpPr txBox="1">
                <a:spLocks noChangeAspect="1" noChangeArrowheads="1"/>
              </p:cNvSpPr>
              <p:nvPr/>
            </p:nvSpPr>
            <p:spPr bwMode="auto">
              <a:xfrm>
                <a:off x="3396" y="900"/>
                <a:ext cx="220" cy="91"/>
              </a:xfrm>
              <a:prstGeom prst="rect">
                <a:avLst/>
              </a:prstGeom>
              <a:noFill/>
              <a:ln w="1">
                <a:noFill/>
                <a:miter lim="800000"/>
                <a:headEnd/>
                <a:tailEnd/>
              </a:ln>
            </p:spPr>
            <p:txBody>
              <a:bodyPr wrap="none" anchor="ctr">
                <a:spAutoFit/>
              </a:bodyPr>
              <a:lstStyle/>
              <a:p>
                <a:r>
                  <a:rPr lang="en-US" sz="900" b="1"/>
                  <a:t>-14.1%</a:t>
                </a:r>
              </a:p>
            </p:txBody>
          </p:sp>
          <p:sp>
            <p:nvSpPr>
              <p:cNvPr id="225" name="Text 263"/>
              <p:cNvSpPr txBox="1">
                <a:spLocks noChangeAspect="1" noChangeArrowheads="1"/>
              </p:cNvSpPr>
              <p:nvPr/>
            </p:nvSpPr>
            <p:spPr bwMode="auto">
              <a:xfrm>
                <a:off x="3419" y="951"/>
                <a:ext cx="120" cy="91"/>
              </a:xfrm>
              <a:prstGeom prst="rect">
                <a:avLst/>
              </a:prstGeom>
              <a:noFill/>
              <a:ln w="1">
                <a:noFill/>
                <a:miter lim="800000"/>
                <a:headEnd/>
                <a:tailEnd/>
              </a:ln>
            </p:spPr>
            <p:txBody>
              <a:bodyPr wrap="none" anchor="ctr">
                <a:spAutoFit/>
              </a:bodyPr>
              <a:lstStyle/>
              <a:p>
                <a:r>
                  <a:rPr lang="en-US" sz="900" b="1"/>
                  <a:t>RI</a:t>
                </a:r>
              </a:p>
            </p:txBody>
          </p:sp>
        </p:grpSp>
        <p:grpSp>
          <p:nvGrpSpPr>
            <p:cNvPr id="70" name="Massachusetts_L"/>
            <p:cNvGrpSpPr>
              <a:grpSpLocks noChangeAspect="1"/>
            </p:cNvGrpSpPr>
            <p:nvPr/>
          </p:nvGrpSpPr>
          <p:grpSpPr bwMode="auto">
            <a:xfrm>
              <a:off x="5129" y="1180"/>
              <a:ext cx="330" cy="205"/>
              <a:chOff x="3348" y="713"/>
              <a:chExt cx="220" cy="137"/>
            </a:xfrm>
          </p:grpSpPr>
          <p:sp>
            <p:nvSpPr>
              <p:cNvPr id="221" name="Text 265"/>
              <p:cNvSpPr txBox="1">
                <a:spLocks noChangeAspect="1" noChangeArrowheads="1"/>
              </p:cNvSpPr>
              <p:nvPr/>
            </p:nvSpPr>
            <p:spPr bwMode="auto">
              <a:xfrm>
                <a:off x="3348" y="713"/>
                <a:ext cx="220" cy="91"/>
              </a:xfrm>
              <a:prstGeom prst="rect">
                <a:avLst/>
              </a:prstGeom>
              <a:noFill/>
              <a:ln w="1">
                <a:noFill/>
                <a:miter lim="800000"/>
                <a:headEnd/>
                <a:tailEnd/>
              </a:ln>
            </p:spPr>
            <p:txBody>
              <a:bodyPr wrap="none" anchor="ctr">
                <a:spAutoFit/>
              </a:bodyPr>
              <a:lstStyle/>
              <a:p>
                <a:r>
                  <a:rPr lang="en-US" sz="900" b="1"/>
                  <a:t>-13.7%</a:t>
                </a:r>
              </a:p>
            </p:txBody>
          </p:sp>
          <p:sp>
            <p:nvSpPr>
              <p:cNvPr id="223" name="Text 266"/>
              <p:cNvSpPr txBox="1">
                <a:spLocks noChangeAspect="1" noChangeArrowheads="1"/>
              </p:cNvSpPr>
              <p:nvPr/>
            </p:nvSpPr>
            <p:spPr bwMode="auto">
              <a:xfrm>
                <a:off x="3365" y="759"/>
                <a:ext cx="146" cy="91"/>
              </a:xfrm>
              <a:prstGeom prst="rect">
                <a:avLst/>
              </a:prstGeom>
              <a:noFill/>
              <a:ln w="1">
                <a:noFill/>
                <a:miter lim="800000"/>
                <a:headEnd/>
                <a:tailEnd/>
              </a:ln>
            </p:spPr>
            <p:txBody>
              <a:bodyPr wrap="none" anchor="ctr">
                <a:spAutoFit/>
              </a:bodyPr>
              <a:lstStyle/>
              <a:p>
                <a:r>
                  <a:rPr lang="en-US" sz="900" b="1"/>
                  <a:t>MA</a:t>
                </a:r>
              </a:p>
            </p:txBody>
          </p:sp>
        </p:grpSp>
        <p:grpSp>
          <p:nvGrpSpPr>
            <p:cNvPr id="71" name="Connecticut_L"/>
            <p:cNvGrpSpPr>
              <a:grpSpLocks noChangeAspect="1"/>
            </p:cNvGrpSpPr>
            <p:nvPr/>
          </p:nvGrpSpPr>
          <p:grpSpPr bwMode="auto">
            <a:xfrm>
              <a:off x="5195" y="1613"/>
              <a:ext cx="330" cy="213"/>
              <a:chOff x="3392" y="1002"/>
              <a:chExt cx="220" cy="142"/>
            </a:xfrm>
          </p:grpSpPr>
          <p:sp>
            <p:nvSpPr>
              <p:cNvPr id="219" name="Text 268"/>
              <p:cNvSpPr txBox="1">
                <a:spLocks noChangeAspect="1" noChangeArrowheads="1"/>
              </p:cNvSpPr>
              <p:nvPr/>
            </p:nvSpPr>
            <p:spPr bwMode="auto">
              <a:xfrm>
                <a:off x="3392" y="1002"/>
                <a:ext cx="220" cy="91"/>
              </a:xfrm>
              <a:prstGeom prst="rect">
                <a:avLst/>
              </a:prstGeom>
              <a:noFill/>
              <a:ln w="1">
                <a:noFill/>
                <a:miter lim="800000"/>
                <a:headEnd/>
                <a:tailEnd/>
              </a:ln>
            </p:spPr>
            <p:txBody>
              <a:bodyPr wrap="none" anchor="ctr">
                <a:spAutoFit/>
              </a:bodyPr>
              <a:lstStyle/>
              <a:p>
                <a:r>
                  <a:rPr lang="en-US" sz="900" b="1"/>
                  <a:t>-13.4%</a:t>
                </a:r>
              </a:p>
            </p:txBody>
          </p:sp>
          <p:sp>
            <p:nvSpPr>
              <p:cNvPr id="220" name="Text 269"/>
              <p:cNvSpPr txBox="1">
                <a:spLocks noChangeAspect="1" noChangeArrowheads="1"/>
              </p:cNvSpPr>
              <p:nvPr/>
            </p:nvSpPr>
            <p:spPr bwMode="auto">
              <a:xfrm>
                <a:off x="3411" y="1053"/>
                <a:ext cx="136" cy="91"/>
              </a:xfrm>
              <a:prstGeom prst="rect">
                <a:avLst/>
              </a:prstGeom>
              <a:noFill/>
              <a:ln w="1">
                <a:noFill/>
                <a:miter lim="800000"/>
                <a:headEnd/>
                <a:tailEnd/>
              </a:ln>
            </p:spPr>
            <p:txBody>
              <a:bodyPr wrap="none" anchor="ctr">
                <a:spAutoFit/>
              </a:bodyPr>
              <a:lstStyle/>
              <a:p>
                <a:r>
                  <a:rPr lang="en-US" sz="900" b="1"/>
                  <a:t>CT</a:t>
                </a:r>
              </a:p>
            </p:txBody>
          </p:sp>
        </p:grpSp>
        <p:grpSp>
          <p:nvGrpSpPr>
            <p:cNvPr id="72" name="Wisconsin_L"/>
            <p:cNvGrpSpPr>
              <a:grpSpLocks noChangeAspect="1"/>
            </p:cNvGrpSpPr>
            <p:nvPr/>
          </p:nvGrpSpPr>
          <p:grpSpPr bwMode="auto">
            <a:xfrm>
              <a:off x="3173" y="1270"/>
              <a:ext cx="332" cy="204"/>
              <a:chOff x="2044" y="773"/>
              <a:chExt cx="221" cy="136"/>
            </a:xfrm>
          </p:grpSpPr>
          <p:sp>
            <p:nvSpPr>
              <p:cNvPr id="217" name="Text 271"/>
              <p:cNvSpPr txBox="1">
                <a:spLocks noChangeAspect="1" noChangeArrowheads="1"/>
              </p:cNvSpPr>
              <p:nvPr/>
            </p:nvSpPr>
            <p:spPr bwMode="auto">
              <a:xfrm>
                <a:off x="2044" y="773"/>
                <a:ext cx="221" cy="91"/>
              </a:xfrm>
              <a:prstGeom prst="rect">
                <a:avLst/>
              </a:prstGeom>
              <a:noFill/>
              <a:ln w="1">
                <a:noFill/>
                <a:miter lim="800000"/>
                <a:headEnd/>
                <a:tailEnd/>
              </a:ln>
            </p:spPr>
            <p:txBody>
              <a:bodyPr wrap="none" anchor="ctr">
                <a:spAutoFit/>
              </a:bodyPr>
              <a:lstStyle/>
              <a:p>
                <a:r>
                  <a:rPr lang="en-US" sz="900" b="1"/>
                  <a:t>-13.3%</a:t>
                </a:r>
              </a:p>
            </p:txBody>
          </p:sp>
          <p:sp>
            <p:nvSpPr>
              <p:cNvPr id="218" name="Text 272"/>
              <p:cNvSpPr txBox="1">
                <a:spLocks noChangeAspect="1" noChangeArrowheads="1"/>
              </p:cNvSpPr>
              <p:nvPr/>
            </p:nvSpPr>
            <p:spPr bwMode="auto">
              <a:xfrm>
                <a:off x="2062" y="818"/>
                <a:ext cx="131" cy="91"/>
              </a:xfrm>
              <a:prstGeom prst="rect">
                <a:avLst/>
              </a:prstGeom>
              <a:noFill/>
              <a:ln w="1">
                <a:noFill/>
                <a:miter lim="800000"/>
                <a:headEnd/>
                <a:tailEnd/>
              </a:ln>
            </p:spPr>
            <p:txBody>
              <a:bodyPr wrap="none" anchor="ctr">
                <a:spAutoFit/>
              </a:bodyPr>
              <a:lstStyle/>
              <a:p>
                <a:r>
                  <a:rPr lang="en-US" sz="900" b="1"/>
                  <a:t>WI</a:t>
                </a:r>
              </a:p>
            </p:txBody>
          </p:sp>
        </p:grpSp>
        <p:grpSp>
          <p:nvGrpSpPr>
            <p:cNvPr id="73" name="Maine_L"/>
            <p:cNvGrpSpPr>
              <a:grpSpLocks noChangeAspect="1"/>
            </p:cNvGrpSpPr>
            <p:nvPr/>
          </p:nvGrpSpPr>
          <p:grpSpPr bwMode="auto">
            <a:xfrm>
              <a:off x="4919" y="888"/>
              <a:ext cx="330" cy="204"/>
              <a:chOff x="3208" y="519"/>
              <a:chExt cx="220" cy="136"/>
            </a:xfrm>
          </p:grpSpPr>
          <p:sp>
            <p:nvSpPr>
              <p:cNvPr id="215" name="Text 274"/>
              <p:cNvSpPr txBox="1">
                <a:spLocks noChangeAspect="1" noChangeArrowheads="1"/>
              </p:cNvSpPr>
              <p:nvPr/>
            </p:nvSpPr>
            <p:spPr bwMode="auto">
              <a:xfrm>
                <a:off x="3208" y="519"/>
                <a:ext cx="220" cy="91"/>
              </a:xfrm>
              <a:prstGeom prst="rect">
                <a:avLst/>
              </a:prstGeom>
              <a:noFill/>
              <a:ln w="1">
                <a:noFill/>
                <a:miter lim="800000"/>
                <a:headEnd/>
                <a:tailEnd/>
              </a:ln>
            </p:spPr>
            <p:txBody>
              <a:bodyPr wrap="none" anchor="ctr">
                <a:spAutoFit/>
              </a:bodyPr>
              <a:lstStyle/>
              <a:p>
                <a:r>
                  <a:rPr lang="en-US" sz="900" b="1"/>
                  <a:t>-11.9%</a:t>
                </a:r>
              </a:p>
            </p:txBody>
          </p:sp>
          <p:sp>
            <p:nvSpPr>
              <p:cNvPr id="216" name="Text 275"/>
              <p:cNvSpPr txBox="1">
                <a:spLocks noChangeAspect="1" noChangeArrowheads="1"/>
              </p:cNvSpPr>
              <p:nvPr/>
            </p:nvSpPr>
            <p:spPr bwMode="auto">
              <a:xfrm>
                <a:off x="3225" y="564"/>
                <a:ext cx="144" cy="91"/>
              </a:xfrm>
              <a:prstGeom prst="rect">
                <a:avLst/>
              </a:prstGeom>
              <a:noFill/>
              <a:ln w="1">
                <a:noFill/>
                <a:miter lim="800000"/>
                <a:headEnd/>
                <a:tailEnd/>
              </a:ln>
            </p:spPr>
            <p:txBody>
              <a:bodyPr wrap="none" anchor="ctr">
                <a:spAutoFit/>
              </a:bodyPr>
              <a:lstStyle/>
              <a:p>
                <a:r>
                  <a:rPr lang="en-US" sz="900" b="1"/>
                  <a:t>ME</a:t>
                </a:r>
              </a:p>
            </p:txBody>
          </p:sp>
        </p:grpSp>
        <p:grpSp>
          <p:nvGrpSpPr>
            <p:cNvPr id="74" name="New_Mexico_L"/>
            <p:cNvGrpSpPr>
              <a:grpSpLocks noChangeAspect="1"/>
            </p:cNvGrpSpPr>
            <p:nvPr/>
          </p:nvGrpSpPr>
          <p:grpSpPr bwMode="auto">
            <a:xfrm>
              <a:off x="1655" y="2453"/>
              <a:ext cx="331" cy="213"/>
              <a:chOff x="1032" y="1562"/>
              <a:chExt cx="221" cy="142"/>
            </a:xfrm>
          </p:grpSpPr>
          <p:sp>
            <p:nvSpPr>
              <p:cNvPr id="213" name="Text 277"/>
              <p:cNvSpPr txBox="1">
                <a:spLocks noChangeAspect="1" noChangeArrowheads="1"/>
              </p:cNvSpPr>
              <p:nvPr/>
            </p:nvSpPr>
            <p:spPr bwMode="auto">
              <a:xfrm>
                <a:off x="1032" y="1562"/>
                <a:ext cx="221" cy="91"/>
              </a:xfrm>
              <a:prstGeom prst="rect">
                <a:avLst/>
              </a:prstGeom>
              <a:noFill/>
              <a:ln w="1">
                <a:noFill/>
                <a:miter lim="800000"/>
                <a:headEnd/>
                <a:tailEnd/>
              </a:ln>
            </p:spPr>
            <p:txBody>
              <a:bodyPr wrap="none" anchor="ctr">
                <a:spAutoFit/>
              </a:bodyPr>
              <a:lstStyle/>
              <a:p>
                <a:r>
                  <a:rPr lang="en-US" sz="900" b="1"/>
                  <a:t>-11.4%</a:t>
                </a:r>
              </a:p>
            </p:txBody>
          </p:sp>
          <p:sp>
            <p:nvSpPr>
              <p:cNvPr id="214" name="Text 278"/>
              <p:cNvSpPr txBox="1">
                <a:spLocks noChangeAspect="1" noChangeArrowheads="1"/>
              </p:cNvSpPr>
              <p:nvPr/>
            </p:nvSpPr>
            <p:spPr bwMode="auto">
              <a:xfrm>
                <a:off x="1049" y="1614"/>
                <a:ext cx="146" cy="90"/>
              </a:xfrm>
              <a:prstGeom prst="rect">
                <a:avLst/>
              </a:prstGeom>
              <a:noFill/>
              <a:ln w="1">
                <a:noFill/>
                <a:miter lim="800000"/>
                <a:headEnd/>
                <a:tailEnd/>
              </a:ln>
            </p:spPr>
            <p:txBody>
              <a:bodyPr wrap="none" anchor="ctr">
                <a:spAutoFit/>
              </a:bodyPr>
              <a:lstStyle/>
              <a:p>
                <a:r>
                  <a:rPr lang="en-US" sz="900" b="1"/>
                  <a:t>NM</a:t>
                </a:r>
              </a:p>
            </p:txBody>
          </p:sp>
        </p:grpSp>
        <p:grpSp>
          <p:nvGrpSpPr>
            <p:cNvPr id="75" name="New_Jersey_L"/>
            <p:cNvGrpSpPr>
              <a:grpSpLocks noChangeAspect="1"/>
            </p:cNvGrpSpPr>
            <p:nvPr/>
          </p:nvGrpSpPr>
          <p:grpSpPr bwMode="auto">
            <a:xfrm>
              <a:off x="4853" y="1727"/>
              <a:ext cx="330" cy="213"/>
              <a:chOff x="3164" y="1078"/>
              <a:chExt cx="220" cy="142"/>
            </a:xfrm>
          </p:grpSpPr>
          <p:sp>
            <p:nvSpPr>
              <p:cNvPr id="211" name="Text 280"/>
              <p:cNvSpPr txBox="1">
                <a:spLocks noChangeAspect="1" noChangeArrowheads="1"/>
              </p:cNvSpPr>
              <p:nvPr/>
            </p:nvSpPr>
            <p:spPr bwMode="auto">
              <a:xfrm>
                <a:off x="3164" y="1078"/>
                <a:ext cx="220" cy="91"/>
              </a:xfrm>
              <a:prstGeom prst="rect">
                <a:avLst/>
              </a:prstGeom>
              <a:noFill/>
              <a:ln w="1">
                <a:noFill/>
                <a:miter lim="800000"/>
                <a:headEnd/>
                <a:tailEnd/>
              </a:ln>
            </p:spPr>
            <p:txBody>
              <a:bodyPr wrap="none" anchor="ctr">
                <a:spAutoFit/>
              </a:bodyPr>
              <a:lstStyle/>
              <a:p>
                <a:r>
                  <a:rPr lang="en-US" sz="900" b="1"/>
                  <a:t>-10.9%</a:t>
                </a:r>
              </a:p>
            </p:txBody>
          </p:sp>
          <p:sp>
            <p:nvSpPr>
              <p:cNvPr id="212" name="Text 281"/>
              <p:cNvSpPr txBox="1">
                <a:spLocks noChangeAspect="1" noChangeArrowheads="1"/>
              </p:cNvSpPr>
              <p:nvPr/>
            </p:nvSpPr>
            <p:spPr bwMode="auto">
              <a:xfrm>
                <a:off x="3186" y="1129"/>
                <a:ext cx="133" cy="91"/>
              </a:xfrm>
              <a:prstGeom prst="rect">
                <a:avLst/>
              </a:prstGeom>
              <a:noFill/>
              <a:ln w="1">
                <a:noFill/>
                <a:miter lim="800000"/>
                <a:headEnd/>
                <a:tailEnd/>
              </a:ln>
            </p:spPr>
            <p:txBody>
              <a:bodyPr wrap="none" anchor="ctr">
                <a:spAutoFit/>
              </a:bodyPr>
              <a:lstStyle/>
              <a:p>
                <a:r>
                  <a:rPr lang="en-US" sz="900" b="1"/>
                  <a:t>NJ</a:t>
                </a:r>
              </a:p>
            </p:txBody>
          </p:sp>
        </p:grpSp>
        <p:grpSp>
          <p:nvGrpSpPr>
            <p:cNvPr id="76" name="New_York_L"/>
            <p:cNvGrpSpPr>
              <a:grpSpLocks noChangeAspect="1"/>
            </p:cNvGrpSpPr>
            <p:nvPr/>
          </p:nvGrpSpPr>
          <p:grpSpPr bwMode="auto">
            <a:xfrm>
              <a:off x="4493" y="1262"/>
              <a:ext cx="330" cy="213"/>
              <a:chOff x="2924" y="768"/>
              <a:chExt cx="220" cy="142"/>
            </a:xfrm>
          </p:grpSpPr>
          <p:sp>
            <p:nvSpPr>
              <p:cNvPr id="209" name="Text 283"/>
              <p:cNvSpPr txBox="1">
                <a:spLocks noChangeAspect="1" noChangeArrowheads="1"/>
              </p:cNvSpPr>
              <p:nvPr/>
            </p:nvSpPr>
            <p:spPr bwMode="auto">
              <a:xfrm>
                <a:off x="2924" y="768"/>
                <a:ext cx="220" cy="91"/>
              </a:xfrm>
              <a:prstGeom prst="rect">
                <a:avLst/>
              </a:prstGeom>
              <a:noFill/>
              <a:ln w="1">
                <a:noFill/>
                <a:miter lim="800000"/>
                <a:headEnd/>
                <a:tailEnd/>
              </a:ln>
            </p:spPr>
            <p:txBody>
              <a:bodyPr wrap="none" anchor="ctr">
                <a:spAutoFit/>
              </a:bodyPr>
              <a:lstStyle/>
              <a:p>
                <a:r>
                  <a:rPr lang="en-US" sz="900" b="1"/>
                  <a:t>-10.7%</a:t>
                </a:r>
              </a:p>
            </p:txBody>
          </p:sp>
          <p:sp>
            <p:nvSpPr>
              <p:cNvPr id="210" name="Text 284"/>
              <p:cNvSpPr txBox="1">
                <a:spLocks noChangeAspect="1" noChangeArrowheads="1"/>
              </p:cNvSpPr>
              <p:nvPr/>
            </p:nvSpPr>
            <p:spPr bwMode="auto">
              <a:xfrm>
                <a:off x="2944" y="819"/>
                <a:ext cx="138" cy="91"/>
              </a:xfrm>
              <a:prstGeom prst="rect">
                <a:avLst/>
              </a:prstGeom>
              <a:noFill/>
              <a:ln w="1">
                <a:noFill/>
                <a:miter lim="800000"/>
                <a:headEnd/>
                <a:tailEnd/>
              </a:ln>
            </p:spPr>
            <p:txBody>
              <a:bodyPr wrap="none" anchor="ctr">
                <a:spAutoFit/>
              </a:bodyPr>
              <a:lstStyle/>
              <a:p>
                <a:r>
                  <a:rPr lang="en-US" sz="900" b="1"/>
                  <a:t>NY</a:t>
                </a:r>
              </a:p>
            </p:txBody>
          </p:sp>
        </p:grpSp>
        <p:grpSp>
          <p:nvGrpSpPr>
            <p:cNvPr id="77" name="South_Dakota_L"/>
            <p:cNvGrpSpPr>
              <a:grpSpLocks noChangeAspect="1"/>
            </p:cNvGrpSpPr>
            <p:nvPr/>
          </p:nvGrpSpPr>
          <p:grpSpPr bwMode="auto">
            <a:xfrm>
              <a:off x="2285" y="1319"/>
              <a:ext cx="331" cy="213"/>
              <a:chOff x="1452" y="806"/>
              <a:chExt cx="221" cy="142"/>
            </a:xfrm>
          </p:grpSpPr>
          <p:sp>
            <p:nvSpPr>
              <p:cNvPr id="207" name="Text 286"/>
              <p:cNvSpPr txBox="1">
                <a:spLocks noChangeAspect="1" noChangeArrowheads="1"/>
              </p:cNvSpPr>
              <p:nvPr/>
            </p:nvSpPr>
            <p:spPr bwMode="auto">
              <a:xfrm>
                <a:off x="1452" y="806"/>
                <a:ext cx="221" cy="91"/>
              </a:xfrm>
              <a:prstGeom prst="rect">
                <a:avLst/>
              </a:prstGeom>
              <a:noFill/>
              <a:ln w="1">
                <a:noFill/>
                <a:miter lim="800000"/>
                <a:headEnd/>
                <a:tailEnd/>
              </a:ln>
            </p:spPr>
            <p:txBody>
              <a:bodyPr wrap="none" anchor="ctr">
                <a:spAutoFit/>
              </a:bodyPr>
              <a:lstStyle/>
              <a:p>
                <a:r>
                  <a:rPr lang="en-US" sz="900" b="1"/>
                  <a:t>-10.3%</a:t>
                </a:r>
              </a:p>
            </p:txBody>
          </p:sp>
          <p:sp>
            <p:nvSpPr>
              <p:cNvPr id="208" name="Text 287"/>
              <p:cNvSpPr txBox="1">
                <a:spLocks noChangeAspect="1" noChangeArrowheads="1"/>
              </p:cNvSpPr>
              <p:nvPr/>
            </p:nvSpPr>
            <p:spPr bwMode="auto">
              <a:xfrm>
                <a:off x="1471" y="857"/>
                <a:ext cx="139" cy="91"/>
              </a:xfrm>
              <a:prstGeom prst="rect">
                <a:avLst/>
              </a:prstGeom>
              <a:noFill/>
              <a:ln w="1">
                <a:noFill/>
                <a:miter lim="800000"/>
                <a:headEnd/>
                <a:tailEnd/>
              </a:ln>
            </p:spPr>
            <p:txBody>
              <a:bodyPr wrap="none" anchor="ctr">
                <a:spAutoFit/>
              </a:bodyPr>
              <a:lstStyle/>
              <a:p>
                <a:r>
                  <a:rPr lang="en-US" sz="900" b="1"/>
                  <a:t>SD</a:t>
                </a:r>
              </a:p>
            </p:txBody>
          </p:sp>
        </p:grpSp>
        <p:grpSp>
          <p:nvGrpSpPr>
            <p:cNvPr id="78" name="Vermont_L"/>
            <p:cNvGrpSpPr>
              <a:grpSpLocks noChangeAspect="1"/>
            </p:cNvGrpSpPr>
            <p:nvPr/>
          </p:nvGrpSpPr>
          <p:grpSpPr bwMode="auto">
            <a:xfrm>
              <a:off x="4181" y="898"/>
              <a:ext cx="293" cy="213"/>
              <a:chOff x="2716" y="526"/>
              <a:chExt cx="195" cy="142"/>
            </a:xfrm>
          </p:grpSpPr>
          <p:sp>
            <p:nvSpPr>
              <p:cNvPr id="205" name="Text 289"/>
              <p:cNvSpPr txBox="1">
                <a:spLocks noChangeAspect="1" noChangeArrowheads="1"/>
              </p:cNvSpPr>
              <p:nvPr/>
            </p:nvSpPr>
            <p:spPr bwMode="auto">
              <a:xfrm>
                <a:off x="2716" y="526"/>
                <a:ext cx="195" cy="91"/>
              </a:xfrm>
              <a:prstGeom prst="rect">
                <a:avLst/>
              </a:prstGeom>
              <a:noFill/>
              <a:ln w="1">
                <a:noFill/>
                <a:miter lim="800000"/>
                <a:headEnd/>
                <a:tailEnd/>
              </a:ln>
            </p:spPr>
            <p:txBody>
              <a:bodyPr wrap="none" anchor="ctr">
                <a:spAutoFit/>
              </a:bodyPr>
              <a:lstStyle/>
              <a:p>
                <a:r>
                  <a:rPr lang="en-US" sz="900" b="1"/>
                  <a:t>-9.8%</a:t>
                </a:r>
              </a:p>
            </p:txBody>
          </p:sp>
          <p:sp>
            <p:nvSpPr>
              <p:cNvPr id="206" name="Text 290"/>
              <p:cNvSpPr txBox="1">
                <a:spLocks noChangeAspect="1" noChangeArrowheads="1"/>
              </p:cNvSpPr>
              <p:nvPr/>
            </p:nvSpPr>
            <p:spPr bwMode="auto">
              <a:xfrm>
                <a:off x="2726" y="578"/>
                <a:ext cx="133" cy="90"/>
              </a:xfrm>
              <a:prstGeom prst="rect">
                <a:avLst/>
              </a:prstGeom>
              <a:noFill/>
              <a:ln w="1">
                <a:noFill/>
                <a:miter lim="800000"/>
                <a:headEnd/>
                <a:tailEnd/>
              </a:ln>
            </p:spPr>
            <p:txBody>
              <a:bodyPr wrap="none" anchor="ctr">
                <a:spAutoFit/>
              </a:bodyPr>
              <a:lstStyle/>
              <a:p>
                <a:r>
                  <a:rPr lang="en-US" sz="900" b="1"/>
                  <a:t>VT</a:t>
                </a:r>
              </a:p>
            </p:txBody>
          </p:sp>
        </p:grpSp>
        <p:grpSp>
          <p:nvGrpSpPr>
            <p:cNvPr id="79" name="Oregon_L"/>
            <p:cNvGrpSpPr>
              <a:grpSpLocks noChangeAspect="1"/>
            </p:cNvGrpSpPr>
            <p:nvPr/>
          </p:nvGrpSpPr>
          <p:grpSpPr bwMode="auto">
            <a:xfrm>
              <a:off x="569" y="1072"/>
              <a:ext cx="292" cy="207"/>
              <a:chOff x="308" y="641"/>
              <a:chExt cx="195" cy="138"/>
            </a:xfrm>
          </p:grpSpPr>
          <p:sp>
            <p:nvSpPr>
              <p:cNvPr id="203" name="Text 292"/>
              <p:cNvSpPr txBox="1">
                <a:spLocks noChangeAspect="1" noChangeArrowheads="1"/>
              </p:cNvSpPr>
              <p:nvPr/>
            </p:nvSpPr>
            <p:spPr bwMode="auto">
              <a:xfrm>
                <a:off x="308" y="641"/>
                <a:ext cx="195" cy="90"/>
              </a:xfrm>
              <a:prstGeom prst="rect">
                <a:avLst/>
              </a:prstGeom>
              <a:noFill/>
              <a:ln w="1">
                <a:noFill/>
                <a:miter lim="800000"/>
                <a:headEnd/>
                <a:tailEnd/>
              </a:ln>
            </p:spPr>
            <p:txBody>
              <a:bodyPr wrap="none" anchor="ctr">
                <a:spAutoFit/>
              </a:bodyPr>
              <a:lstStyle/>
              <a:p>
                <a:r>
                  <a:rPr lang="en-US" sz="900" b="1"/>
                  <a:t>-9.5%</a:t>
                </a:r>
              </a:p>
            </p:txBody>
          </p:sp>
          <p:sp>
            <p:nvSpPr>
              <p:cNvPr id="204" name="Text 293"/>
              <p:cNvSpPr txBox="1">
                <a:spLocks noChangeAspect="1" noChangeArrowheads="1"/>
              </p:cNvSpPr>
              <p:nvPr/>
            </p:nvSpPr>
            <p:spPr bwMode="auto">
              <a:xfrm>
                <a:off x="317" y="688"/>
                <a:ext cx="144" cy="91"/>
              </a:xfrm>
              <a:prstGeom prst="rect">
                <a:avLst/>
              </a:prstGeom>
              <a:noFill/>
              <a:ln w="1">
                <a:noFill/>
                <a:miter lim="800000"/>
                <a:headEnd/>
                <a:tailEnd/>
              </a:ln>
            </p:spPr>
            <p:txBody>
              <a:bodyPr wrap="none" anchor="ctr">
                <a:spAutoFit/>
              </a:bodyPr>
              <a:lstStyle/>
              <a:p>
                <a:r>
                  <a:rPr lang="en-US" sz="900" b="1"/>
                  <a:t>OR</a:t>
                </a:r>
              </a:p>
            </p:txBody>
          </p:sp>
        </p:grpSp>
        <p:grpSp>
          <p:nvGrpSpPr>
            <p:cNvPr id="80" name="Florida_L"/>
            <p:cNvGrpSpPr>
              <a:grpSpLocks noChangeAspect="1"/>
            </p:cNvGrpSpPr>
            <p:nvPr/>
          </p:nvGrpSpPr>
          <p:grpSpPr bwMode="auto">
            <a:xfrm>
              <a:off x="4187" y="3170"/>
              <a:ext cx="291" cy="211"/>
              <a:chOff x="2720" y="2039"/>
              <a:chExt cx="194" cy="141"/>
            </a:xfrm>
          </p:grpSpPr>
          <p:sp>
            <p:nvSpPr>
              <p:cNvPr id="201" name="Text 295"/>
              <p:cNvSpPr txBox="1">
                <a:spLocks noChangeAspect="1" noChangeArrowheads="1"/>
              </p:cNvSpPr>
              <p:nvPr/>
            </p:nvSpPr>
            <p:spPr bwMode="auto">
              <a:xfrm>
                <a:off x="2720" y="2039"/>
                <a:ext cx="194" cy="90"/>
              </a:xfrm>
              <a:prstGeom prst="rect">
                <a:avLst/>
              </a:prstGeom>
              <a:noFill/>
              <a:ln w="1">
                <a:noFill/>
                <a:miter lim="800000"/>
                <a:headEnd/>
                <a:tailEnd/>
              </a:ln>
            </p:spPr>
            <p:txBody>
              <a:bodyPr wrap="none" anchor="ctr">
                <a:spAutoFit/>
              </a:bodyPr>
              <a:lstStyle/>
              <a:p>
                <a:r>
                  <a:rPr lang="en-US" sz="900" b="1"/>
                  <a:t>-8.6%</a:t>
                </a:r>
              </a:p>
            </p:txBody>
          </p:sp>
          <p:sp>
            <p:nvSpPr>
              <p:cNvPr id="202" name="Text 296"/>
              <p:cNvSpPr txBox="1">
                <a:spLocks noChangeAspect="1" noChangeArrowheads="1"/>
              </p:cNvSpPr>
              <p:nvPr/>
            </p:nvSpPr>
            <p:spPr bwMode="auto">
              <a:xfrm>
                <a:off x="2729" y="2089"/>
                <a:ext cx="130" cy="91"/>
              </a:xfrm>
              <a:prstGeom prst="rect">
                <a:avLst/>
              </a:prstGeom>
              <a:noFill/>
              <a:ln w="1">
                <a:noFill/>
                <a:miter lim="800000"/>
                <a:headEnd/>
                <a:tailEnd/>
              </a:ln>
            </p:spPr>
            <p:txBody>
              <a:bodyPr wrap="none" anchor="ctr">
                <a:spAutoFit/>
              </a:bodyPr>
              <a:lstStyle/>
              <a:p>
                <a:r>
                  <a:rPr lang="en-US" sz="900" b="1"/>
                  <a:t>FL</a:t>
                </a:r>
              </a:p>
            </p:txBody>
          </p:sp>
        </p:grpSp>
        <p:grpSp>
          <p:nvGrpSpPr>
            <p:cNvPr id="81" name="Wyoming_L"/>
            <p:cNvGrpSpPr>
              <a:grpSpLocks noChangeAspect="1"/>
            </p:cNvGrpSpPr>
            <p:nvPr/>
          </p:nvGrpSpPr>
          <p:grpSpPr bwMode="auto">
            <a:xfrm>
              <a:off x="1655" y="1415"/>
              <a:ext cx="292" cy="207"/>
              <a:chOff x="1032" y="870"/>
              <a:chExt cx="195" cy="138"/>
            </a:xfrm>
          </p:grpSpPr>
          <p:sp>
            <p:nvSpPr>
              <p:cNvPr id="199" name="Text 298"/>
              <p:cNvSpPr txBox="1">
                <a:spLocks noChangeAspect="1" noChangeArrowheads="1"/>
              </p:cNvSpPr>
              <p:nvPr/>
            </p:nvSpPr>
            <p:spPr bwMode="auto">
              <a:xfrm>
                <a:off x="1032" y="870"/>
                <a:ext cx="195" cy="91"/>
              </a:xfrm>
              <a:prstGeom prst="rect">
                <a:avLst/>
              </a:prstGeom>
              <a:noFill/>
              <a:ln w="1">
                <a:noFill/>
                <a:miter lim="800000"/>
                <a:headEnd/>
                <a:tailEnd/>
              </a:ln>
            </p:spPr>
            <p:txBody>
              <a:bodyPr wrap="none" anchor="ctr">
                <a:spAutoFit/>
              </a:bodyPr>
              <a:lstStyle/>
              <a:p>
                <a:r>
                  <a:rPr lang="en-US" sz="900" b="1"/>
                  <a:t>-8.5%</a:t>
                </a:r>
              </a:p>
            </p:txBody>
          </p:sp>
          <p:sp>
            <p:nvSpPr>
              <p:cNvPr id="200" name="Text 299"/>
              <p:cNvSpPr txBox="1">
                <a:spLocks noChangeAspect="1" noChangeArrowheads="1"/>
              </p:cNvSpPr>
              <p:nvPr/>
            </p:nvSpPr>
            <p:spPr bwMode="auto">
              <a:xfrm>
                <a:off x="1038" y="917"/>
                <a:ext cx="149" cy="91"/>
              </a:xfrm>
              <a:prstGeom prst="rect">
                <a:avLst/>
              </a:prstGeom>
              <a:noFill/>
              <a:ln w="1">
                <a:noFill/>
                <a:miter lim="800000"/>
                <a:headEnd/>
                <a:tailEnd/>
              </a:ln>
            </p:spPr>
            <p:txBody>
              <a:bodyPr wrap="none" anchor="ctr">
                <a:spAutoFit/>
              </a:bodyPr>
              <a:lstStyle/>
              <a:p>
                <a:r>
                  <a:rPr lang="en-US" sz="900" b="1"/>
                  <a:t>WY</a:t>
                </a:r>
              </a:p>
            </p:txBody>
          </p:sp>
        </p:grpSp>
        <p:grpSp>
          <p:nvGrpSpPr>
            <p:cNvPr id="82" name="West_Virginia_L"/>
            <p:cNvGrpSpPr>
              <a:grpSpLocks noChangeAspect="1"/>
            </p:cNvGrpSpPr>
            <p:nvPr/>
          </p:nvGrpSpPr>
          <p:grpSpPr bwMode="auto">
            <a:xfrm>
              <a:off x="4055" y="1933"/>
              <a:ext cx="293" cy="204"/>
              <a:chOff x="2632" y="1215"/>
              <a:chExt cx="195" cy="136"/>
            </a:xfrm>
          </p:grpSpPr>
          <p:sp>
            <p:nvSpPr>
              <p:cNvPr id="197" name="Text 301"/>
              <p:cNvSpPr txBox="1">
                <a:spLocks noChangeAspect="1" noChangeArrowheads="1"/>
              </p:cNvSpPr>
              <p:nvPr/>
            </p:nvSpPr>
            <p:spPr bwMode="auto">
              <a:xfrm>
                <a:off x="2632" y="1215"/>
                <a:ext cx="195" cy="91"/>
              </a:xfrm>
              <a:prstGeom prst="rect">
                <a:avLst/>
              </a:prstGeom>
              <a:noFill/>
              <a:ln w="1">
                <a:noFill/>
                <a:miter lim="800000"/>
                <a:headEnd/>
                <a:tailEnd/>
              </a:ln>
            </p:spPr>
            <p:txBody>
              <a:bodyPr wrap="none" anchor="ctr">
                <a:spAutoFit/>
              </a:bodyPr>
              <a:lstStyle/>
              <a:p>
                <a:r>
                  <a:rPr lang="en-US" sz="900" b="1"/>
                  <a:t>-7.9%</a:t>
                </a:r>
              </a:p>
            </p:txBody>
          </p:sp>
          <p:sp>
            <p:nvSpPr>
              <p:cNvPr id="198" name="Text 302"/>
              <p:cNvSpPr txBox="1">
                <a:spLocks noChangeAspect="1" noChangeArrowheads="1"/>
              </p:cNvSpPr>
              <p:nvPr/>
            </p:nvSpPr>
            <p:spPr bwMode="auto">
              <a:xfrm>
                <a:off x="2638" y="1260"/>
                <a:ext cx="148" cy="91"/>
              </a:xfrm>
              <a:prstGeom prst="rect">
                <a:avLst/>
              </a:prstGeom>
              <a:noFill/>
              <a:ln w="1">
                <a:noFill/>
                <a:miter lim="800000"/>
                <a:headEnd/>
                <a:tailEnd/>
              </a:ln>
            </p:spPr>
            <p:txBody>
              <a:bodyPr wrap="none" anchor="ctr">
                <a:spAutoFit/>
              </a:bodyPr>
              <a:lstStyle/>
              <a:p>
                <a:r>
                  <a:rPr lang="en-US" sz="900" b="1"/>
                  <a:t>WV</a:t>
                </a:r>
              </a:p>
            </p:txBody>
          </p:sp>
        </p:grpSp>
        <p:grpSp>
          <p:nvGrpSpPr>
            <p:cNvPr id="83" name="Alaska_L"/>
            <p:cNvGrpSpPr>
              <a:grpSpLocks noChangeAspect="1"/>
            </p:cNvGrpSpPr>
            <p:nvPr/>
          </p:nvGrpSpPr>
          <p:grpSpPr bwMode="auto">
            <a:xfrm>
              <a:off x="659" y="3062"/>
              <a:ext cx="292" cy="205"/>
              <a:chOff x="368" y="1967"/>
              <a:chExt cx="195" cy="137"/>
            </a:xfrm>
          </p:grpSpPr>
          <p:sp>
            <p:nvSpPr>
              <p:cNvPr id="195" name="Text 304"/>
              <p:cNvSpPr txBox="1">
                <a:spLocks noChangeAspect="1" noChangeArrowheads="1"/>
              </p:cNvSpPr>
              <p:nvPr/>
            </p:nvSpPr>
            <p:spPr bwMode="auto">
              <a:xfrm>
                <a:off x="368" y="1967"/>
                <a:ext cx="195" cy="90"/>
              </a:xfrm>
              <a:prstGeom prst="rect">
                <a:avLst/>
              </a:prstGeom>
              <a:noFill/>
              <a:ln w="1">
                <a:noFill/>
                <a:miter lim="800000"/>
                <a:headEnd/>
                <a:tailEnd/>
              </a:ln>
            </p:spPr>
            <p:txBody>
              <a:bodyPr wrap="none" anchor="ctr">
                <a:spAutoFit/>
              </a:bodyPr>
              <a:lstStyle/>
              <a:p>
                <a:r>
                  <a:rPr lang="en-US" sz="900" b="1"/>
                  <a:t>-7.9%</a:t>
                </a:r>
              </a:p>
            </p:txBody>
          </p:sp>
          <p:sp>
            <p:nvSpPr>
              <p:cNvPr id="196" name="Text 305"/>
              <p:cNvSpPr txBox="1">
                <a:spLocks noChangeAspect="1" noChangeArrowheads="1"/>
              </p:cNvSpPr>
              <p:nvPr/>
            </p:nvSpPr>
            <p:spPr bwMode="auto">
              <a:xfrm>
                <a:off x="379" y="2013"/>
                <a:ext cx="141" cy="91"/>
              </a:xfrm>
              <a:prstGeom prst="rect">
                <a:avLst/>
              </a:prstGeom>
              <a:noFill/>
              <a:ln w="1">
                <a:noFill/>
                <a:miter lim="800000"/>
                <a:headEnd/>
                <a:tailEnd/>
              </a:ln>
            </p:spPr>
            <p:txBody>
              <a:bodyPr wrap="none" anchor="ctr">
                <a:spAutoFit/>
              </a:bodyPr>
              <a:lstStyle/>
              <a:p>
                <a:r>
                  <a:rPr lang="en-US" sz="900" b="1"/>
                  <a:t>AK</a:t>
                </a:r>
              </a:p>
            </p:txBody>
          </p:sp>
        </p:grpSp>
        <p:grpSp>
          <p:nvGrpSpPr>
            <p:cNvPr id="84" name="Pennsylvania_L"/>
            <p:cNvGrpSpPr>
              <a:grpSpLocks noChangeAspect="1"/>
            </p:cNvGrpSpPr>
            <p:nvPr/>
          </p:nvGrpSpPr>
          <p:grpSpPr bwMode="auto">
            <a:xfrm>
              <a:off x="4331" y="1580"/>
              <a:ext cx="293" cy="213"/>
              <a:chOff x="2816" y="980"/>
              <a:chExt cx="195" cy="142"/>
            </a:xfrm>
          </p:grpSpPr>
          <p:sp>
            <p:nvSpPr>
              <p:cNvPr id="193" name="Text 307"/>
              <p:cNvSpPr txBox="1">
                <a:spLocks noChangeAspect="1" noChangeArrowheads="1"/>
              </p:cNvSpPr>
              <p:nvPr/>
            </p:nvSpPr>
            <p:spPr bwMode="auto">
              <a:xfrm>
                <a:off x="2816" y="980"/>
                <a:ext cx="195" cy="91"/>
              </a:xfrm>
              <a:prstGeom prst="rect">
                <a:avLst/>
              </a:prstGeom>
              <a:noFill/>
              <a:ln w="1">
                <a:noFill/>
                <a:miter lim="800000"/>
                <a:headEnd/>
                <a:tailEnd/>
              </a:ln>
            </p:spPr>
            <p:txBody>
              <a:bodyPr wrap="none" anchor="ctr">
                <a:spAutoFit/>
              </a:bodyPr>
              <a:lstStyle/>
              <a:p>
                <a:r>
                  <a:rPr lang="en-US" sz="900" b="1"/>
                  <a:t>-7.4%</a:t>
                </a:r>
              </a:p>
            </p:txBody>
          </p:sp>
          <p:sp>
            <p:nvSpPr>
              <p:cNvPr id="194" name="Text 308"/>
              <p:cNvSpPr txBox="1">
                <a:spLocks noChangeAspect="1" noChangeArrowheads="1"/>
              </p:cNvSpPr>
              <p:nvPr/>
            </p:nvSpPr>
            <p:spPr bwMode="auto">
              <a:xfrm>
                <a:off x="2823" y="1031"/>
                <a:ext cx="138" cy="91"/>
              </a:xfrm>
              <a:prstGeom prst="rect">
                <a:avLst/>
              </a:prstGeom>
              <a:noFill/>
              <a:ln w="1">
                <a:noFill/>
                <a:miter lim="800000"/>
                <a:headEnd/>
                <a:tailEnd/>
              </a:ln>
            </p:spPr>
            <p:txBody>
              <a:bodyPr wrap="none" anchor="ctr">
                <a:spAutoFit/>
              </a:bodyPr>
              <a:lstStyle/>
              <a:p>
                <a:r>
                  <a:rPr lang="en-US" sz="900" b="1"/>
                  <a:t>PA</a:t>
                </a:r>
              </a:p>
            </p:txBody>
          </p:sp>
        </p:grpSp>
        <p:grpSp>
          <p:nvGrpSpPr>
            <p:cNvPr id="85" name="Arizona_L"/>
            <p:cNvGrpSpPr>
              <a:grpSpLocks noChangeAspect="1"/>
            </p:cNvGrpSpPr>
            <p:nvPr/>
          </p:nvGrpSpPr>
          <p:grpSpPr bwMode="auto">
            <a:xfrm>
              <a:off x="1103" y="2410"/>
              <a:ext cx="292" cy="211"/>
              <a:chOff x="664" y="1533"/>
              <a:chExt cx="195" cy="141"/>
            </a:xfrm>
          </p:grpSpPr>
          <p:sp>
            <p:nvSpPr>
              <p:cNvPr id="191" name="Text 310"/>
              <p:cNvSpPr txBox="1">
                <a:spLocks noChangeAspect="1" noChangeArrowheads="1"/>
              </p:cNvSpPr>
              <p:nvPr/>
            </p:nvSpPr>
            <p:spPr bwMode="auto">
              <a:xfrm>
                <a:off x="664" y="1533"/>
                <a:ext cx="195" cy="90"/>
              </a:xfrm>
              <a:prstGeom prst="rect">
                <a:avLst/>
              </a:prstGeom>
              <a:noFill/>
              <a:ln w="1">
                <a:noFill/>
                <a:miter lim="800000"/>
                <a:headEnd/>
                <a:tailEnd/>
              </a:ln>
            </p:spPr>
            <p:txBody>
              <a:bodyPr wrap="none" anchor="ctr">
                <a:spAutoFit/>
              </a:bodyPr>
              <a:lstStyle/>
              <a:p>
                <a:r>
                  <a:rPr lang="en-US" sz="900" b="1"/>
                  <a:t>-7.3%</a:t>
                </a:r>
              </a:p>
            </p:txBody>
          </p:sp>
          <p:sp>
            <p:nvSpPr>
              <p:cNvPr id="192" name="Text 311"/>
              <p:cNvSpPr txBox="1">
                <a:spLocks noChangeAspect="1" noChangeArrowheads="1"/>
              </p:cNvSpPr>
              <p:nvPr/>
            </p:nvSpPr>
            <p:spPr bwMode="auto">
              <a:xfrm>
                <a:off x="674" y="1584"/>
                <a:ext cx="136" cy="90"/>
              </a:xfrm>
              <a:prstGeom prst="rect">
                <a:avLst/>
              </a:prstGeom>
              <a:noFill/>
              <a:ln w="1">
                <a:noFill/>
                <a:miter lim="800000"/>
                <a:headEnd/>
                <a:tailEnd/>
              </a:ln>
            </p:spPr>
            <p:txBody>
              <a:bodyPr wrap="none" anchor="ctr">
                <a:spAutoFit/>
              </a:bodyPr>
              <a:lstStyle/>
              <a:p>
                <a:r>
                  <a:rPr lang="en-US" sz="900" b="1"/>
                  <a:t>AZ</a:t>
                </a:r>
              </a:p>
            </p:txBody>
          </p:sp>
        </p:grpSp>
        <p:grpSp>
          <p:nvGrpSpPr>
            <p:cNvPr id="86" name="Illinois_L"/>
            <p:cNvGrpSpPr>
              <a:grpSpLocks noChangeAspect="1"/>
            </p:cNvGrpSpPr>
            <p:nvPr/>
          </p:nvGrpSpPr>
          <p:grpSpPr bwMode="auto">
            <a:xfrm>
              <a:off x="3275" y="1849"/>
              <a:ext cx="293" cy="205"/>
              <a:chOff x="2112" y="1159"/>
              <a:chExt cx="195" cy="137"/>
            </a:xfrm>
          </p:grpSpPr>
          <p:sp>
            <p:nvSpPr>
              <p:cNvPr id="189" name="Text 313"/>
              <p:cNvSpPr txBox="1">
                <a:spLocks noChangeAspect="1" noChangeArrowheads="1"/>
              </p:cNvSpPr>
              <p:nvPr/>
            </p:nvSpPr>
            <p:spPr bwMode="auto">
              <a:xfrm>
                <a:off x="2112" y="1159"/>
                <a:ext cx="195" cy="91"/>
              </a:xfrm>
              <a:prstGeom prst="rect">
                <a:avLst/>
              </a:prstGeom>
              <a:noFill/>
              <a:ln w="1">
                <a:noFill/>
                <a:miter lim="800000"/>
                <a:headEnd/>
                <a:tailEnd/>
              </a:ln>
            </p:spPr>
            <p:txBody>
              <a:bodyPr wrap="none" anchor="ctr">
                <a:spAutoFit/>
              </a:bodyPr>
              <a:lstStyle/>
              <a:p>
                <a:r>
                  <a:rPr lang="en-US" sz="900" b="1"/>
                  <a:t>-7.2%</a:t>
                </a:r>
              </a:p>
            </p:txBody>
          </p:sp>
          <p:sp>
            <p:nvSpPr>
              <p:cNvPr id="190" name="Text 314"/>
              <p:cNvSpPr txBox="1">
                <a:spLocks noChangeAspect="1" noChangeArrowheads="1"/>
              </p:cNvSpPr>
              <p:nvPr/>
            </p:nvSpPr>
            <p:spPr bwMode="auto">
              <a:xfrm>
                <a:off x="2125" y="1206"/>
                <a:ext cx="115" cy="90"/>
              </a:xfrm>
              <a:prstGeom prst="rect">
                <a:avLst/>
              </a:prstGeom>
              <a:noFill/>
              <a:ln w="1">
                <a:noFill/>
                <a:miter lim="800000"/>
                <a:headEnd/>
                <a:tailEnd/>
              </a:ln>
            </p:spPr>
            <p:txBody>
              <a:bodyPr wrap="none" anchor="ctr">
                <a:spAutoFit/>
              </a:bodyPr>
              <a:lstStyle/>
              <a:p>
                <a:r>
                  <a:rPr lang="en-US" sz="900" b="1"/>
                  <a:t>IL</a:t>
                </a:r>
              </a:p>
            </p:txBody>
          </p:sp>
        </p:grpSp>
        <p:grpSp>
          <p:nvGrpSpPr>
            <p:cNvPr id="87" name="North_Dakota_L"/>
            <p:cNvGrpSpPr>
              <a:grpSpLocks noChangeAspect="1"/>
            </p:cNvGrpSpPr>
            <p:nvPr/>
          </p:nvGrpSpPr>
          <p:grpSpPr bwMode="auto">
            <a:xfrm>
              <a:off x="2315" y="939"/>
              <a:ext cx="292" cy="204"/>
              <a:chOff x="1472" y="553"/>
              <a:chExt cx="195" cy="136"/>
            </a:xfrm>
          </p:grpSpPr>
          <p:sp>
            <p:nvSpPr>
              <p:cNvPr id="187" name="Text 316"/>
              <p:cNvSpPr txBox="1">
                <a:spLocks noChangeAspect="1" noChangeArrowheads="1"/>
              </p:cNvSpPr>
              <p:nvPr/>
            </p:nvSpPr>
            <p:spPr bwMode="auto">
              <a:xfrm>
                <a:off x="1472" y="553"/>
                <a:ext cx="195" cy="91"/>
              </a:xfrm>
              <a:prstGeom prst="rect">
                <a:avLst/>
              </a:prstGeom>
              <a:noFill/>
              <a:ln w="1">
                <a:noFill/>
                <a:miter lim="800000"/>
                <a:headEnd/>
                <a:tailEnd/>
              </a:ln>
            </p:spPr>
            <p:txBody>
              <a:bodyPr wrap="none" anchor="ctr">
                <a:spAutoFit/>
              </a:bodyPr>
              <a:lstStyle/>
              <a:p>
                <a:r>
                  <a:rPr lang="en-US" sz="900" b="1"/>
                  <a:t>-6.6%</a:t>
                </a:r>
              </a:p>
            </p:txBody>
          </p:sp>
          <p:sp>
            <p:nvSpPr>
              <p:cNvPr id="188" name="Text 317"/>
              <p:cNvSpPr txBox="1">
                <a:spLocks noChangeAspect="1" noChangeArrowheads="1"/>
              </p:cNvSpPr>
              <p:nvPr/>
            </p:nvSpPr>
            <p:spPr bwMode="auto">
              <a:xfrm>
                <a:off x="1480" y="598"/>
                <a:ext cx="141" cy="91"/>
              </a:xfrm>
              <a:prstGeom prst="rect">
                <a:avLst/>
              </a:prstGeom>
              <a:noFill/>
              <a:ln w="1">
                <a:noFill/>
                <a:miter lim="800000"/>
                <a:headEnd/>
                <a:tailEnd/>
              </a:ln>
            </p:spPr>
            <p:txBody>
              <a:bodyPr wrap="none" anchor="ctr">
                <a:spAutoFit/>
              </a:bodyPr>
              <a:lstStyle/>
              <a:p>
                <a:r>
                  <a:rPr lang="en-US" sz="900" b="1"/>
                  <a:t>ND</a:t>
                </a:r>
              </a:p>
            </p:txBody>
          </p:sp>
        </p:grpSp>
        <p:grpSp>
          <p:nvGrpSpPr>
            <p:cNvPr id="88" name="Nebraska_L"/>
            <p:cNvGrpSpPr>
              <a:grpSpLocks noChangeAspect="1"/>
            </p:cNvGrpSpPr>
            <p:nvPr/>
          </p:nvGrpSpPr>
          <p:grpSpPr bwMode="auto">
            <a:xfrm>
              <a:off x="2339" y="1645"/>
              <a:ext cx="292" cy="213"/>
              <a:chOff x="1488" y="1023"/>
              <a:chExt cx="195" cy="142"/>
            </a:xfrm>
          </p:grpSpPr>
          <p:sp>
            <p:nvSpPr>
              <p:cNvPr id="185" name="Text 319"/>
              <p:cNvSpPr txBox="1">
                <a:spLocks noChangeAspect="1" noChangeArrowheads="1"/>
              </p:cNvSpPr>
              <p:nvPr/>
            </p:nvSpPr>
            <p:spPr bwMode="auto">
              <a:xfrm>
                <a:off x="1488" y="1023"/>
                <a:ext cx="195" cy="90"/>
              </a:xfrm>
              <a:prstGeom prst="rect">
                <a:avLst/>
              </a:prstGeom>
              <a:noFill/>
              <a:ln w="1">
                <a:noFill/>
                <a:miter lim="800000"/>
                <a:headEnd/>
                <a:tailEnd/>
              </a:ln>
            </p:spPr>
            <p:txBody>
              <a:bodyPr wrap="none" anchor="ctr">
                <a:spAutoFit/>
              </a:bodyPr>
              <a:lstStyle/>
              <a:p>
                <a:r>
                  <a:rPr lang="en-US" sz="900" b="1"/>
                  <a:t>-6.1%</a:t>
                </a:r>
              </a:p>
            </p:txBody>
          </p:sp>
          <p:sp>
            <p:nvSpPr>
              <p:cNvPr id="186" name="Text 320"/>
              <p:cNvSpPr txBox="1">
                <a:spLocks noChangeAspect="1" noChangeArrowheads="1"/>
              </p:cNvSpPr>
              <p:nvPr/>
            </p:nvSpPr>
            <p:spPr bwMode="auto">
              <a:xfrm>
                <a:off x="1496" y="1074"/>
                <a:ext cx="138" cy="91"/>
              </a:xfrm>
              <a:prstGeom prst="rect">
                <a:avLst/>
              </a:prstGeom>
              <a:noFill/>
              <a:ln w="1">
                <a:noFill/>
                <a:miter lim="800000"/>
                <a:headEnd/>
                <a:tailEnd/>
              </a:ln>
            </p:spPr>
            <p:txBody>
              <a:bodyPr wrap="none" anchor="ctr">
                <a:spAutoFit/>
              </a:bodyPr>
              <a:lstStyle/>
              <a:p>
                <a:r>
                  <a:rPr lang="en-US" sz="900" b="1"/>
                  <a:t>NE</a:t>
                </a:r>
              </a:p>
            </p:txBody>
          </p:sp>
        </p:grpSp>
        <p:grpSp>
          <p:nvGrpSpPr>
            <p:cNvPr id="89" name="Iowa_L"/>
            <p:cNvGrpSpPr>
              <a:grpSpLocks noChangeAspect="1"/>
            </p:cNvGrpSpPr>
            <p:nvPr/>
          </p:nvGrpSpPr>
          <p:grpSpPr bwMode="auto">
            <a:xfrm>
              <a:off x="2909" y="1603"/>
              <a:ext cx="293" cy="202"/>
              <a:chOff x="1868" y="995"/>
              <a:chExt cx="195" cy="135"/>
            </a:xfrm>
          </p:grpSpPr>
          <p:sp>
            <p:nvSpPr>
              <p:cNvPr id="183" name="Text 322"/>
              <p:cNvSpPr txBox="1">
                <a:spLocks noChangeAspect="1" noChangeArrowheads="1"/>
              </p:cNvSpPr>
              <p:nvPr/>
            </p:nvSpPr>
            <p:spPr bwMode="auto">
              <a:xfrm>
                <a:off x="1868" y="995"/>
                <a:ext cx="195" cy="91"/>
              </a:xfrm>
              <a:prstGeom prst="rect">
                <a:avLst/>
              </a:prstGeom>
              <a:noFill/>
              <a:ln w="1">
                <a:noFill/>
                <a:miter lim="800000"/>
                <a:headEnd/>
                <a:tailEnd/>
              </a:ln>
            </p:spPr>
            <p:txBody>
              <a:bodyPr wrap="none" anchor="ctr">
                <a:spAutoFit/>
              </a:bodyPr>
              <a:lstStyle/>
              <a:p>
                <a:r>
                  <a:rPr lang="en-US" sz="900" b="1"/>
                  <a:t>-6.1%</a:t>
                </a:r>
              </a:p>
            </p:txBody>
          </p:sp>
          <p:sp>
            <p:nvSpPr>
              <p:cNvPr id="184" name="Text 323"/>
              <p:cNvSpPr txBox="1">
                <a:spLocks noChangeAspect="1" noChangeArrowheads="1"/>
              </p:cNvSpPr>
              <p:nvPr/>
            </p:nvSpPr>
            <p:spPr bwMode="auto">
              <a:xfrm>
                <a:off x="1878" y="1039"/>
                <a:ext cx="121" cy="91"/>
              </a:xfrm>
              <a:prstGeom prst="rect">
                <a:avLst/>
              </a:prstGeom>
              <a:noFill/>
              <a:ln w="1">
                <a:noFill/>
                <a:miter lim="800000"/>
                <a:headEnd/>
                <a:tailEnd/>
              </a:ln>
            </p:spPr>
            <p:txBody>
              <a:bodyPr wrap="none" anchor="ctr">
                <a:spAutoFit/>
              </a:bodyPr>
              <a:lstStyle/>
              <a:p>
                <a:r>
                  <a:rPr lang="en-US" sz="900" b="1"/>
                  <a:t>IA</a:t>
                </a:r>
              </a:p>
            </p:txBody>
          </p:sp>
        </p:grpSp>
        <p:grpSp>
          <p:nvGrpSpPr>
            <p:cNvPr id="90" name="Minnesota_L"/>
            <p:cNvGrpSpPr>
              <a:grpSpLocks noChangeAspect="1"/>
            </p:cNvGrpSpPr>
            <p:nvPr/>
          </p:nvGrpSpPr>
          <p:grpSpPr bwMode="auto">
            <a:xfrm>
              <a:off x="2795" y="969"/>
              <a:ext cx="291" cy="207"/>
              <a:chOff x="1792" y="573"/>
              <a:chExt cx="194" cy="138"/>
            </a:xfrm>
          </p:grpSpPr>
          <p:sp>
            <p:nvSpPr>
              <p:cNvPr id="181" name="Text 325"/>
              <p:cNvSpPr txBox="1">
                <a:spLocks noChangeAspect="1" noChangeArrowheads="1"/>
              </p:cNvSpPr>
              <p:nvPr/>
            </p:nvSpPr>
            <p:spPr bwMode="auto">
              <a:xfrm>
                <a:off x="1792" y="573"/>
                <a:ext cx="194" cy="91"/>
              </a:xfrm>
              <a:prstGeom prst="rect">
                <a:avLst/>
              </a:prstGeom>
              <a:noFill/>
              <a:ln w="1">
                <a:noFill/>
                <a:miter lim="800000"/>
                <a:headEnd/>
                <a:tailEnd/>
              </a:ln>
            </p:spPr>
            <p:txBody>
              <a:bodyPr wrap="none" anchor="ctr">
                <a:spAutoFit/>
              </a:bodyPr>
              <a:lstStyle/>
              <a:p>
                <a:r>
                  <a:rPr lang="en-US" sz="900" b="1"/>
                  <a:t>-6.1%</a:t>
                </a:r>
              </a:p>
            </p:txBody>
          </p:sp>
          <p:sp>
            <p:nvSpPr>
              <p:cNvPr id="182" name="Text 326"/>
              <p:cNvSpPr txBox="1">
                <a:spLocks noChangeAspect="1" noChangeArrowheads="1"/>
              </p:cNvSpPr>
              <p:nvPr/>
            </p:nvSpPr>
            <p:spPr bwMode="auto">
              <a:xfrm>
                <a:off x="1802" y="620"/>
                <a:ext cx="146" cy="91"/>
              </a:xfrm>
              <a:prstGeom prst="rect">
                <a:avLst/>
              </a:prstGeom>
              <a:noFill/>
              <a:ln w="1">
                <a:noFill/>
                <a:miter lim="800000"/>
                <a:headEnd/>
                <a:tailEnd/>
              </a:ln>
            </p:spPr>
            <p:txBody>
              <a:bodyPr wrap="none" anchor="ctr">
                <a:spAutoFit/>
              </a:bodyPr>
              <a:lstStyle/>
              <a:p>
                <a:r>
                  <a:rPr lang="en-US" sz="900" b="1"/>
                  <a:t>MN</a:t>
                </a:r>
              </a:p>
            </p:txBody>
          </p:sp>
        </p:grpSp>
        <p:grpSp>
          <p:nvGrpSpPr>
            <p:cNvPr id="91" name="Ohio_L"/>
            <p:cNvGrpSpPr>
              <a:grpSpLocks noChangeAspect="1"/>
            </p:cNvGrpSpPr>
            <p:nvPr/>
          </p:nvGrpSpPr>
          <p:grpSpPr bwMode="auto">
            <a:xfrm>
              <a:off x="3875" y="1721"/>
              <a:ext cx="293" cy="207"/>
              <a:chOff x="2512" y="1074"/>
              <a:chExt cx="195" cy="138"/>
            </a:xfrm>
          </p:grpSpPr>
          <p:sp>
            <p:nvSpPr>
              <p:cNvPr id="179" name="Text 328"/>
              <p:cNvSpPr txBox="1">
                <a:spLocks noChangeAspect="1" noChangeArrowheads="1"/>
              </p:cNvSpPr>
              <p:nvPr/>
            </p:nvSpPr>
            <p:spPr bwMode="auto">
              <a:xfrm>
                <a:off x="2512" y="1074"/>
                <a:ext cx="195" cy="91"/>
              </a:xfrm>
              <a:prstGeom prst="rect">
                <a:avLst/>
              </a:prstGeom>
              <a:noFill/>
              <a:ln w="1">
                <a:noFill/>
                <a:miter lim="800000"/>
                <a:headEnd/>
                <a:tailEnd/>
              </a:ln>
            </p:spPr>
            <p:txBody>
              <a:bodyPr wrap="none" anchor="ctr">
                <a:spAutoFit/>
              </a:bodyPr>
              <a:lstStyle/>
              <a:p>
                <a:r>
                  <a:rPr lang="en-US" sz="900" b="1"/>
                  <a:t>-6.1%</a:t>
                </a:r>
              </a:p>
            </p:txBody>
          </p:sp>
          <p:sp>
            <p:nvSpPr>
              <p:cNvPr id="180" name="Text 329"/>
              <p:cNvSpPr txBox="1">
                <a:spLocks noChangeAspect="1" noChangeArrowheads="1"/>
              </p:cNvSpPr>
              <p:nvPr/>
            </p:nvSpPr>
            <p:spPr bwMode="auto">
              <a:xfrm>
                <a:off x="2521" y="1121"/>
                <a:ext cx="143" cy="91"/>
              </a:xfrm>
              <a:prstGeom prst="rect">
                <a:avLst/>
              </a:prstGeom>
              <a:noFill/>
              <a:ln w="1">
                <a:noFill/>
                <a:miter lim="800000"/>
                <a:headEnd/>
                <a:tailEnd/>
              </a:ln>
            </p:spPr>
            <p:txBody>
              <a:bodyPr wrap="none" anchor="ctr">
                <a:spAutoFit/>
              </a:bodyPr>
              <a:lstStyle/>
              <a:p>
                <a:r>
                  <a:rPr lang="en-US" sz="900" b="1"/>
                  <a:t>OH</a:t>
                </a:r>
              </a:p>
            </p:txBody>
          </p:sp>
        </p:grpSp>
        <p:grpSp>
          <p:nvGrpSpPr>
            <p:cNvPr id="92" name="Louisiana_L"/>
            <p:cNvGrpSpPr>
              <a:grpSpLocks noChangeAspect="1"/>
            </p:cNvGrpSpPr>
            <p:nvPr/>
          </p:nvGrpSpPr>
          <p:grpSpPr bwMode="auto">
            <a:xfrm>
              <a:off x="2999" y="2908"/>
              <a:ext cx="293" cy="211"/>
              <a:chOff x="1928" y="1865"/>
              <a:chExt cx="195" cy="141"/>
            </a:xfrm>
          </p:grpSpPr>
          <p:sp>
            <p:nvSpPr>
              <p:cNvPr id="177" name="Text 331"/>
              <p:cNvSpPr txBox="1">
                <a:spLocks noChangeAspect="1" noChangeArrowheads="1"/>
              </p:cNvSpPr>
              <p:nvPr/>
            </p:nvSpPr>
            <p:spPr bwMode="auto">
              <a:xfrm>
                <a:off x="1928" y="1865"/>
                <a:ext cx="195" cy="90"/>
              </a:xfrm>
              <a:prstGeom prst="rect">
                <a:avLst/>
              </a:prstGeom>
              <a:noFill/>
              <a:ln w="1">
                <a:noFill/>
                <a:miter lim="800000"/>
                <a:headEnd/>
                <a:tailEnd/>
              </a:ln>
            </p:spPr>
            <p:txBody>
              <a:bodyPr wrap="none" anchor="ctr">
                <a:spAutoFit/>
              </a:bodyPr>
              <a:lstStyle/>
              <a:p>
                <a:r>
                  <a:rPr lang="en-US" sz="900" b="1"/>
                  <a:t>-5.8%</a:t>
                </a:r>
              </a:p>
            </p:txBody>
          </p:sp>
          <p:sp>
            <p:nvSpPr>
              <p:cNvPr id="178" name="Text 332"/>
              <p:cNvSpPr txBox="1">
                <a:spLocks noChangeAspect="1" noChangeArrowheads="1"/>
              </p:cNvSpPr>
              <p:nvPr/>
            </p:nvSpPr>
            <p:spPr bwMode="auto">
              <a:xfrm>
                <a:off x="1938" y="1916"/>
                <a:ext cx="136" cy="90"/>
              </a:xfrm>
              <a:prstGeom prst="rect">
                <a:avLst/>
              </a:prstGeom>
              <a:noFill/>
              <a:ln w="1">
                <a:noFill/>
                <a:miter lim="800000"/>
                <a:headEnd/>
                <a:tailEnd/>
              </a:ln>
            </p:spPr>
            <p:txBody>
              <a:bodyPr wrap="none" anchor="ctr">
                <a:spAutoFit/>
              </a:bodyPr>
              <a:lstStyle/>
              <a:p>
                <a:r>
                  <a:rPr lang="en-US" sz="900" b="1"/>
                  <a:t>LA</a:t>
                </a:r>
              </a:p>
            </p:txBody>
          </p:sp>
        </p:grpSp>
        <p:grpSp>
          <p:nvGrpSpPr>
            <p:cNvPr id="93" name="Texas_L"/>
            <p:cNvGrpSpPr>
              <a:grpSpLocks noChangeAspect="1"/>
            </p:cNvGrpSpPr>
            <p:nvPr/>
          </p:nvGrpSpPr>
          <p:grpSpPr bwMode="auto">
            <a:xfrm>
              <a:off x="2255" y="2882"/>
              <a:ext cx="292" cy="213"/>
              <a:chOff x="1432" y="1848"/>
              <a:chExt cx="195" cy="142"/>
            </a:xfrm>
          </p:grpSpPr>
          <p:sp>
            <p:nvSpPr>
              <p:cNvPr id="175" name="Text 334"/>
              <p:cNvSpPr txBox="1">
                <a:spLocks noChangeAspect="1" noChangeArrowheads="1"/>
              </p:cNvSpPr>
              <p:nvPr/>
            </p:nvSpPr>
            <p:spPr bwMode="auto">
              <a:xfrm>
                <a:off x="1432" y="1848"/>
                <a:ext cx="195" cy="91"/>
              </a:xfrm>
              <a:prstGeom prst="rect">
                <a:avLst/>
              </a:prstGeom>
              <a:noFill/>
              <a:ln w="1">
                <a:noFill/>
                <a:miter lim="800000"/>
                <a:headEnd/>
                <a:tailEnd/>
              </a:ln>
            </p:spPr>
            <p:txBody>
              <a:bodyPr wrap="none" anchor="ctr">
                <a:spAutoFit/>
              </a:bodyPr>
              <a:lstStyle/>
              <a:p>
                <a:r>
                  <a:rPr lang="en-US" sz="900" b="1"/>
                  <a:t>-5.6%</a:t>
                </a:r>
              </a:p>
            </p:txBody>
          </p:sp>
          <p:sp>
            <p:nvSpPr>
              <p:cNvPr id="176" name="Text 335"/>
              <p:cNvSpPr txBox="1">
                <a:spLocks noChangeAspect="1" noChangeArrowheads="1"/>
              </p:cNvSpPr>
              <p:nvPr/>
            </p:nvSpPr>
            <p:spPr bwMode="auto">
              <a:xfrm>
                <a:off x="1442" y="1900"/>
                <a:ext cx="134" cy="90"/>
              </a:xfrm>
              <a:prstGeom prst="rect">
                <a:avLst/>
              </a:prstGeom>
              <a:noFill/>
              <a:ln w="1">
                <a:noFill/>
                <a:miter lim="800000"/>
                <a:headEnd/>
                <a:tailEnd/>
              </a:ln>
            </p:spPr>
            <p:txBody>
              <a:bodyPr wrap="none" anchor="ctr">
                <a:spAutoFit/>
              </a:bodyPr>
              <a:lstStyle/>
              <a:p>
                <a:r>
                  <a:rPr lang="en-US" sz="900" b="1"/>
                  <a:t>TX</a:t>
                </a:r>
              </a:p>
            </p:txBody>
          </p:sp>
        </p:grpSp>
        <p:grpSp>
          <p:nvGrpSpPr>
            <p:cNvPr id="94" name="Idaho_L"/>
            <p:cNvGrpSpPr>
              <a:grpSpLocks noChangeAspect="1"/>
            </p:cNvGrpSpPr>
            <p:nvPr/>
          </p:nvGrpSpPr>
          <p:grpSpPr bwMode="auto">
            <a:xfrm>
              <a:off x="1097" y="1262"/>
              <a:ext cx="292" cy="213"/>
              <a:chOff x="660" y="768"/>
              <a:chExt cx="195" cy="142"/>
            </a:xfrm>
          </p:grpSpPr>
          <p:sp>
            <p:nvSpPr>
              <p:cNvPr id="173" name="Text 337"/>
              <p:cNvSpPr txBox="1">
                <a:spLocks noChangeAspect="1" noChangeArrowheads="1"/>
              </p:cNvSpPr>
              <p:nvPr/>
            </p:nvSpPr>
            <p:spPr bwMode="auto">
              <a:xfrm>
                <a:off x="660" y="768"/>
                <a:ext cx="195" cy="91"/>
              </a:xfrm>
              <a:prstGeom prst="rect">
                <a:avLst/>
              </a:prstGeom>
              <a:noFill/>
              <a:ln w="1">
                <a:noFill/>
                <a:miter lim="800000"/>
                <a:headEnd/>
                <a:tailEnd/>
              </a:ln>
            </p:spPr>
            <p:txBody>
              <a:bodyPr wrap="none" anchor="ctr">
                <a:spAutoFit/>
              </a:bodyPr>
              <a:lstStyle/>
              <a:p>
                <a:r>
                  <a:rPr lang="en-US" sz="900" b="1"/>
                  <a:t>-5.4%</a:t>
                </a:r>
              </a:p>
            </p:txBody>
          </p:sp>
          <p:sp>
            <p:nvSpPr>
              <p:cNvPr id="174" name="Text 338"/>
              <p:cNvSpPr txBox="1">
                <a:spLocks noChangeAspect="1" noChangeArrowheads="1"/>
              </p:cNvSpPr>
              <p:nvPr/>
            </p:nvSpPr>
            <p:spPr bwMode="auto">
              <a:xfrm>
                <a:off x="671" y="819"/>
                <a:ext cx="121" cy="91"/>
              </a:xfrm>
              <a:prstGeom prst="rect">
                <a:avLst/>
              </a:prstGeom>
              <a:noFill/>
              <a:ln w="1">
                <a:noFill/>
                <a:miter lim="800000"/>
                <a:headEnd/>
                <a:tailEnd/>
              </a:ln>
            </p:spPr>
            <p:txBody>
              <a:bodyPr wrap="none" anchor="ctr">
                <a:spAutoFit/>
              </a:bodyPr>
              <a:lstStyle/>
              <a:p>
                <a:r>
                  <a:rPr lang="en-US" sz="900" b="1"/>
                  <a:t>ID</a:t>
                </a:r>
              </a:p>
            </p:txBody>
          </p:sp>
        </p:grpSp>
        <p:grpSp>
          <p:nvGrpSpPr>
            <p:cNvPr id="95" name="Michigan_L"/>
            <p:cNvGrpSpPr>
              <a:grpSpLocks noChangeAspect="1"/>
            </p:cNvGrpSpPr>
            <p:nvPr/>
          </p:nvGrpSpPr>
          <p:grpSpPr bwMode="auto">
            <a:xfrm>
              <a:off x="3647" y="1423"/>
              <a:ext cx="293" cy="213"/>
              <a:chOff x="2360" y="875"/>
              <a:chExt cx="195" cy="142"/>
            </a:xfrm>
          </p:grpSpPr>
          <p:sp>
            <p:nvSpPr>
              <p:cNvPr id="171" name="Text 340"/>
              <p:cNvSpPr txBox="1">
                <a:spLocks noChangeAspect="1" noChangeArrowheads="1"/>
              </p:cNvSpPr>
              <p:nvPr/>
            </p:nvSpPr>
            <p:spPr bwMode="auto">
              <a:xfrm>
                <a:off x="2360" y="875"/>
                <a:ext cx="195" cy="90"/>
              </a:xfrm>
              <a:prstGeom prst="rect">
                <a:avLst/>
              </a:prstGeom>
              <a:noFill/>
              <a:ln w="1">
                <a:noFill/>
                <a:miter lim="800000"/>
                <a:headEnd/>
                <a:tailEnd/>
              </a:ln>
            </p:spPr>
            <p:txBody>
              <a:bodyPr wrap="none" anchor="ctr">
                <a:spAutoFit/>
              </a:bodyPr>
              <a:lstStyle/>
              <a:p>
                <a:r>
                  <a:rPr lang="en-US" sz="900" b="1"/>
                  <a:t>-5.4%</a:t>
                </a:r>
              </a:p>
            </p:txBody>
          </p:sp>
          <p:sp>
            <p:nvSpPr>
              <p:cNvPr id="172" name="Text 341"/>
              <p:cNvSpPr txBox="1">
                <a:spLocks noChangeAspect="1" noChangeArrowheads="1"/>
              </p:cNvSpPr>
              <p:nvPr/>
            </p:nvSpPr>
            <p:spPr bwMode="auto">
              <a:xfrm>
                <a:off x="2368" y="926"/>
                <a:ext cx="125" cy="91"/>
              </a:xfrm>
              <a:prstGeom prst="rect">
                <a:avLst/>
              </a:prstGeom>
              <a:noFill/>
              <a:ln w="1">
                <a:noFill/>
                <a:miter lim="800000"/>
                <a:headEnd/>
                <a:tailEnd/>
              </a:ln>
            </p:spPr>
            <p:txBody>
              <a:bodyPr wrap="none" anchor="ctr">
                <a:spAutoFit/>
              </a:bodyPr>
              <a:lstStyle/>
              <a:p>
                <a:r>
                  <a:rPr lang="en-US" sz="900" b="1"/>
                  <a:t>MI</a:t>
                </a:r>
              </a:p>
            </p:txBody>
          </p:sp>
        </p:grpSp>
        <p:grpSp>
          <p:nvGrpSpPr>
            <p:cNvPr id="96" name="California_L"/>
            <p:cNvGrpSpPr>
              <a:grpSpLocks noChangeAspect="1"/>
            </p:cNvGrpSpPr>
            <p:nvPr/>
          </p:nvGrpSpPr>
          <p:grpSpPr bwMode="auto">
            <a:xfrm>
              <a:off x="389" y="1882"/>
              <a:ext cx="292" cy="204"/>
              <a:chOff x="188" y="1181"/>
              <a:chExt cx="195" cy="136"/>
            </a:xfrm>
          </p:grpSpPr>
          <p:sp>
            <p:nvSpPr>
              <p:cNvPr id="169" name="Text 343"/>
              <p:cNvSpPr txBox="1">
                <a:spLocks noChangeAspect="1" noChangeArrowheads="1"/>
              </p:cNvSpPr>
              <p:nvPr/>
            </p:nvSpPr>
            <p:spPr bwMode="auto">
              <a:xfrm>
                <a:off x="188" y="1181"/>
                <a:ext cx="195" cy="91"/>
              </a:xfrm>
              <a:prstGeom prst="rect">
                <a:avLst/>
              </a:prstGeom>
              <a:noFill/>
              <a:ln w="1">
                <a:noFill/>
                <a:miter lim="800000"/>
                <a:headEnd/>
                <a:tailEnd/>
              </a:ln>
            </p:spPr>
            <p:txBody>
              <a:bodyPr wrap="none" anchor="ctr">
                <a:spAutoFit/>
              </a:bodyPr>
              <a:lstStyle/>
              <a:p>
                <a:r>
                  <a:rPr lang="en-US" sz="900" b="1"/>
                  <a:t>-5.3%</a:t>
                </a:r>
              </a:p>
            </p:txBody>
          </p:sp>
          <p:sp>
            <p:nvSpPr>
              <p:cNvPr id="170" name="Text 344"/>
              <p:cNvSpPr txBox="1">
                <a:spLocks noChangeAspect="1" noChangeArrowheads="1"/>
              </p:cNvSpPr>
              <p:nvPr/>
            </p:nvSpPr>
            <p:spPr bwMode="auto">
              <a:xfrm>
                <a:off x="196" y="1226"/>
                <a:ext cx="141" cy="91"/>
              </a:xfrm>
              <a:prstGeom prst="rect">
                <a:avLst/>
              </a:prstGeom>
              <a:noFill/>
              <a:ln w="1">
                <a:noFill/>
                <a:miter lim="800000"/>
                <a:headEnd/>
                <a:tailEnd/>
              </a:ln>
            </p:spPr>
            <p:txBody>
              <a:bodyPr wrap="none" anchor="ctr">
                <a:spAutoFit/>
              </a:bodyPr>
              <a:lstStyle/>
              <a:p>
                <a:r>
                  <a:rPr lang="en-US" sz="900" b="1"/>
                  <a:t>CA</a:t>
                </a:r>
              </a:p>
            </p:txBody>
          </p:sp>
        </p:grpSp>
        <p:grpSp>
          <p:nvGrpSpPr>
            <p:cNvPr id="97" name="Georgia_L"/>
            <p:cNvGrpSpPr>
              <a:grpSpLocks noChangeAspect="1"/>
            </p:cNvGrpSpPr>
            <p:nvPr/>
          </p:nvGrpSpPr>
          <p:grpSpPr bwMode="auto">
            <a:xfrm>
              <a:off x="3941" y="2633"/>
              <a:ext cx="293" cy="207"/>
              <a:chOff x="2556" y="1682"/>
              <a:chExt cx="195" cy="138"/>
            </a:xfrm>
          </p:grpSpPr>
          <p:sp>
            <p:nvSpPr>
              <p:cNvPr id="167" name="Text 346"/>
              <p:cNvSpPr txBox="1">
                <a:spLocks noChangeAspect="1" noChangeArrowheads="1"/>
              </p:cNvSpPr>
              <p:nvPr/>
            </p:nvSpPr>
            <p:spPr bwMode="auto">
              <a:xfrm>
                <a:off x="2556" y="1682"/>
                <a:ext cx="195" cy="91"/>
              </a:xfrm>
              <a:prstGeom prst="rect">
                <a:avLst/>
              </a:prstGeom>
              <a:noFill/>
              <a:ln w="1">
                <a:noFill/>
                <a:miter lim="800000"/>
                <a:headEnd/>
                <a:tailEnd/>
              </a:ln>
            </p:spPr>
            <p:txBody>
              <a:bodyPr wrap="none" anchor="ctr">
                <a:spAutoFit/>
              </a:bodyPr>
              <a:lstStyle/>
              <a:p>
                <a:r>
                  <a:rPr lang="en-US" sz="900" b="1"/>
                  <a:t>-4.8%</a:t>
                </a:r>
              </a:p>
            </p:txBody>
          </p:sp>
          <p:sp>
            <p:nvSpPr>
              <p:cNvPr id="168" name="Text 347"/>
              <p:cNvSpPr txBox="1">
                <a:spLocks noChangeAspect="1" noChangeArrowheads="1"/>
              </p:cNvSpPr>
              <p:nvPr/>
            </p:nvSpPr>
            <p:spPr bwMode="auto">
              <a:xfrm>
                <a:off x="2564" y="1730"/>
                <a:ext cx="143" cy="90"/>
              </a:xfrm>
              <a:prstGeom prst="rect">
                <a:avLst/>
              </a:prstGeom>
              <a:noFill/>
              <a:ln w="1">
                <a:noFill/>
                <a:miter lim="800000"/>
                <a:headEnd/>
                <a:tailEnd/>
              </a:ln>
            </p:spPr>
            <p:txBody>
              <a:bodyPr wrap="none" anchor="ctr">
                <a:spAutoFit/>
              </a:bodyPr>
              <a:lstStyle/>
              <a:p>
                <a:r>
                  <a:rPr lang="en-US" sz="900" b="1"/>
                  <a:t>GA</a:t>
                </a:r>
              </a:p>
            </p:txBody>
          </p:sp>
        </p:grpSp>
        <p:grpSp>
          <p:nvGrpSpPr>
            <p:cNvPr id="98" name="Missouri_L"/>
            <p:cNvGrpSpPr>
              <a:grpSpLocks noChangeAspect="1"/>
            </p:cNvGrpSpPr>
            <p:nvPr/>
          </p:nvGrpSpPr>
          <p:grpSpPr bwMode="auto">
            <a:xfrm>
              <a:off x="3011" y="2035"/>
              <a:ext cx="293" cy="213"/>
              <a:chOff x="1936" y="1283"/>
              <a:chExt cx="195" cy="142"/>
            </a:xfrm>
          </p:grpSpPr>
          <p:sp>
            <p:nvSpPr>
              <p:cNvPr id="165" name="Text 349"/>
              <p:cNvSpPr txBox="1">
                <a:spLocks noChangeAspect="1" noChangeArrowheads="1"/>
              </p:cNvSpPr>
              <p:nvPr/>
            </p:nvSpPr>
            <p:spPr bwMode="auto">
              <a:xfrm>
                <a:off x="1936" y="1283"/>
                <a:ext cx="195" cy="90"/>
              </a:xfrm>
              <a:prstGeom prst="rect">
                <a:avLst/>
              </a:prstGeom>
              <a:noFill/>
              <a:ln w="1">
                <a:noFill/>
                <a:miter lim="800000"/>
                <a:headEnd/>
                <a:tailEnd/>
              </a:ln>
            </p:spPr>
            <p:txBody>
              <a:bodyPr wrap="none" anchor="ctr">
                <a:spAutoFit/>
              </a:bodyPr>
              <a:lstStyle/>
              <a:p>
                <a:r>
                  <a:rPr lang="en-US" sz="900" b="1"/>
                  <a:t>-4.8%</a:t>
                </a:r>
              </a:p>
            </p:txBody>
          </p:sp>
          <p:sp>
            <p:nvSpPr>
              <p:cNvPr id="166" name="Text 350"/>
              <p:cNvSpPr txBox="1">
                <a:spLocks noChangeAspect="1" noChangeArrowheads="1"/>
              </p:cNvSpPr>
              <p:nvPr/>
            </p:nvSpPr>
            <p:spPr bwMode="auto">
              <a:xfrm>
                <a:off x="1946" y="1334"/>
                <a:ext cx="149" cy="91"/>
              </a:xfrm>
              <a:prstGeom prst="rect">
                <a:avLst/>
              </a:prstGeom>
              <a:noFill/>
              <a:ln w="1">
                <a:noFill/>
                <a:miter lim="800000"/>
                <a:headEnd/>
                <a:tailEnd/>
              </a:ln>
            </p:spPr>
            <p:txBody>
              <a:bodyPr wrap="none" anchor="ctr">
                <a:spAutoFit/>
              </a:bodyPr>
              <a:lstStyle/>
              <a:p>
                <a:r>
                  <a:rPr lang="en-US" sz="900" b="1"/>
                  <a:t>MO</a:t>
                </a:r>
              </a:p>
            </p:txBody>
          </p:sp>
        </p:grpSp>
        <p:grpSp>
          <p:nvGrpSpPr>
            <p:cNvPr id="99" name="Maryland_L"/>
            <p:cNvGrpSpPr>
              <a:grpSpLocks noChangeAspect="1"/>
            </p:cNvGrpSpPr>
            <p:nvPr/>
          </p:nvGrpSpPr>
          <p:grpSpPr bwMode="auto">
            <a:xfrm>
              <a:off x="4835" y="2219"/>
              <a:ext cx="291" cy="207"/>
              <a:chOff x="3152" y="1406"/>
              <a:chExt cx="194" cy="138"/>
            </a:xfrm>
          </p:grpSpPr>
          <p:sp>
            <p:nvSpPr>
              <p:cNvPr id="163" name="Text 352"/>
              <p:cNvSpPr txBox="1">
                <a:spLocks noChangeAspect="1" noChangeArrowheads="1"/>
              </p:cNvSpPr>
              <p:nvPr/>
            </p:nvSpPr>
            <p:spPr bwMode="auto">
              <a:xfrm>
                <a:off x="3152" y="1406"/>
                <a:ext cx="194" cy="91"/>
              </a:xfrm>
              <a:prstGeom prst="rect">
                <a:avLst/>
              </a:prstGeom>
              <a:noFill/>
              <a:ln w="1">
                <a:noFill/>
                <a:miter lim="800000"/>
                <a:headEnd/>
                <a:tailEnd/>
              </a:ln>
            </p:spPr>
            <p:txBody>
              <a:bodyPr wrap="none" anchor="ctr">
                <a:spAutoFit/>
              </a:bodyPr>
              <a:lstStyle/>
              <a:p>
                <a:r>
                  <a:rPr lang="en-US" sz="900" b="1"/>
                  <a:t>-4.5%</a:t>
                </a:r>
              </a:p>
            </p:txBody>
          </p:sp>
          <p:sp>
            <p:nvSpPr>
              <p:cNvPr id="164" name="Text 353"/>
              <p:cNvSpPr txBox="1">
                <a:spLocks noChangeAspect="1" noChangeArrowheads="1"/>
              </p:cNvSpPr>
              <p:nvPr/>
            </p:nvSpPr>
            <p:spPr bwMode="auto">
              <a:xfrm>
                <a:off x="3162" y="1454"/>
                <a:ext cx="146" cy="90"/>
              </a:xfrm>
              <a:prstGeom prst="rect">
                <a:avLst/>
              </a:prstGeom>
              <a:noFill/>
              <a:ln w="1">
                <a:noFill/>
                <a:miter lim="800000"/>
                <a:headEnd/>
                <a:tailEnd/>
              </a:ln>
            </p:spPr>
            <p:txBody>
              <a:bodyPr wrap="none" anchor="ctr">
                <a:spAutoFit/>
              </a:bodyPr>
              <a:lstStyle/>
              <a:p>
                <a:r>
                  <a:rPr lang="en-US" sz="900" b="1"/>
                  <a:t>MD</a:t>
                </a:r>
              </a:p>
            </p:txBody>
          </p:sp>
        </p:grpSp>
        <p:grpSp>
          <p:nvGrpSpPr>
            <p:cNvPr id="100" name="Indiana_L"/>
            <p:cNvGrpSpPr>
              <a:grpSpLocks noChangeAspect="1"/>
            </p:cNvGrpSpPr>
            <p:nvPr/>
          </p:nvGrpSpPr>
          <p:grpSpPr bwMode="auto">
            <a:xfrm>
              <a:off x="3563" y="1823"/>
              <a:ext cx="291" cy="213"/>
              <a:chOff x="2304" y="1142"/>
              <a:chExt cx="194" cy="142"/>
            </a:xfrm>
          </p:grpSpPr>
          <p:sp>
            <p:nvSpPr>
              <p:cNvPr id="161" name="Text 355"/>
              <p:cNvSpPr txBox="1">
                <a:spLocks noChangeAspect="1" noChangeArrowheads="1"/>
              </p:cNvSpPr>
              <p:nvPr/>
            </p:nvSpPr>
            <p:spPr bwMode="auto">
              <a:xfrm>
                <a:off x="2304" y="1142"/>
                <a:ext cx="194" cy="91"/>
              </a:xfrm>
              <a:prstGeom prst="rect">
                <a:avLst/>
              </a:prstGeom>
              <a:noFill/>
              <a:ln w="1">
                <a:noFill/>
                <a:miter lim="800000"/>
                <a:headEnd/>
                <a:tailEnd/>
              </a:ln>
            </p:spPr>
            <p:txBody>
              <a:bodyPr wrap="none" anchor="ctr">
                <a:spAutoFit/>
              </a:bodyPr>
              <a:lstStyle/>
              <a:p>
                <a:r>
                  <a:rPr lang="en-US" sz="900" b="1"/>
                  <a:t>-4.3%</a:t>
                </a:r>
              </a:p>
            </p:txBody>
          </p:sp>
          <p:sp>
            <p:nvSpPr>
              <p:cNvPr id="162" name="Text 356"/>
              <p:cNvSpPr txBox="1">
                <a:spLocks noChangeAspect="1" noChangeArrowheads="1"/>
              </p:cNvSpPr>
              <p:nvPr/>
            </p:nvSpPr>
            <p:spPr bwMode="auto">
              <a:xfrm>
                <a:off x="2315" y="1194"/>
                <a:ext cx="120" cy="90"/>
              </a:xfrm>
              <a:prstGeom prst="rect">
                <a:avLst/>
              </a:prstGeom>
              <a:noFill/>
              <a:ln w="1">
                <a:noFill/>
                <a:miter lim="800000"/>
                <a:headEnd/>
                <a:tailEnd/>
              </a:ln>
            </p:spPr>
            <p:txBody>
              <a:bodyPr wrap="none" anchor="ctr">
                <a:spAutoFit/>
              </a:bodyPr>
              <a:lstStyle/>
              <a:p>
                <a:r>
                  <a:rPr lang="en-US" sz="900" b="1"/>
                  <a:t>IN</a:t>
                </a:r>
              </a:p>
            </p:txBody>
          </p:sp>
        </p:grpSp>
        <p:grpSp>
          <p:nvGrpSpPr>
            <p:cNvPr id="101" name="District_Of_Columbia_L"/>
            <p:cNvGrpSpPr>
              <a:grpSpLocks noChangeAspect="1"/>
            </p:cNvGrpSpPr>
            <p:nvPr/>
          </p:nvGrpSpPr>
          <p:grpSpPr bwMode="auto">
            <a:xfrm>
              <a:off x="4656" y="1974"/>
              <a:ext cx="291" cy="204"/>
              <a:chOff x="2880" y="1131"/>
              <a:chExt cx="194" cy="136"/>
            </a:xfrm>
          </p:grpSpPr>
          <p:sp>
            <p:nvSpPr>
              <p:cNvPr id="159" name="Text 358"/>
              <p:cNvSpPr txBox="1">
                <a:spLocks noChangeAspect="1" noChangeArrowheads="1"/>
              </p:cNvSpPr>
              <p:nvPr/>
            </p:nvSpPr>
            <p:spPr bwMode="auto">
              <a:xfrm>
                <a:off x="2880" y="1131"/>
                <a:ext cx="194" cy="91"/>
              </a:xfrm>
              <a:prstGeom prst="rect">
                <a:avLst/>
              </a:prstGeom>
              <a:noFill/>
              <a:ln w="1">
                <a:noFill/>
                <a:miter lim="800000"/>
                <a:headEnd/>
                <a:tailEnd/>
              </a:ln>
            </p:spPr>
            <p:txBody>
              <a:bodyPr wrap="none" anchor="ctr">
                <a:spAutoFit/>
              </a:bodyPr>
              <a:lstStyle/>
              <a:p>
                <a:r>
                  <a:rPr lang="en-US" sz="900" b="1"/>
                  <a:t>-4.0%</a:t>
                </a:r>
              </a:p>
            </p:txBody>
          </p:sp>
          <p:sp>
            <p:nvSpPr>
              <p:cNvPr id="160" name="Text 359"/>
              <p:cNvSpPr txBox="1">
                <a:spLocks noChangeAspect="1" noChangeArrowheads="1"/>
              </p:cNvSpPr>
              <p:nvPr/>
            </p:nvSpPr>
            <p:spPr bwMode="auto">
              <a:xfrm>
                <a:off x="2888" y="1176"/>
                <a:ext cx="141" cy="91"/>
              </a:xfrm>
              <a:prstGeom prst="rect">
                <a:avLst/>
              </a:prstGeom>
              <a:noFill/>
              <a:ln w="1">
                <a:noFill/>
                <a:miter lim="800000"/>
                <a:headEnd/>
                <a:tailEnd/>
              </a:ln>
            </p:spPr>
            <p:txBody>
              <a:bodyPr wrap="none" anchor="ctr">
                <a:spAutoFit/>
              </a:bodyPr>
              <a:lstStyle/>
              <a:p>
                <a:r>
                  <a:rPr lang="en-US" sz="900" b="1"/>
                  <a:t>DC</a:t>
                </a:r>
              </a:p>
            </p:txBody>
          </p:sp>
        </p:grpSp>
        <p:grpSp>
          <p:nvGrpSpPr>
            <p:cNvPr id="102" name="North_Carolina_L"/>
            <p:cNvGrpSpPr>
              <a:grpSpLocks noChangeAspect="1"/>
            </p:cNvGrpSpPr>
            <p:nvPr/>
          </p:nvGrpSpPr>
          <p:grpSpPr bwMode="auto">
            <a:xfrm>
              <a:off x="4223" y="2245"/>
              <a:ext cx="293" cy="207"/>
              <a:chOff x="2744" y="1423"/>
              <a:chExt cx="195" cy="138"/>
            </a:xfrm>
          </p:grpSpPr>
          <p:sp>
            <p:nvSpPr>
              <p:cNvPr id="157" name="Text 361"/>
              <p:cNvSpPr txBox="1">
                <a:spLocks noChangeAspect="1" noChangeArrowheads="1"/>
              </p:cNvSpPr>
              <p:nvPr/>
            </p:nvSpPr>
            <p:spPr bwMode="auto">
              <a:xfrm>
                <a:off x="2744" y="1423"/>
                <a:ext cx="195" cy="90"/>
              </a:xfrm>
              <a:prstGeom prst="rect">
                <a:avLst/>
              </a:prstGeom>
              <a:noFill/>
              <a:ln w="1">
                <a:noFill/>
                <a:miter lim="800000"/>
                <a:headEnd/>
                <a:tailEnd/>
              </a:ln>
            </p:spPr>
            <p:txBody>
              <a:bodyPr wrap="none" anchor="ctr">
                <a:spAutoFit/>
              </a:bodyPr>
              <a:lstStyle/>
              <a:p>
                <a:r>
                  <a:rPr lang="en-US" sz="900" b="1"/>
                  <a:t>-3.8%</a:t>
                </a:r>
              </a:p>
            </p:txBody>
          </p:sp>
          <p:sp>
            <p:nvSpPr>
              <p:cNvPr id="158" name="Text 362"/>
              <p:cNvSpPr txBox="1">
                <a:spLocks noChangeAspect="1" noChangeArrowheads="1"/>
              </p:cNvSpPr>
              <p:nvPr/>
            </p:nvSpPr>
            <p:spPr bwMode="auto">
              <a:xfrm>
                <a:off x="2752" y="1470"/>
                <a:ext cx="141" cy="91"/>
              </a:xfrm>
              <a:prstGeom prst="rect">
                <a:avLst/>
              </a:prstGeom>
              <a:noFill/>
              <a:ln w="1">
                <a:noFill/>
                <a:miter lim="800000"/>
                <a:headEnd/>
                <a:tailEnd/>
              </a:ln>
            </p:spPr>
            <p:txBody>
              <a:bodyPr wrap="none" anchor="ctr">
                <a:spAutoFit/>
              </a:bodyPr>
              <a:lstStyle/>
              <a:p>
                <a:r>
                  <a:rPr lang="en-US" sz="900" b="1"/>
                  <a:t>NC</a:t>
                </a:r>
              </a:p>
            </p:txBody>
          </p:sp>
        </p:grpSp>
        <p:grpSp>
          <p:nvGrpSpPr>
            <p:cNvPr id="103" name="Montana_L"/>
            <p:cNvGrpSpPr>
              <a:grpSpLocks noChangeAspect="1"/>
            </p:cNvGrpSpPr>
            <p:nvPr/>
          </p:nvGrpSpPr>
          <p:grpSpPr bwMode="auto">
            <a:xfrm>
              <a:off x="1535" y="904"/>
              <a:ext cx="292" cy="207"/>
              <a:chOff x="952" y="530"/>
              <a:chExt cx="195" cy="138"/>
            </a:xfrm>
          </p:grpSpPr>
          <p:sp>
            <p:nvSpPr>
              <p:cNvPr id="155" name="Text 364"/>
              <p:cNvSpPr txBox="1">
                <a:spLocks noChangeAspect="1" noChangeArrowheads="1"/>
              </p:cNvSpPr>
              <p:nvPr/>
            </p:nvSpPr>
            <p:spPr bwMode="auto">
              <a:xfrm>
                <a:off x="952" y="530"/>
                <a:ext cx="195" cy="91"/>
              </a:xfrm>
              <a:prstGeom prst="rect">
                <a:avLst/>
              </a:prstGeom>
              <a:noFill/>
              <a:ln w="1">
                <a:noFill/>
                <a:miter lim="800000"/>
                <a:headEnd/>
                <a:tailEnd/>
              </a:ln>
            </p:spPr>
            <p:txBody>
              <a:bodyPr wrap="none" anchor="ctr">
                <a:spAutoFit/>
              </a:bodyPr>
              <a:lstStyle/>
              <a:p>
                <a:r>
                  <a:rPr lang="en-US" sz="900" b="1"/>
                  <a:t>-3.7%</a:t>
                </a:r>
              </a:p>
            </p:txBody>
          </p:sp>
          <p:sp>
            <p:nvSpPr>
              <p:cNvPr id="156" name="Text 365"/>
              <p:cNvSpPr txBox="1">
                <a:spLocks noChangeAspect="1" noChangeArrowheads="1"/>
              </p:cNvSpPr>
              <p:nvPr/>
            </p:nvSpPr>
            <p:spPr bwMode="auto">
              <a:xfrm>
                <a:off x="960" y="578"/>
                <a:ext cx="141" cy="90"/>
              </a:xfrm>
              <a:prstGeom prst="rect">
                <a:avLst/>
              </a:prstGeom>
              <a:noFill/>
              <a:ln w="1">
                <a:noFill/>
                <a:miter lim="800000"/>
                <a:headEnd/>
                <a:tailEnd/>
              </a:ln>
            </p:spPr>
            <p:txBody>
              <a:bodyPr wrap="none" anchor="ctr">
                <a:spAutoFit/>
              </a:bodyPr>
              <a:lstStyle/>
              <a:p>
                <a:r>
                  <a:rPr lang="en-US" sz="900" b="1"/>
                  <a:t>MT</a:t>
                </a:r>
              </a:p>
            </p:txBody>
          </p:sp>
        </p:grpSp>
        <p:grpSp>
          <p:nvGrpSpPr>
            <p:cNvPr id="104" name="Washington_L"/>
            <p:cNvGrpSpPr>
              <a:grpSpLocks noChangeAspect="1"/>
            </p:cNvGrpSpPr>
            <p:nvPr/>
          </p:nvGrpSpPr>
          <p:grpSpPr bwMode="auto">
            <a:xfrm>
              <a:off x="677" y="694"/>
              <a:ext cx="292" cy="213"/>
              <a:chOff x="380" y="390"/>
              <a:chExt cx="195" cy="142"/>
            </a:xfrm>
          </p:grpSpPr>
          <p:sp>
            <p:nvSpPr>
              <p:cNvPr id="153" name="Text 367"/>
              <p:cNvSpPr txBox="1">
                <a:spLocks noChangeAspect="1" noChangeArrowheads="1"/>
              </p:cNvSpPr>
              <p:nvPr/>
            </p:nvSpPr>
            <p:spPr bwMode="auto">
              <a:xfrm>
                <a:off x="380" y="390"/>
                <a:ext cx="195" cy="91"/>
              </a:xfrm>
              <a:prstGeom prst="rect">
                <a:avLst/>
              </a:prstGeom>
              <a:noFill/>
              <a:ln w="1">
                <a:noFill/>
                <a:miter lim="800000"/>
                <a:headEnd/>
                <a:tailEnd/>
              </a:ln>
            </p:spPr>
            <p:txBody>
              <a:bodyPr wrap="none" anchor="ctr">
                <a:spAutoFit/>
              </a:bodyPr>
              <a:lstStyle/>
              <a:p>
                <a:r>
                  <a:rPr lang="en-US" sz="900" b="1"/>
                  <a:t>-3.4%</a:t>
                </a:r>
              </a:p>
            </p:txBody>
          </p:sp>
          <p:sp>
            <p:nvSpPr>
              <p:cNvPr id="154" name="Text 368"/>
              <p:cNvSpPr txBox="1">
                <a:spLocks noChangeAspect="1" noChangeArrowheads="1"/>
              </p:cNvSpPr>
              <p:nvPr/>
            </p:nvSpPr>
            <p:spPr bwMode="auto">
              <a:xfrm>
                <a:off x="386" y="442"/>
                <a:ext cx="151" cy="90"/>
              </a:xfrm>
              <a:prstGeom prst="rect">
                <a:avLst/>
              </a:prstGeom>
              <a:noFill/>
              <a:ln w="1">
                <a:noFill/>
                <a:miter lim="800000"/>
                <a:headEnd/>
                <a:tailEnd/>
              </a:ln>
            </p:spPr>
            <p:txBody>
              <a:bodyPr wrap="none" anchor="ctr">
                <a:spAutoFit/>
              </a:bodyPr>
              <a:lstStyle/>
              <a:p>
                <a:r>
                  <a:rPr lang="en-US" sz="900" b="1"/>
                  <a:t>WA</a:t>
                </a:r>
              </a:p>
            </p:txBody>
          </p:sp>
        </p:grpSp>
        <p:grpSp>
          <p:nvGrpSpPr>
            <p:cNvPr id="105" name="Kansas_L"/>
            <p:cNvGrpSpPr>
              <a:grpSpLocks noChangeAspect="1"/>
            </p:cNvGrpSpPr>
            <p:nvPr/>
          </p:nvGrpSpPr>
          <p:grpSpPr bwMode="auto">
            <a:xfrm>
              <a:off x="2447" y="2009"/>
              <a:ext cx="292" cy="213"/>
              <a:chOff x="1560" y="1266"/>
              <a:chExt cx="195" cy="142"/>
            </a:xfrm>
          </p:grpSpPr>
          <p:sp>
            <p:nvSpPr>
              <p:cNvPr id="151" name="Text 370"/>
              <p:cNvSpPr txBox="1">
                <a:spLocks noChangeAspect="1" noChangeArrowheads="1"/>
              </p:cNvSpPr>
              <p:nvPr/>
            </p:nvSpPr>
            <p:spPr bwMode="auto">
              <a:xfrm>
                <a:off x="1560" y="1266"/>
                <a:ext cx="195" cy="91"/>
              </a:xfrm>
              <a:prstGeom prst="rect">
                <a:avLst/>
              </a:prstGeom>
              <a:noFill/>
              <a:ln w="1">
                <a:noFill/>
                <a:miter lim="800000"/>
                <a:headEnd/>
                <a:tailEnd/>
              </a:ln>
            </p:spPr>
            <p:txBody>
              <a:bodyPr wrap="none" anchor="ctr">
                <a:spAutoFit/>
              </a:bodyPr>
              <a:lstStyle/>
              <a:p>
                <a:r>
                  <a:rPr lang="en-US" sz="900" b="1"/>
                  <a:t>-3.4%</a:t>
                </a:r>
              </a:p>
            </p:txBody>
          </p:sp>
          <p:sp>
            <p:nvSpPr>
              <p:cNvPr id="152" name="Text 371"/>
              <p:cNvSpPr txBox="1">
                <a:spLocks noChangeAspect="1" noChangeArrowheads="1"/>
              </p:cNvSpPr>
              <p:nvPr/>
            </p:nvSpPr>
            <p:spPr bwMode="auto">
              <a:xfrm>
                <a:off x="1571" y="1318"/>
                <a:ext cx="138" cy="90"/>
              </a:xfrm>
              <a:prstGeom prst="rect">
                <a:avLst/>
              </a:prstGeom>
              <a:noFill/>
              <a:ln w="1">
                <a:noFill/>
                <a:miter lim="800000"/>
                <a:headEnd/>
                <a:tailEnd/>
              </a:ln>
            </p:spPr>
            <p:txBody>
              <a:bodyPr wrap="none" anchor="ctr">
                <a:spAutoFit/>
              </a:bodyPr>
              <a:lstStyle/>
              <a:p>
                <a:r>
                  <a:rPr lang="en-US" sz="900" b="1"/>
                  <a:t>KS</a:t>
                </a:r>
              </a:p>
            </p:txBody>
          </p:sp>
        </p:grpSp>
        <p:grpSp>
          <p:nvGrpSpPr>
            <p:cNvPr id="106" name="Colorado_L"/>
            <p:cNvGrpSpPr>
              <a:grpSpLocks noChangeAspect="1"/>
            </p:cNvGrpSpPr>
            <p:nvPr/>
          </p:nvGrpSpPr>
          <p:grpSpPr bwMode="auto">
            <a:xfrm>
              <a:off x="1775" y="1913"/>
              <a:ext cx="292" cy="207"/>
              <a:chOff x="1112" y="1202"/>
              <a:chExt cx="195" cy="138"/>
            </a:xfrm>
          </p:grpSpPr>
          <p:sp>
            <p:nvSpPr>
              <p:cNvPr id="149" name="Text 373"/>
              <p:cNvSpPr txBox="1">
                <a:spLocks noChangeAspect="1" noChangeArrowheads="1"/>
              </p:cNvSpPr>
              <p:nvPr/>
            </p:nvSpPr>
            <p:spPr bwMode="auto">
              <a:xfrm>
                <a:off x="1112" y="1202"/>
                <a:ext cx="195" cy="91"/>
              </a:xfrm>
              <a:prstGeom prst="rect">
                <a:avLst/>
              </a:prstGeom>
              <a:noFill/>
              <a:ln w="1">
                <a:noFill/>
                <a:miter lim="800000"/>
                <a:headEnd/>
                <a:tailEnd/>
              </a:ln>
            </p:spPr>
            <p:txBody>
              <a:bodyPr wrap="none" anchor="ctr">
                <a:spAutoFit/>
              </a:bodyPr>
              <a:lstStyle/>
              <a:p>
                <a:r>
                  <a:rPr lang="en-US" sz="900" b="1"/>
                  <a:t>-3.3%</a:t>
                </a:r>
              </a:p>
            </p:txBody>
          </p:sp>
          <p:sp>
            <p:nvSpPr>
              <p:cNvPr id="150" name="Text 374"/>
              <p:cNvSpPr txBox="1">
                <a:spLocks noChangeAspect="1" noChangeArrowheads="1"/>
              </p:cNvSpPr>
              <p:nvPr/>
            </p:nvSpPr>
            <p:spPr bwMode="auto">
              <a:xfrm>
                <a:off x="1121" y="1249"/>
                <a:ext cx="143" cy="91"/>
              </a:xfrm>
              <a:prstGeom prst="rect">
                <a:avLst/>
              </a:prstGeom>
              <a:noFill/>
              <a:ln w="1">
                <a:noFill/>
                <a:miter lim="800000"/>
                <a:headEnd/>
                <a:tailEnd/>
              </a:ln>
            </p:spPr>
            <p:txBody>
              <a:bodyPr wrap="none" anchor="ctr">
                <a:spAutoFit/>
              </a:bodyPr>
              <a:lstStyle/>
              <a:p>
                <a:r>
                  <a:rPr lang="en-US" sz="900" b="1"/>
                  <a:t>CO</a:t>
                </a:r>
              </a:p>
            </p:txBody>
          </p:sp>
        </p:grpSp>
        <p:grpSp>
          <p:nvGrpSpPr>
            <p:cNvPr id="107" name="Mississippi_L"/>
            <p:cNvGrpSpPr>
              <a:grpSpLocks noChangeAspect="1"/>
            </p:cNvGrpSpPr>
            <p:nvPr/>
          </p:nvGrpSpPr>
          <p:grpSpPr bwMode="auto">
            <a:xfrm>
              <a:off x="3287" y="2710"/>
              <a:ext cx="293" cy="207"/>
              <a:chOff x="2120" y="1733"/>
              <a:chExt cx="195" cy="138"/>
            </a:xfrm>
          </p:grpSpPr>
          <p:sp>
            <p:nvSpPr>
              <p:cNvPr id="147" name="Text 376"/>
              <p:cNvSpPr txBox="1">
                <a:spLocks noChangeAspect="1" noChangeArrowheads="1"/>
              </p:cNvSpPr>
              <p:nvPr/>
            </p:nvSpPr>
            <p:spPr bwMode="auto">
              <a:xfrm>
                <a:off x="2120" y="1733"/>
                <a:ext cx="195" cy="90"/>
              </a:xfrm>
              <a:prstGeom prst="rect">
                <a:avLst/>
              </a:prstGeom>
              <a:noFill/>
              <a:ln w="1">
                <a:noFill/>
                <a:miter lim="800000"/>
                <a:headEnd/>
                <a:tailEnd/>
              </a:ln>
            </p:spPr>
            <p:txBody>
              <a:bodyPr wrap="none" anchor="ctr">
                <a:spAutoFit/>
              </a:bodyPr>
              <a:lstStyle/>
              <a:p>
                <a:r>
                  <a:rPr lang="en-US" sz="900" b="1"/>
                  <a:t>-3.3%</a:t>
                </a:r>
              </a:p>
            </p:txBody>
          </p:sp>
          <p:sp>
            <p:nvSpPr>
              <p:cNvPr id="148" name="Text 377"/>
              <p:cNvSpPr txBox="1">
                <a:spLocks noChangeAspect="1" noChangeArrowheads="1"/>
              </p:cNvSpPr>
              <p:nvPr/>
            </p:nvSpPr>
            <p:spPr bwMode="auto">
              <a:xfrm>
                <a:off x="2129" y="1780"/>
                <a:ext cx="143" cy="91"/>
              </a:xfrm>
              <a:prstGeom prst="rect">
                <a:avLst/>
              </a:prstGeom>
              <a:noFill/>
              <a:ln w="1">
                <a:noFill/>
                <a:miter lim="800000"/>
                <a:headEnd/>
                <a:tailEnd/>
              </a:ln>
            </p:spPr>
            <p:txBody>
              <a:bodyPr wrap="none" anchor="ctr">
                <a:spAutoFit/>
              </a:bodyPr>
              <a:lstStyle/>
              <a:p>
                <a:r>
                  <a:rPr lang="en-US" sz="900" b="1"/>
                  <a:t>MS</a:t>
                </a:r>
              </a:p>
            </p:txBody>
          </p:sp>
        </p:grpSp>
        <p:grpSp>
          <p:nvGrpSpPr>
            <p:cNvPr id="108" name="Utah_L"/>
            <p:cNvGrpSpPr>
              <a:grpSpLocks noChangeAspect="1"/>
            </p:cNvGrpSpPr>
            <p:nvPr/>
          </p:nvGrpSpPr>
          <p:grpSpPr bwMode="auto">
            <a:xfrm>
              <a:off x="1223" y="1843"/>
              <a:ext cx="292" cy="213"/>
              <a:chOff x="744" y="1155"/>
              <a:chExt cx="195" cy="142"/>
            </a:xfrm>
          </p:grpSpPr>
          <p:sp>
            <p:nvSpPr>
              <p:cNvPr id="145" name="Text 379"/>
              <p:cNvSpPr txBox="1">
                <a:spLocks noChangeAspect="1" noChangeArrowheads="1"/>
              </p:cNvSpPr>
              <p:nvPr/>
            </p:nvSpPr>
            <p:spPr bwMode="auto">
              <a:xfrm>
                <a:off x="744" y="1155"/>
                <a:ext cx="195" cy="91"/>
              </a:xfrm>
              <a:prstGeom prst="rect">
                <a:avLst/>
              </a:prstGeom>
              <a:noFill/>
              <a:ln w="1">
                <a:noFill/>
                <a:miter lim="800000"/>
                <a:headEnd/>
                <a:tailEnd/>
              </a:ln>
            </p:spPr>
            <p:txBody>
              <a:bodyPr wrap="none" anchor="ctr">
                <a:spAutoFit/>
              </a:bodyPr>
              <a:lstStyle/>
              <a:p>
                <a:r>
                  <a:rPr lang="en-US" sz="900" b="1"/>
                  <a:t>-3.1%</a:t>
                </a:r>
              </a:p>
            </p:txBody>
          </p:sp>
          <p:sp>
            <p:nvSpPr>
              <p:cNvPr id="146" name="Text 380"/>
              <p:cNvSpPr txBox="1">
                <a:spLocks noChangeAspect="1" noChangeArrowheads="1"/>
              </p:cNvSpPr>
              <p:nvPr/>
            </p:nvSpPr>
            <p:spPr bwMode="auto">
              <a:xfrm>
                <a:off x="755" y="1206"/>
                <a:ext cx="136" cy="91"/>
              </a:xfrm>
              <a:prstGeom prst="rect">
                <a:avLst/>
              </a:prstGeom>
              <a:noFill/>
              <a:ln w="1">
                <a:noFill/>
                <a:miter lim="800000"/>
                <a:headEnd/>
                <a:tailEnd/>
              </a:ln>
            </p:spPr>
            <p:txBody>
              <a:bodyPr wrap="none" anchor="ctr">
                <a:spAutoFit/>
              </a:bodyPr>
              <a:lstStyle/>
              <a:p>
                <a:r>
                  <a:rPr lang="en-US" sz="900" b="1"/>
                  <a:t>UT</a:t>
                </a:r>
              </a:p>
            </p:txBody>
          </p:sp>
        </p:grpSp>
        <p:grpSp>
          <p:nvGrpSpPr>
            <p:cNvPr id="109" name="Virginia_L"/>
            <p:cNvGrpSpPr>
              <a:grpSpLocks noChangeAspect="1"/>
            </p:cNvGrpSpPr>
            <p:nvPr/>
          </p:nvGrpSpPr>
          <p:grpSpPr bwMode="auto">
            <a:xfrm>
              <a:off x="4313" y="1976"/>
              <a:ext cx="291" cy="213"/>
              <a:chOff x="2804" y="1244"/>
              <a:chExt cx="194" cy="142"/>
            </a:xfrm>
          </p:grpSpPr>
          <p:sp>
            <p:nvSpPr>
              <p:cNvPr id="143" name="Text 382"/>
              <p:cNvSpPr txBox="1">
                <a:spLocks noChangeAspect="1" noChangeArrowheads="1"/>
              </p:cNvSpPr>
              <p:nvPr/>
            </p:nvSpPr>
            <p:spPr bwMode="auto">
              <a:xfrm>
                <a:off x="2804" y="1244"/>
                <a:ext cx="194" cy="91"/>
              </a:xfrm>
              <a:prstGeom prst="rect">
                <a:avLst/>
              </a:prstGeom>
              <a:noFill/>
              <a:ln w="1">
                <a:noFill/>
                <a:miter lim="800000"/>
                <a:headEnd/>
                <a:tailEnd/>
              </a:ln>
            </p:spPr>
            <p:txBody>
              <a:bodyPr wrap="none" anchor="ctr">
                <a:spAutoFit/>
              </a:bodyPr>
              <a:lstStyle/>
              <a:p>
                <a:r>
                  <a:rPr lang="en-US" sz="900" b="1"/>
                  <a:t>-3.0%</a:t>
                </a:r>
              </a:p>
            </p:txBody>
          </p:sp>
          <p:sp>
            <p:nvSpPr>
              <p:cNvPr id="144" name="Text 383"/>
              <p:cNvSpPr txBox="1">
                <a:spLocks noChangeAspect="1" noChangeArrowheads="1"/>
              </p:cNvSpPr>
              <p:nvPr/>
            </p:nvSpPr>
            <p:spPr bwMode="auto">
              <a:xfrm>
                <a:off x="2811" y="1296"/>
                <a:ext cx="138" cy="90"/>
              </a:xfrm>
              <a:prstGeom prst="rect">
                <a:avLst/>
              </a:prstGeom>
              <a:noFill/>
              <a:ln w="1">
                <a:noFill/>
                <a:miter lim="800000"/>
                <a:headEnd/>
                <a:tailEnd/>
              </a:ln>
            </p:spPr>
            <p:txBody>
              <a:bodyPr wrap="none" anchor="ctr">
                <a:spAutoFit/>
              </a:bodyPr>
              <a:lstStyle/>
              <a:p>
                <a:r>
                  <a:rPr lang="en-US" sz="900" b="1"/>
                  <a:t>VA</a:t>
                </a:r>
              </a:p>
            </p:txBody>
          </p:sp>
        </p:grpSp>
        <p:grpSp>
          <p:nvGrpSpPr>
            <p:cNvPr id="110" name="Delaware_L"/>
            <p:cNvGrpSpPr>
              <a:grpSpLocks noChangeAspect="1"/>
            </p:cNvGrpSpPr>
            <p:nvPr/>
          </p:nvGrpSpPr>
          <p:grpSpPr bwMode="auto">
            <a:xfrm>
              <a:off x="4973" y="1964"/>
              <a:ext cx="293" cy="207"/>
              <a:chOff x="3244" y="1236"/>
              <a:chExt cx="195" cy="138"/>
            </a:xfrm>
          </p:grpSpPr>
          <p:sp>
            <p:nvSpPr>
              <p:cNvPr id="141" name="Text 385"/>
              <p:cNvSpPr txBox="1">
                <a:spLocks noChangeAspect="1" noChangeArrowheads="1"/>
              </p:cNvSpPr>
              <p:nvPr/>
            </p:nvSpPr>
            <p:spPr bwMode="auto">
              <a:xfrm>
                <a:off x="3244" y="1236"/>
                <a:ext cx="195" cy="91"/>
              </a:xfrm>
              <a:prstGeom prst="rect">
                <a:avLst/>
              </a:prstGeom>
              <a:noFill/>
              <a:ln w="1">
                <a:noFill/>
                <a:miter lim="800000"/>
                <a:headEnd/>
                <a:tailEnd/>
              </a:ln>
            </p:spPr>
            <p:txBody>
              <a:bodyPr wrap="none" anchor="ctr">
                <a:spAutoFit/>
              </a:bodyPr>
              <a:lstStyle/>
              <a:p>
                <a:r>
                  <a:rPr lang="en-US" sz="900" b="1"/>
                  <a:t>-2.8%</a:t>
                </a:r>
              </a:p>
            </p:txBody>
          </p:sp>
          <p:sp>
            <p:nvSpPr>
              <p:cNvPr id="142" name="Text 386"/>
              <p:cNvSpPr txBox="1">
                <a:spLocks noChangeAspect="1" noChangeArrowheads="1"/>
              </p:cNvSpPr>
              <p:nvPr/>
            </p:nvSpPr>
            <p:spPr bwMode="auto">
              <a:xfrm>
                <a:off x="3252" y="1284"/>
                <a:ext cx="138" cy="90"/>
              </a:xfrm>
              <a:prstGeom prst="rect">
                <a:avLst/>
              </a:prstGeom>
              <a:noFill/>
              <a:ln w="1">
                <a:noFill/>
                <a:miter lim="800000"/>
                <a:headEnd/>
                <a:tailEnd/>
              </a:ln>
            </p:spPr>
            <p:txBody>
              <a:bodyPr wrap="none" anchor="ctr">
                <a:spAutoFit/>
              </a:bodyPr>
              <a:lstStyle/>
              <a:p>
                <a:r>
                  <a:rPr lang="en-US" sz="900" b="1"/>
                  <a:t>DE</a:t>
                </a:r>
              </a:p>
            </p:txBody>
          </p:sp>
        </p:grpSp>
        <p:grpSp>
          <p:nvGrpSpPr>
            <p:cNvPr id="111" name="Nevada_L"/>
            <p:cNvGrpSpPr>
              <a:grpSpLocks noChangeAspect="1"/>
            </p:cNvGrpSpPr>
            <p:nvPr/>
          </p:nvGrpSpPr>
          <p:grpSpPr bwMode="auto">
            <a:xfrm>
              <a:off x="767" y="1792"/>
              <a:ext cx="292" cy="207"/>
              <a:chOff x="440" y="1121"/>
              <a:chExt cx="195" cy="138"/>
            </a:xfrm>
          </p:grpSpPr>
          <p:sp>
            <p:nvSpPr>
              <p:cNvPr id="139" name="Text 388"/>
              <p:cNvSpPr txBox="1">
                <a:spLocks noChangeAspect="1" noChangeArrowheads="1"/>
              </p:cNvSpPr>
              <p:nvPr/>
            </p:nvSpPr>
            <p:spPr bwMode="auto">
              <a:xfrm>
                <a:off x="440" y="1121"/>
                <a:ext cx="195" cy="91"/>
              </a:xfrm>
              <a:prstGeom prst="rect">
                <a:avLst/>
              </a:prstGeom>
              <a:noFill/>
              <a:ln w="1">
                <a:noFill/>
                <a:miter lim="800000"/>
                <a:headEnd/>
                <a:tailEnd/>
              </a:ln>
            </p:spPr>
            <p:txBody>
              <a:bodyPr wrap="none" anchor="ctr">
                <a:spAutoFit/>
              </a:bodyPr>
              <a:lstStyle/>
              <a:p>
                <a:r>
                  <a:rPr lang="en-US" sz="900" b="1"/>
                  <a:t>-2.6%</a:t>
                </a:r>
              </a:p>
            </p:txBody>
          </p:sp>
          <p:sp>
            <p:nvSpPr>
              <p:cNvPr id="140" name="Text 389"/>
              <p:cNvSpPr txBox="1">
                <a:spLocks noChangeAspect="1" noChangeArrowheads="1"/>
              </p:cNvSpPr>
              <p:nvPr/>
            </p:nvSpPr>
            <p:spPr bwMode="auto">
              <a:xfrm>
                <a:off x="448" y="1168"/>
                <a:ext cx="138" cy="91"/>
              </a:xfrm>
              <a:prstGeom prst="rect">
                <a:avLst/>
              </a:prstGeom>
              <a:noFill/>
              <a:ln w="1">
                <a:noFill/>
                <a:miter lim="800000"/>
                <a:headEnd/>
                <a:tailEnd/>
              </a:ln>
            </p:spPr>
            <p:txBody>
              <a:bodyPr wrap="none" anchor="ctr">
                <a:spAutoFit/>
              </a:bodyPr>
              <a:lstStyle/>
              <a:p>
                <a:r>
                  <a:rPr lang="en-US" sz="900" b="1"/>
                  <a:t>NV</a:t>
                </a:r>
              </a:p>
            </p:txBody>
          </p:sp>
        </p:grpSp>
        <p:grpSp>
          <p:nvGrpSpPr>
            <p:cNvPr id="112" name="South_Carolina_L"/>
            <p:cNvGrpSpPr>
              <a:grpSpLocks noChangeAspect="1"/>
            </p:cNvGrpSpPr>
            <p:nvPr/>
          </p:nvGrpSpPr>
          <p:grpSpPr bwMode="auto">
            <a:xfrm>
              <a:off x="4157" y="2486"/>
              <a:ext cx="293" cy="207"/>
              <a:chOff x="2700" y="1584"/>
              <a:chExt cx="195" cy="138"/>
            </a:xfrm>
          </p:grpSpPr>
          <p:sp>
            <p:nvSpPr>
              <p:cNvPr id="137" name="Text 391"/>
              <p:cNvSpPr txBox="1">
                <a:spLocks noChangeAspect="1" noChangeArrowheads="1"/>
              </p:cNvSpPr>
              <p:nvPr/>
            </p:nvSpPr>
            <p:spPr bwMode="auto">
              <a:xfrm>
                <a:off x="2700" y="1584"/>
                <a:ext cx="195" cy="91"/>
              </a:xfrm>
              <a:prstGeom prst="rect">
                <a:avLst/>
              </a:prstGeom>
              <a:noFill/>
              <a:ln w="1">
                <a:noFill/>
                <a:miter lim="800000"/>
                <a:headEnd/>
                <a:tailEnd/>
              </a:ln>
            </p:spPr>
            <p:txBody>
              <a:bodyPr wrap="none" anchor="ctr">
                <a:spAutoFit/>
              </a:bodyPr>
              <a:lstStyle/>
              <a:p>
                <a:r>
                  <a:rPr lang="en-US" sz="900" b="1"/>
                  <a:t>-2.5%</a:t>
                </a:r>
              </a:p>
            </p:txBody>
          </p:sp>
          <p:sp>
            <p:nvSpPr>
              <p:cNvPr id="138" name="Text 392"/>
              <p:cNvSpPr txBox="1">
                <a:spLocks noChangeAspect="1" noChangeArrowheads="1"/>
              </p:cNvSpPr>
              <p:nvPr/>
            </p:nvSpPr>
            <p:spPr bwMode="auto">
              <a:xfrm>
                <a:off x="2708" y="1631"/>
                <a:ext cx="138" cy="91"/>
              </a:xfrm>
              <a:prstGeom prst="rect">
                <a:avLst/>
              </a:prstGeom>
              <a:noFill/>
              <a:ln w="1">
                <a:noFill/>
                <a:miter lim="800000"/>
                <a:headEnd/>
                <a:tailEnd/>
              </a:ln>
            </p:spPr>
            <p:txBody>
              <a:bodyPr wrap="none" anchor="ctr">
                <a:spAutoFit/>
              </a:bodyPr>
              <a:lstStyle/>
              <a:p>
                <a:r>
                  <a:rPr lang="en-US" sz="900" b="1"/>
                  <a:t>SC</a:t>
                </a:r>
              </a:p>
            </p:txBody>
          </p:sp>
        </p:grpSp>
        <p:grpSp>
          <p:nvGrpSpPr>
            <p:cNvPr id="113" name="Tennessee_L"/>
            <p:cNvGrpSpPr>
              <a:grpSpLocks noChangeAspect="1"/>
            </p:cNvGrpSpPr>
            <p:nvPr/>
          </p:nvGrpSpPr>
          <p:grpSpPr bwMode="auto">
            <a:xfrm>
              <a:off x="3641" y="2290"/>
              <a:ext cx="291" cy="204"/>
              <a:chOff x="2356" y="1453"/>
              <a:chExt cx="194" cy="136"/>
            </a:xfrm>
          </p:grpSpPr>
          <p:sp>
            <p:nvSpPr>
              <p:cNvPr id="135" name="Text 394"/>
              <p:cNvSpPr txBox="1">
                <a:spLocks noChangeAspect="1" noChangeArrowheads="1"/>
              </p:cNvSpPr>
              <p:nvPr/>
            </p:nvSpPr>
            <p:spPr bwMode="auto">
              <a:xfrm>
                <a:off x="2356" y="1453"/>
                <a:ext cx="194" cy="91"/>
              </a:xfrm>
              <a:prstGeom prst="rect">
                <a:avLst/>
              </a:prstGeom>
              <a:noFill/>
              <a:ln w="1">
                <a:noFill/>
                <a:miter lim="800000"/>
                <a:headEnd/>
                <a:tailEnd/>
              </a:ln>
            </p:spPr>
            <p:txBody>
              <a:bodyPr wrap="none" anchor="ctr">
                <a:spAutoFit/>
              </a:bodyPr>
              <a:lstStyle/>
              <a:p>
                <a:r>
                  <a:rPr lang="en-US" sz="900" b="1"/>
                  <a:t>-1.9%</a:t>
                </a:r>
              </a:p>
            </p:txBody>
          </p:sp>
          <p:sp>
            <p:nvSpPr>
              <p:cNvPr id="136" name="Text 395"/>
              <p:cNvSpPr txBox="1">
                <a:spLocks noChangeAspect="1" noChangeArrowheads="1"/>
              </p:cNvSpPr>
              <p:nvPr/>
            </p:nvSpPr>
            <p:spPr bwMode="auto">
              <a:xfrm>
                <a:off x="2363" y="1498"/>
                <a:ext cx="135" cy="91"/>
              </a:xfrm>
              <a:prstGeom prst="rect">
                <a:avLst/>
              </a:prstGeom>
              <a:noFill/>
              <a:ln w="1">
                <a:noFill/>
                <a:miter lim="800000"/>
                <a:headEnd/>
                <a:tailEnd/>
              </a:ln>
            </p:spPr>
            <p:txBody>
              <a:bodyPr wrap="none" anchor="ctr">
                <a:spAutoFit/>
              </a:bodyPr>
              <a:lstStyle/>
              <a:p>
                <a:r>
                  <a:rPr lang="en-US" sz="900" b="1"/>
                  <a:t>TN</a:t>
                </a:r>
              </a:p>
            </p:txBody>
          </p:sp>
        </p:grpSp>
        <p:grpSp>
          <p:nvGrpSpPr>
            <p:cNvPr id="114" name="Kentucky_L"/>
            <p:cNvGrpSpPr>
              <a:grpSpLocks noChangeAspect="1"/>
            </p:cNvGrpSpPr>
            <p:nvPr/>
          </p:nvGrpSpPr>
          <p:grpSpPr bwMode="auto">
            <a:xfrm>
              <a:off x="3755" y="2086"/>
              <a:ext cx="293" cy="204"/>
              <a:chOff x="2432" y="1317"/>
              <a:chExt cx="195" cy="136"/>
            </a:xfrm>
          </p:grpSpPr>
          <p:sp>
            <p:nvSpPr>
              <p:cNvPr id="133" name="Text 397"/>
              <p:cNvSpPr txBox="1">
                <a:spLocks noChangeAspect="1" noChangeArrowheads="1"/>
              </p:cNvSpPr>
              <p:nvPr/>
            </p:nvSpPr>
            <p:spPr bwMode="auto">
              <a:xfrm>
                <a:off x="2432" y="1317"/>
                <a:ext cx="195" cy="91"/>
              </a:xfrm>
              <a:prstGeom prst="rect">
                <a:avLst/>
              </a:prstGeom>
              <a:noFill/>
              <a:ln w="1">
                <a:noFill/>
                <a:miter lim="800000"/>
                <a:headEnd/>
                <a:tailEnd/>
              </a:ln>
            </p:spPr>
            <p:txBody>
              <a:bodyPr wrap="none" anchor="ctr">
                <a:spAutoFit/>
              </a:bodyPr>
              <a:lstStyle/>
              <a:p>
                <a:r>
                  <a:rPr lang="en-US" sz="900" b="1"/>
                  <a:t>-1.7%</a:t>
                </a:r>
              </a:p>
            </p:txBody>
          </p:sp>
          <p:sp>
            <p:nvSpPr>
              <p:cNvPr id="134" name="Text 398"/>
              <p:cNvSpPr txBox="1">
                <a:spLocks noChangeAspect="1" noChangeArrowheads="1"/>
              </p:cNvSpPr>
              <p:nvPr/>
            </p:nvSpPr>
            <p:spPr bwMode="auto">
              <a:xfrm>
                <a:off x="2443" y="1362"/>
                <a:ext cx="138" cy="91"/>
              </a:xfrm>
              <a:prstGeom prst="rect">
                <a:avLst/>
              </a:prstGeom>
              <a:noFill/>
              <a:ln w="1">
                <a:noFill/>
                <a:miter lim="800000"/>
                <a:headEnd/>
                <a:tailEnd/>
              </a:ln>
            </p:spPr>
            <p:txBody>
              <a:bodyPr wrap="none" anchor="ctr">
                <a:spAutoFit/>
              </a:bodyPr>
              <a:lstStyle/>
              <a:p>
                <a:r>
                  <a:rPr lang="en-US" sz="900" b="1"/>
                  <a:t>KY</a:t>
                </a:r>
              </a:p>
            </p:txBody>
          </p:sp>
        </p:grpSp>
        <p:grpSp>
          <p:nvGrpSpPr>
            <p:cNvPr id="115" name="Alabama_L"/>
            <p:cNvGrpSpPr>
              <a:grpSpLocks noChangeAspect="1"/>
            </p:cNvGrpSpPr>
            <p:nvPr/>
          </p:nvGrpSpPr>
          <p:grpSpPr bwMode="auto">
            <a:xfrm>
              <a:off x="3617" y="2690"/>
              <a:ext cx="291" cy="207"/>
              <a:chOff x="2340" y="1720"/>
              <a:chExt cx="194" cy="138"/>
            </a:xfrm>
          </p:grpSpPr>
          <p:sp>
            <p:nvSpPr>
              <p:cNvPr id="131" name="Text 400"/>
              <p:cNvSpPr txBox="1">
                <a:spLocks noChangeAspect="1" noChangeArrowheads="1"/>
              </p:cNvSpPr>
              <p:nvPr/>
            </p:nvSpPr>
            <p:spPr bwMode="auto">
              <a:xfrm>
                <a:off x="2340" y="1720"/>
                <a:ext cx="194" cy="91"/>
              </a:xfrm>
              <a:prstGeom prst="rect">
                <a:avLst/>
              </a:prstGeom>
              <a:noFill/>
              <a:ln w="1">
                <a:noFill/>
                <a:miter lim="800000"/>
                <a:headEnd/>
                <a:tailEnd/>
              </a:ln>
            </p:spPr>
            <p:txBody>
              <a:bodyPr wrap="none" anchor="ctr">
                <a:spAutoFit/>
              </a:bodyPr>
              <a:lstStyle/>
              <a:p>
                <a:r>
                  <a:rPr lang="en-US" sz="900" b="1"/>
                  <a:t>-0.6%</a:t>
                </a:r>
              </a:p>
            </p:txBody>
          </p:sp>
          <p:sp>
            <p:nvSpPr>
              <p:cNvPr id="132" name="Text 401"/>
              <p:cNvSpPr txBox="1">
                <a:spLocks noChangeAspect="1" noChangeArrowheads="1"/>
              </p:cNvSpPr>
              <p:nvPr/>
            </p:nvSpPr>
            <p:spPr bwMode="auto">
              <a:xfrm>
                <a:off x="2350" y="1767"/>
                <a:ext cx="136" cy="91"/>
              </a:xfrm>
              <a:prstGeom prst="rect">
                <a:avLst/>
              </a:prstGeom>
              <a:noFill/>
              <a:ln w="1">
                <a:noFill/>
                <a:miter lim="800000"/>
                <a:headEnd/>
                <a:tailEnd/>
              </a:ln>
            </p:spPr>
            <p:txBody>
              <a:bodyPr wrap="none" anchor="ctr">
                <a:spAutoFit/>
              </a:bodyPr>
              <a:lstStyle/>
              <a:p>
                <a:r>
                  <a:rPr lang="en-US" sz="900" b="1"/>
                  <a:t>AL</a:t>
                </a:r>
              </a:p>
            </p:txBody>
          </p:sp>
        </p:grpSp>
        <p:grpSp>
          <p:nvGrpSpPr>
            <p:cNvPr id="116" name="Arkansas_L"/>
            <p:cNvGrpSpPr>
              <a:grpSpLocks noChangeAspect="1"/>
            </p:cNvGrpSpPr>
            <p:nvPr/>
          </p:nvGrpSpPr>
          <p:grpSpPr bwMode="auto">
            <a:xfrm>
              <a:off x="3047" y="2461"/>
              <a:ext cx="293" cy="211"/>
              <a:chOff x="1960" y="1567"/>
              <a:chExt cx="195" cy="141"/>
            </a:xfrm>
          </p:grpSpPr>
          <p:sp>
            <p:nvSpPr>
              <p:cNvPr id="129" name="Text 403"/>
              <p:cNvSpPr txBox="1">
                <a:spLocks noChangeAspect="1" noChangeArrowheads="1"/>
              </p:cNvSpPr>
              <p:nvPr/>
            </p:nvSpPr>
            <p:spPr bwMode="auto">
              <a:xfrm>
                <a:off x="1960" y="1567"/>
                <a:ext cx="195" cy="90"/>
              </a:xfrm>
              <a:prstGeom prst="rect">
                <a:avLst/>
              </a:prstGeom>
              <a:noFill/>
              <a:ln w="1">
                <a:noFill/>
                <a:miter lim="800000"/>
                <a:headEnd/>
                <a:tailEnd/>
              </a:ln>
            </p:spPr>
            <p:txBody>
              <a:bodyPr wrap="none" anchor="ctr">
                <a:spAutoFit/>
              </a:bodyPr>
              <a:lstStyle/>
              <a:p>
                <a:r>
                  <a:rPr lang="en-US" sz="900" b="1"/>
                  <a:t>-0.6%</a:t>
                </a:r>
              </a:p>
            </p:txBody>
          </p:sp>
          <p:sp>
            <p:nvSpPr>
              <p:cNvPr id="130" name="Text 404"/>
              <p:cNvSpPr txBox="1">
                <a:spLocks noChangeAspect="1" noChangeArrowheads="1"/>
              </p:cNvSpPr>
              <p:nvPr/>
            </p:nvSpPr>
            <p:spPr bwMode="auto">
              <a:xfrm>
                <a:off x="1968" y="1618"/>
                <a:ext cx="141" cy="90"/>
              </a:xfrm>
              <a:prstGeom prst="rect">
                <a:avLst/>
              </a:prstGeom>
              <a:noFill/>
              <a:ln w="1">
                <a:noFill/>
                <a:miter lim="800000"/>
                <a:headEnd/>
                <a:tailEnd/>
              </a:ln>
            </p:spPr>
            <p:txBody>
              <a:bodyPr wrap="none" anchor="ctr">
                <a:spAutoFit/>
              </a:bodyPr>
              <a:lstStyle/>
              <a:p>
                <a:r>
                  <a:rPr lang="en-US" sz="900" b="1"/>
                  <a:t>AR</a:t>
                </a:r>
              </a:p>
            </p:txBody>
          </p:sp>
        </p:grpSp>
        <p:grpSp>
          <p:nvGrpSpPr>
            <p:cNvPr id="117" name="Oklahoma_L"/>
            <p:cNvGrpSpPr>
              <a:grpSpLocks noChangeAspect="1"/>
            </p:cNvGrpSpPr>
            <p:nvPr/>
          </p:nvGrpSpPr>
          <p:grpSpPr bwMode="auto">
            <a:xfrm>
              <a:off x="2531" y="2392"/>
              <a:ext cx="292" cy="204"/>
              <a:chOff x="1616" y="1521"/>
              <a:chExt cx="195" cy="136"/>
            </a:xfrm>
          </p:grpSpPr>
          <p:sp>
            <p:nvSpPr>
              <p:cNvPr id="127" name="Text 406"/>
              <p:cNvSpPr txBox="1">
                <a:spLocks noChangeAspect="1" noChangeArrowheads="1"/>
              </p:cNvSpPr>
              <p:nvPr/>
            </p:nvSpPr>
            <p:spPr bwMode="auto">
              <a:xfrm>
                <a:off x="1616" y="1521"/>
                <a:ext cx="195" cy="90"/>
              </a:xfrm>
              <a:prstGeom prst="rect">
                <a:avLst/>
              </a:prstGeom>
              <a:noFill/>
              <a:ln w="1">
                <a:noFill/>
                <a:miter lim="800000"/>
                <a:headEnd/>
                <a:tailEnd/>
              </a:ln>
            </p:spPr>
            <p:txBody>
              <a:bodyPr wrap="none" anchor="ctr">
                <a:spAutoFit/>
              </a:bodyPr>
              <a:lstStyle/>
              <a:p>
                <a:r>
                  <a:rPr lang="en-US" sz="900" b="1"/>
                  <a:t>-0.2%</a:t>
                </a:r>
              </a:p>
            </p:txBody>
          </p:sp>
          <p:sp>
            <p:nvSpPr>
              <p:cNvPr id="128" name="Text 407"/>
              <p:cNvSpPr txBox="1">
                <a:spLocks noChangeAspect="1" noChangeArrowheads="1"/>
              </p:cNvSpPr>
              <p:nvPr/>
            </p:nvSpPr>
            <p:spPr bwMode="auto">
              <a:xfrm>
                <a:off x="1624" y="1567"/>
                <a:ext cx="144" cy="90"/>
              </a:xfrm>
              <a:prstGeom prst="rect">
                <a:avLst/>
              </a:prstGeom>
              <a:noFill/>
              <a:ln w="1">
                <a:noFill/>
                <a:miter lim="800000"/>
                <a:headEnd/>
                <a:tailEnd/>
              </a:ln>
            </p:spPr>
            <p:txBody>
              <a:bodyPr wrap="none" anchor="ctr">
                <a:spAutoFit/>
              </a:bodyPr>
              <a:lstStyle/>
              <a:p>
                <a:r>
                  <a:rPr lang="en-US" sz="900" b="1"/>
                  <a:t>OK</a:t>
                </a:r>
              </a:p>
            </p:txBody>
          </p:sp>
        </p:grpSp>
        <p:grpSp>
          <p:nvGrpSpPr>
            <p:cNvPr id="118" name="Group 252"/>
            <p:cNvGrpSpPr>
              <a:grpSpLocks/>
            </p:cNvGrpSpPr>
            <p:nvPr/>
          </p:nvGrpSpPr>
          <p:grpSpPr bwMode="auto">
            <a:xfrm>
              <a:off x="1536" y="3460"/>
              <a:ext cx="292" cy="233"/>
              <a:chOff x="1536" y="3603"/>
              <a:chExt cx="292" cy="233"/>
            </a:xfrm>
          </p:grpSpPr>
          <p:sp>
            <p:nvSpPr>
              <p:cNvPr id="125" name="Text 409"/>
              <p:cNvSpPr txBox="1">
                <a:spLocks noChangeAspect="1" noChangeArrowheads="1"/>
              </p:cNvSpPr>
              <p:nvPr/>
            </p:nvSpPr>
            <p:spPr bwMode="auto">
              <a:xfrm>
                <a:off x="1536" y="3603"/>
                <a:ext cx="292" cy="136"/>
              </a:xfrm>
              <a:prstGeom prst="rect">
                <a:avLst/>
              </a:prstGeom>
              <a:noFill/>
              <a:ln w="1">
                <a:noFill/>
                <a:miter lim="800000"/>
                <a:headEnd/>
                <a:tailEnd/>
              </a:ln>
            </p:spPr>
            <p:txBody>
              <a:bodyPr wrap="none" anchor="ctr">
                <a:spAutoFit/>
              </a:bodyPr>
              <a:lstStyle/>
              <a:p>
                <a:r>
                  <a:rPr lang="en-US" sz="900" b="1"/>
                  <a:t>-0.0%</a:t>
                </a:r>
              </a:p>
            </p:txBody>
          </p:sp>
          <p:sp>
            <p:nvSpPr>
              <p:cNvPr id="126" name="Text 410"/>
              <p:cNvSpPr txBox="1">
                <a:spLocks noChangeAspect="1" noChangeArrowheads="1"/>
              </p:cNvSpPr>
              <p:nvPr/>
            </p:nvSpPr>
            <p:spPr bwMode="auto">
              <a:xfrm>
                <a:off x="1584" y="3700"/>
                <a:ext cx="181" cy="136"/>
              </a:xfrm>
              <a:prstGeom prst="rect">
                <a:avLst/>
              </a:prstGeom>
              <a:noFill/>
              <a:ln w="1">
                <a:noFill/>
                <a:miter lim="800000"/>
                <a:headEnd/>
                <a:tailEnd/>
              </a:ln>
            </p:spPr>
            <p:txBody>
              <a:bodyPr wrap="none" anchor="ctr">
                <a:spAutoFit/>
              </a:bodyPr>
              <a:lstStyle/>
              <a:p>
                <a:r>
                  <a:rPr lang="en-US" sz="900" b="1"/>
                  <a:t>HI</a:t>
                </a:r>
              </a:p>
            </p:txBody>
          </p:sp>
        </p:grpSp>
        <p:grpSp>
          <p:nvGrpSpPr>
            <p:cNvPr id="119" name="Group 255"/>
            <p:cNvGrpSpPr>
              <a:grpSpLocks/>
            </p:cNvGrpSpPr>
            <p:nvPr/>
          </p:nvGrpSpPr>
          <p:grpSpPr bwMode="auto">
            <a:xfrm>
              <a:off x="4512" y="2831"/>
              <a:ext cx="1013" cy="260"/>
              <a:chOff x="4512" y="2974"/>
              <a:chExt cx="1013" cy="260"/>
            </a:xfrm>
          </p:grpSpPr>
          <p:sp>
            <p:nvSpPr>
              <p:cNvPr id="120" name="Rectangle 256"/>
              <p:cNvSpPr>
                <a:spLocks noChangeAspect="1" noChangeArrowheads="1"/>
              </p:cNvSpPr>
              <p:nvPr/>
            </p:nvSpPr>
            <p:spPr bwMode="auto">
              <a:xfrm>
                <a:off x="4512" y="3016"/>
                <a:ext cx="1013" cy="218"/>
              </a:xfrm>
              <a:prstGeom prst="rect">
                <a:avLst/>
              </a:prstGeom>
              <a:noFill/>
              <a:ln w="9525">
                <a:solidFill>
                  <a:srgbClr val="000000"/>
                </a:solidFill>
                <a:miter lim="800000"/>
                <a:headEnd/>
                <a:tailEnd/>
              </a:ln>
            </p:spPr>
            <p:txBody>
              <a:bodyPr wrap="none" anchor="ctr">
                <a:spAutoFit/>
              </a:bodyPr>
              <a:lstStyle/>
              <a:p>
                <a:endParaRPr lang="en-US"/>
              </a:p>
            </p:txBody>
          </p:sp>
          <p:sp>
            <p:nvSpPr>
              <p:cNvPr id="121" name="Rectangle 257"/>
              <p:cNvSpPr>
                <a:spLocks noChangeAspect="1" noChangeArrowheads="1"/>
              </p:cNvSpPr>
              <p:nvPr/>
            </p:nvSpPr>
            <p:spPr bwMode="auto">
              <a:xfrm>
                <a:off x="4539" y="3043"/>
                <a:ext cx="53" cy="53"/>
              </a:xfrm>
              <a:prstGeom prst="rect">
                <a:avLst/>
              </a:prstGeom>
              <a:solidFill>
                <a:srgbClr val="CBCBFF"/>
              </a:solidFill>
              <a:ln w="9525">
                <a:solidFill>
                  <a:srgbClr val="000000"/>
                </a:solidFill>
                <a:miter lim="800000"/>
                <a:headEnd/>
                <a:tailEnd/>
              </a:ln>
            </p:spPr>
            <p:txBody>
              <a:bodyPr wrap="none" anchor="ctr">
                <a:spAutoFit/>
              </a:bodyPr>
              <a:lstStyle/>
              <a:p>
                <a:endParaRPr lang="en-US"/>
              </a:p>
            </p:txBody>
          </p:sp>
          <p:sp>
            <p:nvSpPr>
              <p:cNvPr id="122" name="Text 420"/>
              <p:cNvSpPr txBox="1">
                <a:spLocks noChangeAspect="1" noChangeArrowheads="1"/>
              </p:cNvSpPr>
              <p:nvPr/>
            </p:nvSpPr>
            <p:spPr bwMode="auto">
              <a:xfrm>
                <a:off x="4620" y="2974"/>
                <a:ext cx="383" cy="146"/>
              </a:xfrm>
              <a:prstGeom prst="rect">
                <a:avLst/>
              </a:prstGeom>
              <a:noFill/>
              <a:ln w="1">
                <a:noFill/>
                <a:miter lim="800000"/>
                <a:headEnd/>
                <a:tailEnd/>
              </a:ln>
            </p:spPr>
            <p:txBody>
              <a:bodyPr wrap="none" anchor="ctr">
                <a:spAutoFit/>
              </a:bodyPr>
              <a:lstStyle/>
              <a:p>
                <a:r>
                  <a:rPr lang="en-US" sz="1000" b="1"/>
                  <a:t>Decline</a:t>
                </a:r>
              </a:p>
            </p:txBody>
          </p:sp>
          <p:sp>
            <p:nvSpPr>
              <p:cNvPr id="123" name="Rectangle 259"/>
              <p:cNvSpPr>
                <a:spLocks noChangeAspect="1" noChangeArrowheads="1"/>
              </p:cNvSpPr>
              <p:nvPr/>
            </p:nvSpPr>
            <p:spPr bwMode="auto">
              <a:xfrm>
                <a:off x="4539" y="3139"/>
                <a:ext cx="53" cy="53"/>
              </a:xfrm>
              <a:prstGeom prst="rect">
                <a:avLst/>
              </a:prstGeom>
              <a:solidFill>
                <a:srgbClr val="FF0000"/>
              </a:solidFill>
              <a:ln w="9525">
                <a:solidFill>
                  <a:srgbClr val="000000"/>
                </a:solidFill>
                <a:miter lim="800000"/>
                <a:headEnd/>
                <a:tailEnd/>
              </a:ln>
            </p:spPr>
            <p:txBody>
              <a:bodyPr wrap="none" anchor="ctr">
                <a:spAutoFit/>
              </a:bodyPr>
              <a:lstStyle/>
              <a:p>
                <a:endParaRPr lang="en-US"/>
              </a:p>
            </p:txBody>
          </p:sp>
          <p:sp>
            <p:nvSpPr>
              <p:cNvPr id="124" name="Text 422"/>
              <p:cNvSpPr txBox="1">
                <a:spLocks noChangeAspect="1" noChangeArrowheads="1"/>
              </p:cNvSpPr>
              <p:nvPr/>
            </p:nvSpPr>
            <p:spPr bwMode="auto">
              <a:xfrm>
                <a:off x="4620" y="3070"/>
                <a:ext cx="380" cy="146"/>
              </a:xfrm>
              <a:prstGeom prst="rect">
                <a:avLst/>
              </a:prstGeom>
              <a:noFill/>
              <a:ln w="1">
                <a:noFill/>
                <a:miter lim="800000"/>
                <a:headEnd/>
                <a:tailEnd/>
              </a:ln>
            </p:spPr>
            <p:txBody>
              <a:bodyPr wrap="none" anchor="ctr">
                <a:spAutoFit/>
              </a:bodyPr>
              <a:lstStyle/>
              <a:p>
                <a:r>
                  <a:rPr lang="en-US" sz="1000" b="1"/>
                  <a:t>Growth</a:t>
                </a:r>
              </a:p>
            </p:txBody>
          </p:sp>
        </p:gr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447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685800" y="1447800"/>
            <a:ext cx="8077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endParaRPr kumimoji="0" lang="en-US" sz="4800" b="0" i="0" u="none" strike="noStrike" kern="0" cap="none" spc="0" normalizeH="0" baseline="0" noProof="0" dirty="0">
              <a:ln>
                <a:noFill/>
              </a:ln>
              <a:solidFill>
                <a:srgbClr val="990033"/>
              </a:solidFill>
              <a:effectLst/>
              <a:uLnTx/>
              <a:uFillTx/>
              <a:latin typeface="+mn-lt"/>
              <a:ea typeface="+mn-ea"/>
              <a:cs typeface="+mn-cs"/>
            </a:endParaRPr>
          </a:p>
        </p:txBody>
      </p:sp>
      <p:sp>
        <p:nvSpPr>
          <p:cNvPr id="288" name="Title 1"/>
          <p:cNvSpPr>
            <a:spLocks noGrp="1"/>
          </p:cNvSpPr>
          <p:nvPr>
            <p:ph type="title"/>
          </p:nvPr>
        </p:nvSpPr>
        <p:spPr>
          <a:xfrm>
            <a:off x="457200" y="1295400"/>
            <a:ext cx="8229600" cy="1143000"/>
          </a:xfrm>
        </p:spPr>
        <p:txBody>
          <a:bodyPr/>
          <a:lstStyle/>
          <a:p>
            <a:r>
              <a:rPr lang="en-US" sz="2800" b="1" dirty="0">
                <a:solidFill>
                  <a:schemeClr val="tx1"/>
                </a:solidFill>
                <a:latin typeface="Times New Roman" pitchFamily="18" charset="0"/>
                <a:cs typeface="Times New Roman" pitchFamily="18" charset="0"/>
              </a:rPr>
              <a:t>The Current Increase In The Number Of Churches Is Only About One Quarter Of What Is Needed To Keep Up With Population Growth (America).</a:t>
            </a:r>
            <a:br>
              <a:rPr lang="en-US" sz="2800" b="1" dirty="0">
                <a:solidFill>
                  <a:schemeClr val="tx1"/>
                </a:solidFill>
                <a:latin typeface="Times New Roman" pitchFamily="18" charset="0"/>
                <a:cs typeface="Times New Roman" pitchFamily="18" charset="0"/>
              </a:rPr>
            </a:br>
            <a:endParaRPr lang="en-US" sz="2800" dirty="0">
              <a:solidFill>
                <a:schemeClr val="tx1"/>
              </a:solidFill>
              <a:latin typeface="Times New Roman" pitchFamily="18" charset="0"/>
              <a:cs typeface="Times New Roman" pitchFamily="18" charset="0"/>
            </a:endParaRPr>
          </a:p>
        </p:txBody>
      </p:sp>
      <p:sp>
        <p:nvSpPr>
          <p:cNvPr id="289" name="Content Placeholder 2"/>
          <p:cNvSpPr txBox="1">
            <a:spLocks/>
          </p:cNvSpPr>
          <p:nvPr/>
        </p:nvSpPr>
        <p:spPr bwMode="auto">
          <a:xfrm>
            <a:off x="381000" y="2590800"/>
            <a:ext cx="8229600" cy="3581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r>
              <a:rPr kumimoji="0" lang="en-US" sz="2400" b="0" i="0" u="none" strike="noStrike" kern="0" cap="none" spc="0" normalizeH="0" baseline="0" noProof="0" dirty="0">
                <a:ln>
                  <a:noFill/>
                </a:ln>
                <a:effectLst/>
                <a:uLnTx/>
                <a:uFillTx/>
                <a:latin typeface="Times New Roman" pitchFamily="18" charset="0"/>
                <a:ea typeface="+mn-ea"/>
                <a:cs typeface="Times New Roman" pitchFamily="18" charset="0"/>
              </a:rPr>
              <a:t>The next slide shows the increase in the number of churches from 2000-2005. The fourth column shows the net gain: 3,162 more churches for these 4 years. The final column shows the number of new churches that would have been needed in that decade to keep up with population growth (2000 – 2005 population growth times the number of churches in 2000 = 15,957). </a:t>
            </a:r>
          </a:p>
          <a:p>
            <a:pPr marL="0" marR="0" lvl="0" indent="0" algn="ctr" defTabSz="914400" rtl="0" eaLnBrk="1" fontAlgn="base" latinLnBrk="0" hangingPunct="1">
              <a:lnSpc>
                <a:spcPct val="80000"/>
              </a:lnSpc>
              <a:spcBef>
                <a:spcPct val="20000"/>
              </a:spcBef>
              <a:spcAft>
                <a:spcPct val="50000"/>
              </a:spcAft>
              <a:buClrTx/>
              <a:buSzTx/>
              <a:buFontTx/>
              <a:buNone/>
              <a:tabLst/>
              <a:defRPr/>
            </a:pPr>
            <a:r>
              <a:rPr kumimoji="0" lang="en-US" sz="2400" b="0" i="0" u="none" strike="noStrike" kern="0" cap="none" spc="0" normalizeH="0" baseline="0" noProof="0" dirty="0">
                <a:ln>
                  <a:noFill/>
                </a:ln>
                <a:effectLst/>
                <a:uLnTx/>
                <a:uFillTx/>
                <a:latin typeface="Times New Roman" pitchFamily="18" charset="0"/>
                <a:ea typeface="+mn-ea"/>
                <a:cs typeface="Times New Roman" pitchFamily="18" charset="0"/>
              </a:rPr>
              <a:t>This means that the net gain in churches is about one fifth of what would have been needed to keep up with population growth. Two thousand additional new churches are needed per year.</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1219200"/>
            <a:ext cx="7854696" cy="5638800"/>
          </a:xfrm>
        </p:spPr>
        <p:txBody>
          <a:bodyPr>
            <a:normAutofit/>
          </a:bodyPr>
          <a:lstStyle/>
          <a:p>
            <a:pPr algn="l"/>
            <a:r>
              <a:rPr lang="en-US" dirty="0"/>
              <a:t>﻿</a:t>
            </a:r>
          </a:p>
        </p:txBody>
      </p:sp>
      <p:sp>
        <p:nvSpPr>
          <p:cNvPr id="6" name="Rectangle 2"/>
          <p:cNvSpPr txBox="1">
            <a:spLocks noChangeArrowheads="1"/>
          </p:cNvSpPr>
          <p:nvPr/>
        </p:nvSpPr>
        <p:spPr>
          <a:xfrm>
            <a:off x="304800" y="1447800"/>
            <a:ext cx="8305800" cy="5638800"/>
          </a:xfrm>
          <a:prstGeom prst="rect">
            <a:avLst/>
          </a:prstGeom>
        </p:spPr>
        <p:txBody>
          <a:bodyPr vert="horz" lIns="0" rIns="18288">
            <a:normAutofit/>
          </a:bodyPr>
          <a:lstStyle/>
          <a:p>
            <a:pPr marL="0" marR="45720" lvl="0" indent="0" defTabSz="914400" rtl="0" eaLnBrk="1" fontAlgn="auto" latinLnBrk="0" hangingPunct="1">
              <a:lnSpc>
                <a:spcPct val="80000"/>
              </a:lnSpc>
              <a:spcBef>
                <a:spcPct val="20000"/>
              </a:spcBef>
              <a:spcAft>
                <a:spcPts val="0"/>
              </a:spcAft>
              <a:buClr>
                <a:schemeClr val="accent3"/>
              </a:buClr>
              <a:buSzPct val="95000"/>
              <a:buFontTx/>
              <a:buNone/>
              <a:tabLst/>
              <a:defRPr/>
            </a:pPr>
            <a:r>
              <a:rPr kumimoji="0" lang="en-US" sz="2600" b="0" i="0" u="none" strike="noStrike" kern="1200" cap="none" spc="0" normalizeH="0" baseline="0" noProof="0" dirty="0">
                <a:ln>
                  <a:noFill/>
                </a:ln>
                <a:solidFill>
                  <a:srgbClr val="990033"/>
                </a:solidFill>
                <a:effectLst/>
                <a:uLnTx/>
                <a:uFillTx/>
                <a:latin typeface="+mn-lt"/>
                <a:ea typeface="+mn-ea"/>
                <a:cs typeface="+mn-cs"/>
              </a:rPr>
              <a:t>		</a:t>
            </a:r>
            <a:endParaRPr kumimoji="0" lang="en-US" sz="2400" b="0" i="0" u="none" strike="noStrike" kern="1200" cap="none" spc="0" normalizeH="0" baseline="0" noProof="0" dirty="0">
              <a:ln>
                <a:noFill/>
              </a:ln>
              <a:solidFill>
                <a:srgbClr val="990033"/>
              </a:solidFill>
              <a:effectLst/>
              <a:uLnTx/>
              <a:uFillTx/>
              <a:latin typeface="+mn-lt"/>
              <a:ea typeface="+mn-ea"/>
              <a:cs typeface="+mn-cs"/>
            </a:endParaRPr>
          </a:p>
        </p:txBody>
      </p:sp>
      <p:sp>
        <p:nvSpPr>
          <p:cNvPr id="7" name="Rectangle 2"/>
          <p:cNvSpPr txBox="1">
            <a:spLocks noChangeArrowheads="1"/>
          </p:cNvSpPr>
          <p:nvPr/>
        </p:nvSpPr>
        <p:spPr>
          <a:xfrm>
            <a:off x="533400" y="1143000"/>
            <a:ext cx="7772400" cy="5334000"/>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Tx/>
              <a:buNone/>
              <a:tabLst/>
              <a:defRPr/>
            </a:pPr>
            <a:endParaRPr kumimoji="0" lang="en-US" sz="2800" b="0" i="0" u="none" strike="noStrike" kern="1200" cap="none" spc="0" normalizeH="0" baseline="0" noProof="0" dirty="0">
              <a:ln>
                <a:noFill/>
              </a:ln>
              <a:solidFill>
                <a:srgbClr val="990033"/>
              </a:solidFill>
              <a:effectLst/>
              <a:uLnTx/>
              <a:uFillTx/>
              <a:latin typeface="+mn-lt"/>
              <a:ea typeface="+mn-ea"/>
              <a:cs typeface="+mn-cs"/>
            </a:endParaRPr>
          </a:p>
        </p:txBody>
      </p:sp>
      <p:pic>
        <p:nvPicPr>
          <p:cNvPr id="11" name="Picture 10" descr="TCMBA Logo.jpg"/>
          <p:cNvPicPr>
            <a:picLocks noChangeAspect="1"/>
          </p:cNvPicPr>
          <p:nvPr/>
        </p:nvPicPr>
        <p:blipFill>
          <a:blip r:embed="rId3" cstate="print"/>
          <a:stretch>
            <a:fillRect/>
          </a:stretch>
        </p:blipFill>
        <p:spPr>
          <a:xfrm>
            <a:off x="4191000" y="0"/>
            <a:ext cx="1244442" cy="990600"/>
          </a:xfrm>
          <a:prstGeom prst="rect">
            <a:avLst/>
          </a:prstGeom>
        </p:spPr>
      </p:pic>
      <p:pic>
        <p:nvPicPr>
          <p:cNvPr id="12" name="Picture 48" descr="NAMB logo-new"/>
          <p:cNvPicPr>
            <a:picLocks noChangeAspect="1" noChangeArrowheads="1"/>
          </p:cNvPicPr>
          <p:nvPr/>
        </p:nvPicPr>
        <p:blipFill>
          <a:blip r:embed="rId4" cstate="print"/>
          <a:stretch>
            <a:fillRect/>
          </a:stretch>
        </p:blipFill>
        <p:spPr bwMode="auto">
          <a:xfrm>
            <a:off x="7462328" y="0"/>
            <a:ext cx="1681672" cy="838200"/>
          </a:xfrm>
          <a:prstGeom prst="rect">
            <a:avLst/>
          </a:prstGeom>
          <a:noFill/>
          <a:ln>
            <a:noFill/>
          </a:ln>
        </p:spPr>
      </p:pic>
      <p:sp>
        <p:nvSpPr>
          <p:cNvPr id="35841" name="Rectangle 1"/>
          <p:cNvSpPr>
            <a:spLocks noChangeArrowheads="1"/>
          </p:cNvSpPr>
          <p:nvPr/>
        </p:nvSpPr>
        <p:spPr bwMode="auto">
          <a:xfrm>
            <a:off x="0" y="1699948"/>
            <a:ext cx="12807823" cy="3159460"/>
          </a:xfrm>
          <a:prstGeom prst="rect">
            <a:avLst/>
          </a:prstGeom>
          <a:noFill/>
          <a:ln w="9525">
            <a:noFill/>
            <a:miter lim="800000"/>
            <a:headEnd/>
            <a:tailEnd/>
          </a:ln>
          <a:effectLst/>
        </p:spPr>
        <p:txBody>
          <a:bodyPr vert="horz" wrap="square" lIns="520536" tIns="723672" rIns="622104" bIns="469752" numCol="1" anchor="ctr" anchorCtr="0" compatLnSpc="1">
            <a:prstTxWarp prst="textNoShape">
              <a:avLst/>
            </a:prstTxWarp>
            <a:spAutoFit/>
          </a:bodyPr>
          <a:lstStyle/>
          <a:p>
            <a:pPr marL="228600" marR="0" lvl="0" indent="-22860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p>
          <a:p>
            <a:pPr marL="228600" indent="-228600" eaLnBrk="0" fontAlgn="base" hangingPunct="0">
              <a:spcBef>
                <a:spcPct val="0"/>
              </a:spcBef>
              <a:spcAft>
                <a:spcPct val="0"/>
              </a:spcAft>
            </a:pPr>
            <a:r>
              <a:rPr lang="en-US" sz="2800" dirty="0">
                <a:latin typeface="Calibri" pitchFamily="34" charset="0"/>
                <a:ea typeface="Arial" pitchFamily="34" charset="0"/>
                <a:cs typeface="Times New Roman" pitchFamily="18" charset="0"/>
              </a:rPr>
              <a:t>			</a:t>
            </a: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1700" b="0" i="0" u="none" strike="noStrike" cap="none" normalizeH="0" baseline="0" dirty="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800" b="0" i="0" u="none" strike="noStrike" cap="none" normalizeH="0" baseline="0" dirty="0">
              <a:ln>
                <a:noFill/>
              </a:ln>
              <a:solidFill>
                <a:schemeClr val="tx1"/>
              </a:solidFill>
              <a:effectLst/>
              <a:latin typeface="Arial" pitchFamily="34" charset="0"/>
              <a:cs typeface="Arial" pitchFamily="34" charset="0"/>
            </a:endParaRPr>
          </a:p>
        </p:txBody>
      </p:sp>
      <p:pic>
        <p:nvPicPr>
          <p:cNvPr id="15" name="Picture 2" descr="MWBC shirt logo copy"/>
          <p:cNvPicPr>
            <a:picLocks noChangeAspect="1" noChangeArrowheads="1"/>
          </p:cNvPicPr>
          <p:nvPr/>
        </p:nvPicPr>
        <p:blipFill>
          <a:blip r:embed="rId5" cstate="print"/>
          <a:srcRect/>
          <a:stretch>
            <a:fillRect/>
          </a:stretch>
        </p:blipFill>
        <p:spPr bwMode="auto">
          <a:xfrm>
            <a:off x="0" y="1"/>
            <a:ext cx="2514597" cy="838200"/>
          </a:xfrm>
          <a:prstGeom prst="rect">
            <a:avLst/>
          </a:prstGeom>
          <a:noFill/>
        </p:spPr>
      </p:pic>
      <p:sp>
        <p:nvSpPr>
          <p:cNvPr id="9" name="Content Placeholder 4"/>
          <p:cNvSpPr txBox="1">
            <a:spLocks/>
          </p:cNvSpPr>
          <p:nvPr/>
        </p:nvSpPr>
        <p:spPr bwMode="auto">
          <a:xfrm>
            <a:off x="2286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2800" b="1" i="0" u="none" strike="noStrike" kern="0" cap="none" spc="0" normalizeH="0" baseline="0" noProof="0" dirty="0">
              <a:ln>
                <a:noFill/>
              </a:ln>
              <a:solidFill>
                <a:srgbClr val="720000"/>
              </a:solidFill>
              <a:effectLst/>
              <a:uLnTx/>
              <a:uFillTx/>
              <a:latin typeface="Times New Roman" pitchFamily="18" charset="0"/>
              <a:ea typeface="+mn-ea"/>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10" name="Content Placeholder 4"/>
          <p:cNvSpPr txBox="1">
            <a:spLocks/>
          </p:cNvSpPr>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222" name="Rectangle 3"/>
          <p:cNvSpPr txBox="1">
            <a:spLocks noChangeArrowheads="1"/>
          </p:cNvSpPr>
          <p:nvPr/>
        </p:nvSpPr>
        <p:spPr bwMode="auto">
          <a:xfrm>
            <a:off x="457200" y="12954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800" b="0" i="0" u="none" strike="noStrike" kern="0" cap="none" spc="0" normalizeH="0" baseline="0" noProof="0" dirty="0">
              <a:ln>
                <a:noFill/>
              </a:ln>
              <a:solidFill>
                <a:schemeClr val="tx1"/>
              </a:solidFill>
              <a:effectLst/>
              <a:uLnTx/>
              <a:uFillTx/>
              <a:latin typeface="+mn-lt"/>
              <a:ea typeface="+mn-ea"/>
              <a:cs typeface="+mn-cs"/>
            </a:endParaRPr>
          </a:p>
        </p:txBody>
      </p:sp>
      <p:sp>
        <p:nvSpPr>
          <p:cNvPr id="13" name="Rectangle 3"/>
          <p:cNvSpPr txBox="1">
            <a:spLocks noChangeArrowheads="1"/>
          </p:cNvSpPr>
          <p:nvPr/>
        </p:nvSpPr>
        <p:spPr bwMode="auto">
          <a:xfrm>
            <a:off x="685800" y="1447800"/>
            <a:ext cx="80772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80000"/>
              </a:lnSpc>
              <a:spcBef>
                <a:spcPct val="20000"/>
              </a:spcBef>
              <a:spcAft>
                <a:spcPct val="50000"/>
              </a:spcAft>
              <a:buClrTx/>
              <a:buSzTx/>
              <a:buFontTx/>
              <a:buNone/>
              <a:tabLst/>
              <a:defRPr/>
            </a:pPr>
            <a:endParaRPr kumimoji="0" lang="en-US" sz="4800" b="0" i="0" u="none" strike="noStrike" kern="0" cap="none" spc="0" normalizeH="0" baseline="0" noProof="0" dirty="0">
              <a:ln>
                <a:noFill/>
              </a:ln>
              <a:solidFill>
                <a:srgbClr val="990033"/>
              </a:solidFill>
              <a:effectLst/>
              <a:uLnTx/>
              <a:uFillTx/>
              <a:latin typeface="+mn-lt"/>
              <a:ea typeface="+mn-ea"/>
              <a:cs typeface="+mn-cs"/>
            </a:endParaRPr>
          </a:p>
        </p:txBody>
      </p:sp>
      <p:pic>
        <p:nvPicPr>
          <p:cNvPr id="17" name="Picture 2"/>
          <p:cNvPicPr>
            <a:picLocks noChangeAspect="1" noChangeArrowheads="1"/>
          </p:cNvPicPr>
          <p:nvPr/>
        </p:nvPicPr>
        <p:blipFill>
          <a:blip r:embed="rId6" cstate="print"/>
          <a:srcRect/>
          <a:stretch>
            <a:fillRect/>
          </a:stretch>
        </p:blipFill>
        <p:spPr bwMode="auto">
          <a:xfrm>
            <a:off x="990600" y="1371600"/>
            <a:ext cx="7075502" cy="484632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1">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nodePh="1">
                                  <p:stCondLst>
                                    <p:cond delay="0"/>
                                  </p:stCondLst>
                                  <p:endCondLst>
                                    <p:cond evt="begin" delay="0">
                                      <p:tn val="9"/>
                                    </p:cond>
                                  </p:end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blinds(horizontal)">
                                      <p:cBhvr>
                                        <p:cTn id="11" dur="500"/>
                                        <p:tgtEl>
                                          <p:spTgt spid="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nodePh="1">
                                  <p:stCondLst>
                                    <p:cond delay="0"/>
                                  </p:stCondLst>
                                  <p:endCondLst>
                                    <p:cond evt="begin" delay="0">
                                      <p:tn val="14"/>
                                    </p:cond>
                                  </p:endCondLst>
                                  <p:childTnLst>
                                    <p:set>
                                      <p:cBhvr>
                                        <p:cTn id="15" dur="1" fill="hold">
                                          <p:stCondLst>
                                            <p:cond delay="0"/>
                                          </p:stCondLst>
                                        </p:cTn>
                                        <p:tgtEl>
                                          <p:spTgt spid="222">
                                            <p:txEl>
                                              <p:pRg st="0" end="0"/>
                                            </p:txEl>
                                          </p:spTgt>
                                        </p:tgtEl>
                                        <p:attrNameLst>
                                          <p:attrName>style.visibility</p:attrName>
                                        </p:attrNameLst>
                                      </p:cBhvr>
                                      <p:to>
                                        <p:strVal val="visible"/>
                                      </p:to>
                                    </p:set>
                                    <p:anim calcmode="lin" valueType="num">
                                      <p:cBhvr additive="base">
                                        <p:cTn id="16" dur="500" fill="hold"/>
                                        <p:tgtEl>
                                          <p:spTgt spid="222">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nodePh="1">
                                  <p:stCondLst>
                                    <p:cond delay="0"/>
                                  </p:stCondLst>
                                  <p:endCondLst>
                                    <p:cond evt="begin" delay="0">
                                      <p:tn val="20"/>
                                    </p:cond>
                                  </p:end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20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1" grpId="0" build="p"/>
      <p:bldP spid="10" grpId="0" build="p"/>
      <p:bldP spid="222" grpId="0" build="p"/>
      <p:bldP spid="13" grpId="0" build="p"/>
    </p:bldLst>
  </p:timing>
</p:sld>
</file>

<file path=ppt/theme/theme1.xml><?xml version="1.0" encoding="utf-8"?>
<a:theme xmlns:a="http://schemas.openxmlformats.org/drawingml/2006/main" name="NAMB Chaplaincy Mast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NAMB Chaplaincy Master</Template>
  <TotalTime>2637</TotalTime>
  <Words>917</Words>
  <Application>Microsoft Office PowerPoint</Application>
  <PresentationFormat>On-screen Show (4:3)</PresentationFormat>
  <Paragraphs>309</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Monotype Corsiva</vt:lpstr>
      <vt:lpstr>Times New Roman</vt:lpstr>
      <vt:lpstr>NAMB Chaplaincy Master</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Current Increase In The Number Of Churches Is Only About One Quarter Of What Is Needed To Keep Up With Population Growth (America). </vt:lpstr>
      <vt:lpstr>PowerPoint Presentation</vt:lpstr>
      <vt:lpstr>PowerPoint Presentation</vt:lpstr>
      <vt:lpstr>PowerPoint Presentation</vt:lpstr>
    </vt:vector>
  </TitlesOfParts>
  <Company>North American Mission Board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sdyess</dc:creator>
  <cp:lastModifiedBy>Steven Dyess</cp:lastModifiedBy>
  <cp:revision>182</cp:revision>
  <dcterms:created xsi:type="dcterms:W3CDTF">2009-01-02T22:08:25Z</dcterms:created>
  <dcterms:modified xsi:type="dcterms:W3CDTF">2018-06-23T17:34:40Z</dcterms:modified>
</cp:coreProperties>
</file>