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88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A875-1FCA-4842-8E32-5A50B918C99F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A6E66-A399-4015-9E84-FBB0957D6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F6428-4EA5-4273-BB61-0B9187F49526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3E1F0-E494-4201-B0D1-ECDDD62F0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99A58-76A8-48FE-BE38-4AD50215BD4B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84B7-364C-4784-9FFE-39BF856D6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491CA-9751-4333-9866-9F1E8B548AA4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58C6D-35C3-46D8-A8C4-125F79782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D2EB4-D9D6-4A00-9B61-980BBBD71C69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42D45-0A76-4E8F-8F3F-0B13DD302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54813-4D00-48C1-BCCA-AE0A02205FD2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302F6-8FE4-46E4-8DEC-FE4114151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877F-CA25-41AC-8CC2-FB2C3ED93944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9B245-E3ED-4372-8139-16DADEC01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0671E-3B49-4B53-8CC7-86A66403E1E2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5F87C-BB18-45C2-AF01-C35BE1555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7D4BB-1602-43F9-AE6E-96F99B7351C0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2C54D-C232-4AB7-A867-F20227B97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896DA-E6CD-4413-8CAC-0237EFC7697D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F2446-CD26-4203-8BAB-09E029A99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3D4EA-BA36-4A7E-B4EC-04E6BA803786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A5AA4-F409-4D57-9D63-4D47D66CE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C0272D5-B79F-4B96-B476-AF39F3AF2D7A}" type="datetime1">
              <a:rPr lang="en-US"/>
              <a:pPr>
                <a:defRPr/>
              </a:pPr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0B39A7E-9F7D-40BF-A821-59D039723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whitfield@namb.ne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7116" y="778598"/>
            <a:ext cx="8446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latin typeface="Britannic Bold" pitchFamily="34" charset="0"/>
                <a:cs typeface="Aharoni" pitchFamily="2" charset="-79"/>
              </a:rPr>
              <a:t>Want this presentation?</a:t>
            </a:r>
            <a:r>
              <a:rPr lang="en-US" sz="5800" dirty="0">
                <a:latin typeface="Aharoni" pitchFamily="2" charset="-79"/>
                <a:cs typeface="Aharoni" pitchFamily="2" charset="-79"/>
              </a:rPr>
              <a:t> </a:t>
            </a:r>
          </a:p>
          <a:p>
            <a:endParaRPr lang="en-US" dirty="0"/>
          </a:p>
          <a:p>
            <a:r>
              <a:rPr lang="en-US" sz="2500" dirty="0">
                <a:latin typeface="Britannic Bold" pitchFamily="34" charset="0"/>
              </a:rPr>
              <a:t>Contact Sarah Whitfield @ 770-410-6390 or </a:t>
            </a:r>
            <a:r>
              <a:rPr lang="en-US" sz="2500" dirty="0">
                <a:latin typeface="Britannic Bold" pitchFamily="34" charset="0"/>
                <a:hlinkClick r:id="rId3"/>
              </a:rPr>
              <a:t>swhitfield@namb.net</a:t>
            </a:r>
            <a:r>
              <a:rPr lang="en-US" sz="2500" dirty="0">
                <a:latin typeface="Britannic Bold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</Words>
  <Application>Microsoft Office PowerPoint</Application>
  <PresentationFormat>On-screen Show (4:3)</PresentationFormat>
  <Paragraphs>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North American Mission Board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HTMYCVF</dc:title>
  <dc:creator>T HAMMOND</dc:creator>
  <cp:lastModifiedBy>Steve</cp:lastModifiedBy>
  <cp:revision>4</cp:revision>
  <dcterms:created xsi:type="dcterms:W3CDTF">2011-01-25T02:37:22Z</dcterms:created>
  <dcterms:modified xsi:type="dcterms:W3CDTF">2017-06-09T17:38:54Z</dcterms:modified>
</cp:coreProperties>
</file>